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6" r:id="rId2"/>
    <p:sldId id="257" r:id="rId3"/>
    <p:sldId id="268" r:id="rId4"/>
    <p:sldId id="258" r:id="rId5"/>
    <p:sldId id="266" r:id="rId6"/>
    <p:sldId id="267" r:id="rId7"/>
    <p:sldId id="265" r:id="rId8"/>
    <p:sldId id="261" r:id="rId9"/>
    <p:sldId id="262" r:id="rId10"/>
    <p:sldId id="263" r:id="rId11"/>
    <p:sldId id="269" r:id="rId12"/>
    <p:sldId id="270"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 Finocharo" initials="JF" lastIdx="6" clrIdx="0">
    <p:extLst>
      <p:ext uri="{19B8F6BF-5375-455C-9EA6-DF929625EA0E}">
        <p15:presenceInfo xmlns:p15="http://schemas.microsoft.com/office/powerpoint/2012/main" userId="S::jfinocharo@childtrends.org::1a866bad-ed26-4df1-aab5-5809df4e6060" providerId="AD"/>
      </p:ext>
    </p:extLst>
  </p:cmAuthor>
  <p:cmAuthor id="2" name="Kate Welti" initials="KW" lastIdx="12" clrIdx="1">
    <p:extLst>
      <p:ext uri="{19B8F6BF-5375-455C-9EA6-DF929625EA0E}">
        <p15:presenceInfo xmlns:p15="http://schemas.microsoft.com/office/powerpoint/2012/main" userId="S::kwelti@childtrends.org::ad23e015-a19c-45ac-9b77-6336bdc0069c" providerId="AD"/>
      </p:ext>
    </p:extLst>
  </p:cmAuthor>
  <p:cmAuthor id="3" name="Jennifer Manlove" initials="JM" lastIdx="9" clrIdx="2">
    <p:extLst>
      <p:ext uri="{19B8F6BF-5375-455C-9EA6-DF929625EA0E}">
        <p15:presenceInfo xmlns:p15="http://schemas.microsoft.com/office/powerpoint/2012/main" userId="S::jmanlove@childtrends.org::f3cd9ee7-6aef-4019-91fa-edcfbedcb6f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notesViewPr>
    <p:cSldViewPr snapToGrid="0">
      <p:cViewPr varScale="1">
        <p:scale>
          <a:sx n="51" d="100"/>
          <a:sy n="51" d="100"/>
        </p:scale>
        <p:origin x="2692"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Chart%20in%20Microsoft%20PowerPoint"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ysClr val="windowText" lastClr="000000"/>
                </a:solidFill>
                <a:latin typeface="+mn-lt"/>
                <a:ea typeface="+mn-ea"/>
                <a:cs typeface="+mn-cs"/>
              </a:defRPr>
            </a:pPr>
            <a:r>
              <a:rPr lang="en-US" sz="1800"/>
              <a:t>Program impacts on students' reproductive health knowledge at post-test</a:t>
            </a:r>
          </a:p>
        </c:rich>
      </c:tx>
      <c:overlay val="0"/>
      <c:spPr>
        <a:noFill/>
        <a:ln>
          <a:noFill/>
        </a:ln>
        <a:effectLst/>
      </c:spPr>
      <c:txPr>
        <a:bodyPr rot="0" spcFirstLastPara="1" vertOverflow="ellipsis" vert="horz" wrap="square" anchor="ctr" anchorCtr="1"/>
        <a:lstStyle/>
        <a:p>
          <a:pPr>
            <a:defRPr sz="1800" b="0" i="0" u="none" strike="noStrike" kern="1200" spc="0" baseline="0">
              <a:solidFill>
                <a:sysClr val="windowText" lastClr="000000"/>
              </a:solidFill>
              <a:latin typeface="+mn-lt"/>
              <a:ea typeface="+mn-ea"/>
              <a:cs typeface="+mn-cs"/>
            </a:defRPr>
          </a:pPr>
          <a:endParaRPr lang="en-US"/>
        </a:p>
      </c:txPr>
    </c:title>
    <c:autoTitleDeleted val="0"/>
    <c:plotArea>
      <c:layout/>
      <c:barChart>
        <c:barDir val="bar"/>
        <c:grouping val="clustered"/>
        <c:varyColors val="0"/>
        <c:ser>
          <c:idx val="0"/>
          <c:order val="0"/>
          <c:tx>
            <c:strRef>
              <c:f>'[Chart in Microsoft PowerPoint]Sheet1'!$B$19</c:f>
              <c:strCache>
                <c:ptCount val="1"/>
                <c:pt idx="0">
                  <c:v>Control</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in Microsoft PowerPoint]Sheet1'!$A$20:$A$22</c:f>
              <c:strCache>
                <c:ptCount val="3"/>
                <c:pt idx="0">
                  <c:v>Birth control efficacy</c:v>
                </c:pt>
                <c:pt idx="1">
                  <c:v>STI prevention</c:v>
                </c:pt>
                <c:pt idx="2">
                  <c:v>Condoms</c:v>
                </c:pt>
              </c:strCache>
            </c:strRef>
          </c:cat>
          <c:val>
            <c:numRef>
              <c:f>'[Chart in Microsoft PowerPoint]Sheet1'!$B$20:$B$22</c:f>
              <c:numCache>
                <c:formatCode>0%</c:formatCode>
                <c:ptCount val="3"/>
                <c:pt idx="0">
                  <c:v>0.13</c:v>
                </c:pt>
                <c:pt idx="1">
                  <c:v>0.43</c:v>
                </c:pt>
                <c:pt idx="2">
                  <c:v>0.52</c:v>
                </c:pt>
              </c:numCache>
            </c:numRef>
          </c:val>
          <c:extLst>
            <c:ext xmlns:c16="http://schemas.microsoft.com/office/drawing/2014/chart" uri="{C3380CC4-5D6E-409C-BE32-E72D297353CC}">
              <c16:uniqueId val="{00000000-8E82-4FA1-907E-25CDE03E5A78}"/>
            </c:ext>
          </c:extLst>
        </c:ser>
        <c:ser>
          <c:idx val="1"/>
          <c:order val="1"/>
          <c:tx>
            <c:strRef>
              <c:f>'[Chart in Microsoft PowerPoint]Sheet1'!$C$19</c:f>
              <c:strCache>
                <c:ptCount val="1"/>
                <c:pt idx="0">
                  <c:v>Re:MIX</c:v>
                </c:pt>
              </c:strCache>
            </c:strRef>
          </c:tx>
          <c:spPr>
            <a:solidFill>
              <a:srgbClr val="FF6600"/>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in Microsoft PowerPoint]Sheet1'!$A$20:$A$22</c:f>
              <c:strCache>
                <c:ptCount val="3"/>
                <c:pt idx="0">
                  <c:v>Birth control efficacy</c:v>
                </c:pt>
                <c:pt idx="1">
                  <c:v>STI prevention</c:v>
                </c:pt>
                <c:pt idx="2">
                  <c:v>Condoms</c:v>
                </c:pt>
              </c:strCache>
            </c:strRef>
          </c:cat>
          <c:val>
            <c:numRef>
              <c:f>'[Chart in Microsoft PowerPoint]Sheet1'!$C$20:$C$22</c:f>
              <c:numCache>
                <c:formatCode>0%</c:formatCode>
                <c:ptCount val="3"/>
                <c:pt idx="0">
                  <c:v>0.3</c:v>
                </c:pt>
                <c:pt idx="1">
                  <c:v>0.61</c:v>
                </c:pt>
                <c:pt idx="2">
                  <c:v>0.73</c:v>
                </c:pt>
              </c:numCache>
            </c:numRef>
          </c:val>
          <c:extLst>
            <c:ext xmlns:c16="http://schemas.microsoft.com/office/drawing/2014/chart" uri="{C3380CC4-5D6E-409C-BE32-E72D297353CC}">
              <c16:uniqueId val="{00000001-8E82-4FA1-907E-25CDE03E5A78}"/>
            </c:ext>
          </c:extLst>
        </c:ser>
        <c:dLbls>
          <c:showLegendKey val="0"/>
          <c:showVal val="0"/>
          <c:showCatName val="0"/>
          <c:showSerName val="0"/>
          <c:showPercent val="0"/>
          <c:showBubbleSize val="0"/>
        </c:dLbls>
        <c:gapWidth val="182"/>
        <c:axId val="642914344"/>
        <c:axId val="642914672"/>
      </c:barChart>
      <c:catAx>
        <c:axId val="6429143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 spcFirstLastPara="1" vertOverflow="ellipsis" wrap="square" anchor="ctr" anchorCtr="1"/>
          <a:lstStyle/>
          <a:p>
            <a:pPr>
              <a:defRPr sz="1200" b="0" i="0" u="none" strike="noStrike" kern="1200" baseline="0">
                <a:solidFill>
                  <a:sysClr val="windowText" lastClr="000000"/>
                </a:solidFill>
                <a:latin typeface="+mn-lt"/>
                <a:ea typeface="+mn-ea"/>
                <a:cs typeface="+mn-cs"/>
              </a:defRPr>
            </a:pPr>
            <a:endParaRPr lang="en-US"/>
          </a:p>
        </c:txPr>
        <c:crossAx val="642914672"/>
        <c:crosses val="autoZero"/>
        <c:auto val="1"/>
        <c:lblAlgn val="ctr"/>
        <c:lblOffset val="100"/>
        <c:noMultiLvlLbl val="0"/>
      </c:catAx>
      <c:valAx>
        <c:axId val="64291467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sz="1200"/>
                  <a:t>Percent of questions answered correctly</a:t>
                </a:r>
              </a:p>
            </c:rich>
          </c:tx>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642914344"/>
        <c:crosses val="autoZero"/>
        <c:crossBetween val="between"/>
      </c:valAx>
      <c:spPr>
        <a:noFill/>
        <a:ln>
          <a:noFill/>
        </a:ln>
        <a:effectLst/>
      </c:spPr>
    </c:plotArea>
    <c:legend>
      <c:legendPos val="l"/>
      <c:layout>
        <c:manualLayout>
          <c:xMode val="edge"/>
          <c:yMode val="edge"/>
          <c:x val="3.888888888888889E-2"/>
          <c:y val="0.39893445610965289"/>
          <c:w val="0.11979636920384952"/>
          <c:h val="0.15625109361329836"/>
        </c:manualLayout>
      </c:layout>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ysClr val="windowText" lastClr="000000"/>
          </a:solidFill>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FEE4DF-599C-4E3C-846B-B9597F16404B}" type="doc">
      <dgm:prSet loTypeId="urn:microsoft.com/office/officeart/2005/8/layout/matrix3" loCatId="matrix" qsTypeId="urn:microsoft.com/office/officeart/2005/8/quickstyle/simple4" qsCatId="simple" csTypeId="urn:microsoft.com/office/officeart/2005/8/colors/colorful1" csCatId="colorful" phldr="1"/>
      <dgm:spPr/>
      <dgm:t>
        <a:bodyPr/>
        <a:lstStyle/>
        <a:p>
          <a:endParaRPr lang="en-US"/>
        </a:p>
      </dgm:t>
    </dgm:pt>
    <dgm:pt modelId="{1CE70E11-ABCD-400D-B37D-378DE95AD3E1}">
      <dgm:prSet custT="1"/>
      <dgm:spPr>
        <a:solidFill>
          <a:srgbClr val="FF6600"/>
        </a:solidFill>
      </dgm:spPr>
      <dgm:t>
        <a:bodyPr/>
        <a:lstStyle/>
        <a:p>
          <a:r>
            <a:rPr lang="en-US" sz="1800" b="1" dirty="0">
              <a:solidFill>
                <a:schemeClr val="bg1"/>
              </a:solidFill>
              <a:latin typeface="Nunito Sans"/>
            </a:rPr>
            <a:t>Race/ethnicity</a:t>
          </a:r>
        </a:p>
        <a:p>
          <a:r>
            <a:rPr lang="en-US" sz="1450" b="1" dirty="0">
              <a:solidFill>
                <a:schemeClr val="bg1"/>
              </a:solidFill>
              <a:latin typeface="Nunito Sans"/>
            </a:rPr>
            <a:t>71% </a:t>
          </a:r>
          <a:r>
            <a:rPr lang="en-US" sz="1450" b="0" dirty="0">
              <a:solidFill>
                <a:schemeClr val="bg1"/>
              </a:solidFill>
              <a:latin typeface="Nunito Sans"/>
            </a:rPr>
            <a:t>Hispanic/Latinx</a:t>
          </a:r>
        </a:p>
        <a:p>
          <a:r>
            <a:rPr lang="en-US" sz="1450" b="1" dirty="0">
              <a:solidFill>
                <a:schemeClr val="bg1"/>
              </a:solidFill>
              <a:latin typeface="Nunito Sans"/>
            </a:rPr>
            <a:t>15% n</a:t>
          </a:r>
          <a:r>
            <a:rPr lang="en-US" sz="1450" dirty="0">
              <a:solidFill>
                <a:schemeClr val="bg1"/>
              </a:solidFill>
              <a:latin typeface="Nunito Sans"/>
            </a:rPr>
            <a:t>on-Hispanic white</a:t>
          </a:r>
        </a:p>
        <a:p>
          <a:r>
            <a:rPr lang="en-US" sz="1450" b="1" dirty="0">
              <a:solidFill>
                <a:schemeClr val="bg1"/>
              </a:solidFill>
              <a:latin typeface="Nunito Sans"/>
            </a:rPr>
            <a:t>7% n</a:t>
          </a:r>
          <a:r>
            <a:rPr lang="en-US" sz="1450" dirty="0">
              <a:solidFill>
                <a:schemeClr val="bg1"/>
              </a:solidFill>
              <a:latin typeface="Nunito Sans"/>
            </a:rPr>
            <a:t>on-Hispanic black</a:t>
          </a:r>
        </a:p>
        <a:p>
          <a:r>
            <a:rPr lang="en-US" sz="1450" b="1" dirty="0">
              <a:solidFill>
                <a:schemeClr val="bg1"/>
              </a:solidFill>
              <a:latin typeface="Nunito Sans"/>
            </a:rPr>
            <a:t>7% n</a:t>
          </a:r>
          <a:r>
            <a:rPr lang="en-US" sz="1450" dirty="0">
              <a:solidFill>
                <a:schemeClr val="bg1"/>
              </a:solidFill>
              <a:latin typeface="Nunito Sans"/>
            </a:rPr>
            <a:t>on-Hispanic other</a:t>
          </a:r>
        </a:p>
      </dgm:t>
    </dgm:pt>
    <dgm:pt modelId="{BDD8A235-5D1D-4DDB-9BCB-0AAC97052625}" type="parTrans" cxnId="{2DA59CB3-82D2-4098-9E1B-CF9E4F969379}">
      <dgm:prSet/>
      <dgm:spPr/>
      <dgm:t>
        <a:bodyPr/>
        <a:lstStyle/>
        <a:p>
          <a:endParaRPr lang="en-US"/>
        </a:p>
      </dgm:t>
    </dgm:pt>
    <dgm:pt modelId="{5EA85CF0-8BA4-407C-A2CA-3F586F4C1E98}" type="sibTrans" cxnId="{2DA59CB3-82D2-4098-9E1B-CF9E4F969379}">
      <dgm:prSet/>
      <dgm:spPr/>
      <dgm:t>
        <a:bodyPr/>
        <a:lstStyle/>
        <a:p>
          <a:endParaRPr lang="en-US"/>
        </a:p>
      </dgm:t>
    </dgm:pt>
    <dgm:pt modelId="{B5269AAB-D659-4616-808C-A7C6274EE275}">
      <dgm:prSet custT="1"/>
      <dgm:spPr>
        <a:solidFill>
          <a:srgbClr val="FF6600"/>
        </a:solidFill>
      </dgm:spPr>
      <dgm:t>
        <a:bodyPr/>
        <a:lstStyle/>
        <a:p>
          <a:r>
            <a:rPr lang="en-US" sz="1800" b="1" dirty="0">
              <a:solidFill>
                <a:schemeClr val="bg1"/>
              </a:solidFill>
              <a:latin typeface="Nunito Sans"/>
            </a:rPr>
            <a:t>Language spoken at home</a:t>
          </a:r>
        </a:p>
        <a:p>
          <a:r>
            <a:rPr lang="en-US" sz="1450" b="1" dirty="0">
              <a:solidFill>
                <a:schemeClr val="bg1"/>
              </a:solidFill>
              <a:latin typeface="Nunito Sans"/>
            </a:rPr>
            <a:t>41% </a:t>
          </a:r>
          <a:r>
            <a:rPr lang="en-US" sz="1450" dirty="0">
              <a:solidFill>
                <a:schemeClr val="bg1"/>
              </a:solidFill>
              <a:latin typeface="Nunito Sans"/>
            </a:rPr>
            <a:t>speak Spanish</a:t>
          </a:r>
        </a:p>
        <a:p>
          <a:r>
            <a:rPr lang="en-US" sz="1450" b="1" dirty="0">
              <a:solidFill>
                <a:schemeClr val="bg1"/>
              </a:solidFill>
              <a:latin typeface="Nunito Sans"/>
            </a:rPr>
            <a:t>53% </a:t>
          </a:r>
          <a:r>
            <a:rPr lang="en-US" sz="1450" dirty="0">
              <a:solidFill>
                <a:schemeClr val="bg1"/>
              </a:solidFill>
              <a:latin typeface="Nunito Sans"/>
            </a:rPr>
            <a:t>speak English</a:t>
          </a:r>
        </a:p>
      </dgm:t>
    </dgm:pt>
    <dgm:pt modelId="{D18E6032-4997-4CAA-9B59-1F4770C44366}" type="parTrans" cxnId="{6E8F63BB-FADA-40D1-A271-94793986E9D8}">
      <dgm:prSet/>
      <dgm:spPr/>
      <dgm:t>
        <a:bodyPr/>
        <a:lstStyle/>
        <a:p>
          <a:endParaRPr lang="en-US"/>
        </a:p>
      </dgm:t>
    </dgm:pt>
    <dgm:pt modelId="{7E83AFA5-9526-49A9-AEA9-7BE19F8CC458}" type="sibTrans" cxnId="{6E8F63BB-FADA-40D1-A271-94793986E9D8}">
      <dgm:prSet/>
      <dgm:spPr/>
      <dgm:t>
        <a:bodyPr/>
        <a:lstStyle/>
        <a:p>
          <a:endParaRPr lang="en-US"/>
        </a:p>
      </dgm:t>
    </dgm:pt>
    <dgm:pt modelId="{D2B32CA4-3B18-40B1-8166-A6736C48A5EC}">
      <dgm:prSet custT="1"/>
      <dgm:spPr>
        <a:solidFill>
          <a:srgbClr val="FF6600"/>
        </a:solidFill>
      </dgm:spPr>
      <dgm:t>
        <a:bodyPr/>
        <a:lstStyle/>
        <a:p>
          <a:endParaRPr lang="en-US" sz="1800" b="1" dirty="0">
            <a:solidFill>
              <a:schemeClr val="bg1"/>
            </a:solidFill>
            <a:latin typeface="Nunito Sans"/>
          </a:endParaRPr>
        </a:p>
        <a:p>
          <a:r>
            <a:rPr lang="en-US" sz="1800" b="1" dirty="0">
              <a:solidFill>
                <a:schemeClr val="bg1"/>
              </a:solidFill>
              <a:latin typeface="Nunito Sans"/>
            </a:rPr>
            <a:t>Parental education</a:t>
          </a:r>
        </a:p>
        <a:p>
          <a:r>
            <a:rPr lang="en-US" sz="1450" b="1" dirty="0">
              <a:solidFill>
                <a:schemeClr val="bg1"/>
              </a:solidFill>
              <a:latin typeface="Nunito Sans"/>
            </a:rPr>
            <a:t>36% </a:t>
          </a:r>
          <a:r>
            <a:rPr lang="en-US" sz="1450" b="0" dirty="0">
              <a:solidFill>
                <a:schemeClr val="bg1"/>
              </a:solidFill>
              <a:latin typeface="Nunito Sans"/>
            </a:rPr>
            <a:t>have mothers with less than a high school education</a:t>
          </a:r>
        </a:p>
        <a:p>
          <a:r>
            <a:rPr lang="en-US" sz="1450" b="1" dirty="0">
              <a:solidFill>
                <a:schemeClr val="bg1"/>
              </a:solidFill>
              <a:latin typeface="Nunito Sans"/>
            </a:rPr>
            <a:t>34% </a:t>
          </a:r>
          <a:r>
            <a:rPr lang="en-US" sz="1450" b="0" dirty="0">
              <a:solidFill>
                <a:schemeClr val="bg1"/>
              </a:solidFill>
              <a:latin typeface="Nunito Sans"/>
            </a:rPr>
            <a:t>have fathers with less than a high school education</a:t>
          </a:r>
        </a:p>
        <a:p>
          <a:endParaRPr lang="en-US" sz="2000" b="1" dirty="0">
            <a:solidFill>
              <a:schemeClr val="bg1"/>
            </a:solidFill>
            <a:latin typeface="Nunito Sans"/>
          </a:endParaRPr>
        </a:p>
      </dgm:t>
    </dgm:pt>
    <dgm:pt modelId="{F9351BF0-4F47-4E12-8CF9-9EEDB71D427A}" type="parTrans" cxnId="{B67B353F-B9A1-40DA-9A67-FC00C1E734DB}">
      <dgm:prSet/>
      <dgm:spPr/>
      <dgm:t>
        <a:bodyPr/>
        <a:lstStyle/>
        <a:p>
          <a:endParaRPr lang="en-US"/>
        </a:p>
      </dgm:t>
    </dgm:pt>
    <dgm:pt modelId="{11EF549B-E756-4DF0-A5CA-D0047FF655C4}" type="sibTrans" cxnId="{B67B353F-B9A1-40DA-9A67-FC00C1E734DB}">
      <dgm:prSet/>
      <dgm:spPr/>
      <dgm:t>
        <a:bodyPr/>
        <a:lstStyle/>
        <a:p>
          <a:endParaRPr lang="en-US"/>
        </a:p>
      </dgm:t>
    </dgm:pt>
    <dgm:pt modelId="{84ADB22F-F292-4D4A-9D9C-663D8DF913E7}">
      <dgm:prSet custT="1"/>
      <dgm:spPr>
        <a:solidFill>
          <a:srgbClr val="FF6600"/>
        </a:solidFill>
      </dgm:spPr>
      <dgm:t>
        <a:bodyPr/>
        <a:lstStyle/>
        <a:p>
          <a:r>
            <a:rPr lang="en-US" sz="1800" b="1" dirty="0">
              <a:solidFill>
                <a:schemeClr val="bg1"/>
              </a:solidFill>
              <a:latin typeface="Nunito Sans"/>
            </a:rPr>
            <a:t>Children of teen parents</a:t>
          </a:r>
        </a:p>
        <a:p>
          <a:r>
            <a:rPr lang="en-US" sz="1450" b="1" dirty="0">
              <a:solidFill>
                <a:schemeClr val="bg1"/>
              </a:solidFill>
              <a:latin typeface="Nunito Sans"/>
            </a:rPr>
            <a:t>29% </a:t>
          </a:r>
          <a:r>
            <a:rPr lang="en-US" sz="1450" b="0" dirty="0">
              <a:solidFill>
                <a:schemeClr val="bg1"/>
              </a:solidFill>
              <a:latin typeface="Nunito Sans"/>
            </a:rPr>
            <a:t>are children of a teen mother</a:t>
          </a:r>
        </a:p>
        <a:p>
          <a:r>
            <a:rPr lang="en-US" sz="1450" b="1" dirty="0">
              <a:solidFill>
                <a:schemeClr val="bg1"/>
              </a:solidFill>
              <a:latin typeface="Nunito Sans"/>
            </a:rPr>
            <a:t>19% </a:t>
          </a:r>
          <a:r>
            <a:rPr lang="en-US" sz="1450" b="0" dirty="0">
              <a:solidFill>
                <a:schemeClr val="bg1"/>
              </a:solidFill>
              <a:latin typeface="Nunito Sans"/>
            </a:rPr>
            <a:t>are children of a teen father</a:t>
          </a:r>
          <a:endParaRPr lang="en-US" sz="1450" b="1" dirty="0">
            <a:solidFill>
              <a:schemeClr val="bg1"/>
            </a:solidFill>
            <a:latin typeface="Nunito Sans"/>
          </a:endParaRPr>
        </a:p>
      </dgm:t>
    </dgm:pt>
    <dgm:pt modelId="{BEB042F4-FF1B-4A38-AF69-DD7B1C330688}" type="parTrans" cxnId="{119C4CD7-F8DC-4347-91E2-7F89615444EE}">
      <dgm:prSet/>
      <dgm:spPr/>
      <dgm:t>
        <a:bodyPr/>
        <a:lstStyle/>
        <a:p>
          <a:endParaRPr lang="en-US"/>
        </a:p>
      </dgm:t>
    </dgm:pt>
    <dgm:pt modelId="{9264B802-ED52-4751-B598-0A6134FED3ED}" type="sibTrans" cxnId="{119C4CD7-F8DC-4347-91E2-7F89615444EE}">
      <dgm:prSet/>
      <dgm:spPr/>
      <dgm:t>
        <a:bodyPr/>
        <a:lstStyle/>
        <a:p>
          <a:endParaRPr lang="en-US"/>
        </a:p>
      </dgm:t>
    </dgm:pt>
    <dgm:pt modelId="{96A09684-6F55-40D9-8A29-20F0D2951C0B}" type="pres">
      <dgm:prSet presAssocID="{92FEE4DF-599C-4E3C-846B-B9597F16404B}" presName="matrix" presStyleCnt="0">
        <dgm:presLayoutVars>
          <dgm:chMax val="1"/>
          <dgm:dir/>
          <dgm:resizeHandles val="exact"/>
        </dgm:presLayoutVars>
      </dgm:prSet>
      <dgm:spPr/>
    </dgm:pt>
    <dgm:pt modelId="{C4071CCC-F7A3-4CE7-931A-09613E9B0F9C}" type="pres">
      <dgm:prSet presAssocID="{92FEE4DF-599C-4E3C-846B-B9597F16404B}" presName="diamond" presStyleLbl="bgShp" presStyleIdx="0" presStyleCnt="1"/>
      <dgm:spPr>
        <a:solidFill>
          <a:schemeClr val="accent1">
            <a:lumMod val="20000"/>
            <a:lumOff val="80000"/>
          </a:schemeClr>
        </a:solidFill>
      </dgm:spPr>
    </dgm:pt>
    <dgm:pt modelId="{273DFCAC-1C1E-49E4-855D-246F563843C9}" type="pres">
      <dgm:prSet presAssocID="{92FEE4DF-599C-4E3C-846B-B9597F16404B}" presName="quad1" presStyleLbl="node1" presStyleIdx="0" presStyleCnt="4">
        <dgm:presLayoutVars>
          <dgm:chMax val="0"/>
          <dgm:chPref val="0"/>
          <dgm:bulletEnabled val="1"/>
        </dgm:presLayoutVars>
      </dgm:prSet>
      <dgm:spPr/>
    </dgm:pt>
    <dgm:pt modelId="{0AF2E3FA-3A78-47D1-BA1A-85D3652EA8D8}" type="pres">
      <dgm:prSet presAssocID="{92FEE4DF-599C-4E3C-846B-B9597F16404B}" presName="quad2" presStyleLbl="node1" presStyleIdx="1" presStyleCnt="4">
        <dgm:presLayoutVars>
          <dgm:chMax val="0"/>
          <dgm:chPref val="0"/>
          <dgm:bulletEnabled val="1"/>
        </dgm:presLayoutVars>
      </dgm:prSet>
      <dgm:spPr/>
    </dgm:pt>
    <dgm:pt modelId="{2EDDE519-BFB0-4A8A-B38E-74AA6E6EA7C5}" type="pres">
      <dgm:prSet presAssocID="{92FEE4DF-599C-4E3C-846B-B9597F16404B}" presName="quad3" presStyleLbl="node1" presStyleIdx="2" presStyleCnt="4">
        <dgm:presLayoutVars>
          <dgm:chMax val="0"/>
          <dgm:chPref val="0"/>
          <dgm:bulletEnabled val="1"/>
        </dgm:presLayoutVars>
      </dgm:prSet>
      <dgm:spPr/>
    </dgm:pt>
    <dgm:pt modelId="{DD9E6C93-17D3-4D20-813A-CE23ECF67DA4}" type="pres">
      <dgm:prSet presAssocID="{92FEE4DF-599C-4E3C-846B-B9597F16404B}" presName="quad4" presStyleLbl="node1" presStyleIdx="3" presStyleCnt="4">
        <dgm:presLayoutVars>
          <dgm:chMax val="0"/>
          <dgm:chPref val="0"/>
          <dgm:bulletEnabled val="1"/>
        </dgm:presLayoutVars>
      </dgm:prSet>
      <dgm:spPr/>
    </dgm:pt>
  </dgm:ptLst>
  <dgm:cxnLst>
    <dgm:cxn modelId="{F8EDED15-B153-4333-A06F-B42380574B01}" type="presOf" srcId="{1CE70E11-ABCD-400D-B37D-378DE95AD3E1}" destId="{273DFCAC-1C1E-49E4-855D-246F563843C9}" srcOrd="0" destOrd="0" presId="urn:microsoft.com/office/officeart/2005/8/layout/matrix3"/>
    <dgm:cxn modelId="{B67B353F-B9A1-40DA-9A67-FC00C1E734DB}" srcId="{92FEE4DF-599C-4E3C-846B-B9597F16404B}" destId="{D2B32CA4-3B18-40B1-8166-A6736C48A5EC}" srcOrd="2" destOrd="0" parTransId="{F9351BF0-4F47-4E12-8CF9-9EEDB71D427A}" sibTransId="{11EF549B-E756-4DF0-A5CA-D0047FF655C4}"/>
    <dgm:cxn modelId="{DBB75F62-6783-43A5-9908-7BCD540DDF48}" type="presOf" srcId="{84ADB22F-F292-4D4A-9D9C-663D8DF913E7}" destId="{DD9E6C93-17D3-4D20-813A-CE23ECF67DA4}" srcOrd="0" destOrd="0" presId="urn:microsoft.com/office/officeart/2005/8/layout/matrix3"/>
    <dgm:cxn modelId="{9F5FF372-0423-4DF8-BA12-34A0F6B8DE7A}" type="presOf" srcId="{B5269AAB-D659-4616-808C-A7C6274EE275}" destId="{0AF2E3FA-3A78-47D1-BA1A-85D3652EA8D8}" srcOrd="0" destOrd="0" presId="urn:microsoft.com/office/officeart/2005/8/layout/matrix3"/>
    <dgm:cxn modelId="{BD0273A0-DFA6-4B89-A5D9-74B395254DE2}" type="presOf" srcId="{D2B32CA4-3B18-40B1-8166-A6736C48A5EC}" destId="{2EDDE519-BFB0-4A8A-B38E-74AA6E6EA7C5}" srcOrd="0" destOrd="0" presId="urn:microsoft.com/office/officeart/2005/8/layout/matrix3"/>
    <dgm:cxn modelId="{2DA59CB3-82D2-4098-9E1B-CF9E4F969379}" srcId="{92FEE4DF-599C-4E3C-846B-B9597F16404B}" destId="{1CE70E11-ABCD-400D-B37D-378DE95AD3E1}" srcOrd="0" destOrd="0" parTransId="{BDD8A235-5D1D-4DDB-9BCB-0AAC97052625}" sibTransId="{5EA85CF0-8BA4-407C-A2CA-3F586F4C1E98}"/>
    <dgm:cxn modelId="{6E8F63BB-FADA-40D1-A271-94793986E9D8}" srcId="{92FEE4DF-599C-4E3C-846B-B9597F16404B}" destId="{B5269AAB-D659-4616-808C-A7C6274EE275}" srcOrd="1" destOrd="0" parTransId="{D18E6032-4997-4CAA-9B59-1F4770C44366}" sibTransId="{7E83AFA5-9526-49A9-AEA9-7BE19F8CC458}"/>
    <dgm:cxn modelId="{CE980DD6-9EF6-4B27-A5DD-AE8D3ACF1263}" type="presOf" srcId="{92FEE4DF-599C-4E3C-846B-B9597F16404B}" destId="{96A09684-6F55-40D9-8A29-20F0D2951C0B}" srcOrd="0" destOrd="0" presId="urn:microsoft.com/office/officeart/2005/8/layout/matrix3"/>
    <dgm:cxn modelId="{119C4CD7-F8DC-4347-91E2-7F89615444EE}" srcId="{92FEE4DF-599C-4E3C-846B-B9597F16404B}" destId="{84ADB22F-F292-4D4A-9D9C-663D8DF913E7}" srcOrd="3" destOrd="0" parTransId="{BEB042F4-FF1B-4A38-AF69-DD7B1C330688}" sibTransId="{9264B802-ED52-4751-B598-0A6134FED3ED}"/>
    <dgm:cxn modelId="{05CCB71A-A4C4-4538-87FF-171383FD5E30}" type="presParOf" srcId="{96A09684-6F55-40D9-8A29-20F0D2951C0B}" destId="{C4071CCC-F7A3-4CE7-931A-09613E9B0F9C}" srcOrd="0" destOrd="0" presId="urn:microsoft.com/office/officeart/2005/8/layout/matrix3"/>
    <dgm:cxn modelId="{20493933-92FB-4B9E-9693-28D06381B3A7}" type="presParOf" srcId="{96A09684-6F55-40D9-8A29-20F0D2951C0B}" destId="{273DFCAC-1C1E-49E4-855D-246F563843C9}" srcOrd="1" destOrd="0" presId="urn:microsoft.com/office/officeart/2005/8/layout/matrix3"/>
    <dgm:cxn modelId="{A3FEB4A3-BDAB-4A5A-A2A1-0F509EEBF0C3}" type="presParOf" srcId="{96A09684-6F55-40D9-8A29-20F0D2951C0B}" destId="{0AF2E3FA-3A78-47D1-BA1A-85D3652EA8D8}" srcOrd="2" destOrd="0" presId="urn:microsoft.com/office/officeart/2005/8/layout/matrix3"/>
    <dgm:cxn modelId="{08C45183-16C4-4E0F-ADE9-E92B8622E24F}" type="presParOf" srcId="{96A09684-6F55-40D9-8A29-20F0D2951C0B}" destId="{2EDDE519-BFB0-4A8A-B38E-74AA6E6EA7C5}" srcOrd="3" destOrd="0" presId="urn:microsoft.com/office/officeart/2005/8/layout/matrix3"/>
    <dgm:cxn modelId="{30C20056-3419-4704-A58D-6874D77C21F7}" type="presParOf" srcId="{96A09684-6F55-40D9-8A29-20F0D2951C0B}" destId="{DD9E6C93-17D3-4D20-813A-CE23ECF67DA4}"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73534E-62A1-4624-8FF1-EC7B848645C7}" type="doc">
      <dgm:prSet loTypeId="urn:microsoft.com/office/officeart/2005/8/layout/vList5" loCatId="list" qsTypeId="urn:microsoft.com/office/officeart/2005/8/quickstyle/simple4" qsCatId="simple" csTypeId="urn:microsoft.com/office/officeart/2005/8/colors/colorful1" csCatId="colorful" phldr="1"/>
      <dgm:spPr/>
      <dgm:t>
        <a:bodyPr/>
        <a:lstStyle/>
        <a:p>
          <a:endParaRPr lang="en-US"/>
        </a:p>
      </dgm:t>
    </dgm:pt>
    <dgm:pt modelId="{65F21CBC-0336-4567-A309-1E8C1506E3C9}">
      <dgm:prSet/>
      <dgm:spPr>
        <a:solidFill>
          <a:srgbClr val="FF6600"/>
        </a:solidFill>
      </dgm:spPr>
      <dgm:t>
        <a:bodyPr/>
        <a:lstStyle/>
        <a:p>
          <a:r>
            <a:rPr lang="en-US" dirty="0">
              <a:solidFill>
                <a:schemeClr val="bg1"/>
              </a:solidFill>
              <a:latin typeface="Nunito Sans"/>
            </a:rPr>
            <a:t>Performance Measures</a:t>
          </a:r>
        </a:p>
      </dgm:t>
    </dgm:pt>
    <dgm:pt modelId="{0C7DF123-7475-4256-BE4F-30DFE9A4594E}" type="parTrans" cxnId="{6FD8A6F9-9FB6-4367-BCDE-4F304FA5612E}">
      <dgm:prSet/>
      <dgm:spPr/>
      <dgm:t>
        <a:bodyPr/>
        <a:lstStyle/>
        <a:p>
          <a:endParaRPr lang="en-US"/>
        </a:p>
      </dgm:t>
    </dgm:pt>
    <dgm:pt modelId="{8F391C31-71F3-4497-90BD-772128E40A1E}" type="sibTrans" cxnId="{6FD8A6F9-9FB6-4367-BCDE-4F304FA5612E}">
      <dgm:prSet/>
      <dgm:spPr/>
      <dgm:t>
        <a:bodyPr/>
        <a:lstStyle/>
        <a:p>
          <a:endParaRPr lang="en-US"/>
        </a:p>
      </dgm:t>
    </dgm:pt>
    <dgm:pt modelId="{E6E15F93-DDE7-49F3-8CA9-DC82131D5588}">
      <dgm:prSet custT="1"/>
      <dgm:spPr>
        <a:solidFill>
          <a:schemeClr val="accent1">
            <a:lumMod val="20000"/>
            <a:lumOff val="80000"/>
            <a:alpha val="90000"/>
          </a:schemeClr>
        </a:solidFill>
      </dgm:spPr>
      <dgm:t>
        <a:bodyPr/>
        <a:lstStyle/>
        <a:p>
          <a:r>
            <a:rPr lang="en-US" sz="2200" b="1" dirty="0">
              <a:solidFill>
                <a:schemeClr val="tx1"/>
              </a:solidFill>
              <a:latin typeface="Nunito Sans"/>
            </a:rPr>
            <a:t>90% </a:t>
          </a:r>
          <a:r>
            <a:rPr lang="en-US" sz="2200" dirty="0">
              <a:solidFill>
                <a:schemeClr val="tx1"/>
              </a:solidFill>
              <a:latin typeface="Nunito Sans"/>
            </a:rPr>
            <a:t>of students participated in at least 8 of the 10 sessions</a:t>
          </a:r>
        </a:p>
      </dgm:t>
    </dgm:pt>
    <dgm:pt modelId="{61254736-CE5E-4EE0-8D86-3BE1FF780BD4}" type="parTrans" cxnId="{D948BEA8-04E4-4220-BED8-6CC0138D47C3}">
      <dgm:prSet/>
      <dgm:spPr/>
      <dgm:t>
        <a:bodyPr/>
        <a:lstStyle/>
        <a:p>
          <a:endParaRPr lang="en-US"/>
        </a:p>
      </dgm:t>
    </dgm:pt>
    <dgm:pt modelId="{CB1E9868-7FAD-4358-8843-08C572AF7887}" type="sibTrans" cxnId="{D948BEA8-04E4-4220-BED8-6CC0138D47C3}">
      <dgm:prSet/>
      <dgm:spPr/>
      <dgm:t>
        <a:bodyPr/>
        <a:lstStyle/>
        <a:p>
          <a:endParaRPr lang="en-US"/>
        </a:p>
      </dgm:t>
    </dgm:pt>
    <dgm:pt modelId="{2BEF4B76-E8BB-4ABB-816B-2788D0828C6D}">
      <dgm:prSet custT="1"/>
      <dgm:spPr>
        <a:solidFill>
          <a:schemeClr val="accent1">
            <a:lumMod val="20000"/>
            <a:lumOff val="80000"/>
            <a:alpha val="90000"/>
          </a:schemeClr>
        </a:solidFill>
      </dgm:spPr>
      <dgm:t>
        <a:bodyPr/>
        <a:lstStyle/>
        <a:p>
          <a:r>
            <a:rPr lang="en-US" sz="2200" b="1" dirty="0">
              <a:solidFill>
                <a:schemeClr val="tx1"/>
              </a:solidFill>
              <a:latin typeface="Nunito Sans"/>
            </a:rPr>
            <a:t>29% </a:t>
          </a:r>
          <a:r>
            <a:rPr lang="en-US" sz="2200" dirty="0">
              <a:solidFill>
                <a:schemeClr val="tx1"/>
              </a:solidFill>
              <a:latin typeface="Nunito Sans"/>
            </a:rPr>
            <a:t>of classes were observed</a:t>
          </a:r>
        </a:p>
      </dgm:t>
    </dgm:pt>
    <dgm:pt modelId="{8615A319-F5CA-469F-883A-032EFED6A063}" type="parTrans" cxnId="{8DED9BED-95AE-4BC5-BBAB-BD1A40F34C4D}">
      <dgm:prSet/>
      <dgm:spPr/>
      <dgm:t>
        <a:bodyPr/>
        <a:lstStyle/>
        <a:p>
          <a:endParaRPr lang="en-US"/>
        </a:p>
      </dgm:t>
    </dgm:pt>
    <dgm:pt modelId="{672D5B03-8D00-400E-B94C-FEB79F471D04}" type="sibTrans" cxnId="{8DED9BED-95AE-4BC5-BBAB-BD1A40F34C4D}">
      <dgm:prSet/>
      <dgm:spPr/>
      <dgm:t>
        <a:bodyPr/>
        <a:lstStyle/>
        <a:p>
          <a:endParaRPr lang="en-US"/>
        </a:p>
      </dgm:t>
    </dgm:pt>
    <dgm:pt modelId="{7C332DC9-9FB5-47FB-ADD8-2E3124922BA8}">
      <dgm:prSet custT="1"/>
      <dgm:spPr>
        <a:solidFill>
          <a:schemeClr val="accent1">
            <a:lumMod val="20000"/>
            <a:lumOff val="80000"/>
            <a:alpha val="90000"/>
          </a:schemeClr>
        </a:solidFill>
      </dgm:spPr>
      <dgm:t>
        <a:bodyPr/>
        <a:lstStyle/>
        <a:p>
          <a:r>
            <a:rPr lang="en-US" sz="2200" b="1" dirty="0">
              <a:solidFill>
                <a:schemeClr val="tx1"/>
              </a:solidFill>
              <a:latin typeface="Nunito Sans"/>
            </a:rPr>
            <a:t>4.1</a:t>
          </a:r>
          <a:r>
            <a:rPr lang="en-US" sz="2200" dirty="0">
              <a:solidFill>
                <a:schemeClr val="tx1"/>
              </a:solidFill>
              <a:latin typeface="Nunito Sans"/>
            </a:rPr>
            <a:t> average quality rating (out of 5)</a:t>
          </a:r>
        </a:p>
      </dgm:t>
    </dgm:pt>
    <dgm:pt modelId="{0D8E3D2C-CD06-4138-A9B9-AF832BD00FF6}" type="parTrans" cxnId="{ED7AFE97-3406-4CB5-8501-CD3E0FD2C9C6}">
      <dgm:prSet/>
      <dgm:spPr/>
      <dgm:t>
        <a:bodyPr/>
        <a:lstStyle/>
        <a:p>
          <a:endParaRPr lang="en-US"/>
        </a:p>
      </dgm:t>
    </dgm:pt>
    <dgm:pt modelId="{CAB4E814-0566-44D5-85E2-B3B99539C3D1}" type="sibTrans" cxnId="{ED7AFE97-3406-4CB5-8501-CD3E0FD2C9C6}">
      <dgm:prSet/>
      <dgm:spPr/>
      <dgm:t>
        <a:bodyPr/>
        <a:lstStyle/>
        <a:p>
          <a:endParaRPr lang="en-US"/>
        </a:p>
      </dgm:t>
    </dgm:pt>
    <dgm:pt modelId="{AF4069AA-0D9A-4B7D-A7EC-AF332E4F5213}">
      <dgm:prSet/>
      <dgm:spPr>
        <a:solidFill>
          <a:srgbClr val="FF6600"/>
        </a:solidFill>
      </dgm:spPr>
      <dgm:t>
        <a:bodyPr/>
        <a:lstStyle/>
        <a:p>
          <a:r>
            <a:rPr lang="en-US" dirty="0">
              <a:solidFill>
                <a:schemeClr val="bg1"/>
              </a:solidFill>
              <a:latin typeface="Nunito Sans"/>
            </a:rPr>
            <a:t>Student Experience</a:t>
          </a:r>
        </a:p>
      </dgm:t>
    </dgm:pt>
    <dgm:pt modelId="{908B98DD-F9AF-45DC-B0C6-4534FFD62E15}" type="parTrans" cxnId="{8203CE38-11E4-445A-811F-01E1DEB5276B}">
      <dgm:prSet/>
      <dgm:spPr/>
      <dgm:t>
        <a:bodyPr/>
        <a:lstStyle/>
        <a:p>
          <a:endParaRPr lang="en-US"/>
        </a:p>
      </dgm:t>
    </dgm:pt>
    <dgm:pt modelId="{2456EAC3-090A-4A43-B969-59016F468E2F}" type="sibTrans" cxnId="{8203CE38-11E4-445A-811F-01E1DEB5276B}">
      <dgm:prSet/>
      <dgm:spPr/>
      <dgm:t>
        <a:bodyPr/>
        <a:lstStyle/>
        <a:p>
          <a:endParaRPr lang="en-US"/>
        </a:p>
      </dgm:t>
    </dgm:pt>
    <dgm:pt modelId="{1E2E83F6-8F02-4D8F-995F-997D00886A3C}">
      <dgm:prSet/>
      <dgm:spPr>
        <a:solidFill>
          <a:schemeClr val="accent1">
            <a:lumMod val="20000"/>
            <a:lumOff val="80000"/>
            <a:alpha val="90000"/>
          </a:schemeClr>
        </a:solidFill>
      </dgm:spPr>
      <dgm:t>
        <a:bodyPr/>
        <a:lstStyle/>
        <a:p>
          <a:r>
            <a:rPr lang="en-US" b="1" dirty="0">
              <a:solidFill>
                <a:schemeClr val="tx1"/>
              </a:solidFill>
              <a:latin typeface="Nunito Sans"/>
            </a:rPr>
            <a:t>98% </a:t>
          </a:r>
          <a:r>
            <a:rPr lang="en-US" dirty="0">
              <a:solidFill>
                <a:schemeClr val="tx1"/>
              </a:solidFill>
              <a:latin typeface="Nunito Sans"/>
            </a:rPr>
            <a:t>said they learned something from </a:t>
          </a:r>
          <a:r>
            <a:rPr lang="en-US" dirty="0" err="1">
              <a:solidFill>
                <a:schemeClr val="tx1"/>
              </a:solidFill>
              <a:latin typeface="Nunito Sans"/>
            </a:rPr>
            <a:t>Re:MIX</a:t>
          </a:r>
          <a:endParaRPr lang="en-US" dirty="0">
            <a:solidFill>
              <a:schemeClr val="tx1"/>
            </a:solidFill>
            <a:latin typeface="Nunito Sans"/>
          </a:endParaRPr>
        </a:p>
      </dgm:t>
    </dgm:pt>
    <dgm:pt modelId="{E3165DED-C14B-4017-97E9-D90D058860C3}" type="parTrans" cxnId="{06784C0B-7539-48FE-8EED-C7397F485998}">
      <dgm:prSet/>
      <dgm:spPr/>
      <dgm:t>
        <a:bodyPr/>
        <a:lstStyle/>
        <a:p>
          <a:endParaRPr lang="en-US"/>
        </a:p>
      </dgm:t>
    </dgm:pt>
    <dgm:pt modelId="{19DB0C59-3A08-49EB-9336-2AECD3140954}" type="sibTrans" cxnId="{06784C0B-7539-48FE-8EED-C7397F485998}">
      <dgm:prSet/>
      <dgm:spPr/>
      <dgm:t>
        <a:bodyPr/>
        <a:lstStyle/>
        <a:p>
          <a:endParaRPr lang="en-US"/>
        </a:p>
      </dgm:t>
    </dgm:pt>
    <dgm:pt modelId="{3F5EB5AF-22BF-4F52-A27C-F6F7D0EEC1D0}">
      <dgm:prSet/>
      <dgm:spPr>
        <a:solidFill>
          <a:schemeClr val="accent1">
            <a:lumMod val="20000"/>
            <a:lumOff val="80000"/>
            <a:alpha val="90000"/>
          </a:schemeClr>
        </a:solidFill>
      </dgm:spPr>
      <dgm:t>
        <a:bodyPr/>
        <a:lstStyle/>
        <a:p>
          <a:r>
            <a:rPr lang="en-US" b="1" dirty="0">
              <a:solidFill>
                <a:schemeClr val="tx1"/>
              </a:solidFill>
              <a:latin typeface="Nunito Sans"/>
            </a:rPr>
            <a:t>78% </a:t>
          </a:r>
          <a:r>
            <a:rPr lang="en-US" dirty="0">
              <a:solidFill>
                <a:schemeClr val="tx1"/>
              </a:solidFill>
              <a:latin typeface="Nunito Sans"/>
            </a:rPr>
            <a:t>would recommend </a:t>
          </a:r>
          <a:r>
            <a:rPr lang="en-US" dirty="0" err="1">
              <a:solidFill>
                <a:schemeClr val="tx1"/>
              </a:solidFill>
              <a:latin typeface="Nunito Sans"/>
            </a:rPr>
            <a:t>Re:MIX</a:t>
          </a:r>
          <a:endParaRPr lang="en-US" dirty="0">
            <a:solidFill>
              <a:schemeClr val="tx1"/>
            </a:solidFill>
            <a:latin typeface="Nunito Sans"/>
          </a:endParaRPr>
        </a:p>
      </dgm:t>
    </dgm:pt>
    <dgm:pt modelId="{0ED2B1FB-48A2-494A-A76D-153B5D09431C}" type="parTrans" cxnId="{765A3BD6-2139-4775-A220-56FB3D9E4976}">
      <dgm:prSet/>
      <dgm:spPr/>
      <dgm:t>
        <a:bodyPr/>
        <a:lstStyle/>
        <a:p>
          <a:endParaRPr lang="en-US"/>
        </a:p>
      </dgm:t>
    </dgm:pt>
    <dgm:pt modelId="{18545E7A-4006-40D7-92BA-31420213C004}" type="sibTrans" cxnId="{765A3BD6-2139-4775-A220-56FB3D9E4976}">
      <dgm:prSet/>
      <dgm:spPr/>
      <dgm:t>
        <a:bodyPr/>
        <a:lstStyle/>
        <a:p>
          <a:endParaRPr lang="en-US"/>
        </a:p>
      </dgm:t>
    </dgm:pt>
    <dgm:pt modelId="{0AA7872E-F3A2-44DC-8994-9F3DD7EB53F8}">
      <dgm:prSet/>
      <dgm:spPr>
        <a:solidFill>
          <a:schemeClr val="accent1">
            <a:lumMod val="20000"/>
            <a:lumOff val="80000"/>
            <a:alpha val="90000"/>
          </a:schemeClr>
        </a:solidFill>
      </dgm:spPr>
      <dgm:t>
        <a:bodyPr/>
        <a:lstStyle/>
        <a:p>
          <a:r>
            <a:rPr lang="en-US" b="1" dirty="0">
              <a:solidFill>
                <a:schemeClr val="tx1"/>
              </a:solidFill>
              <a:latin typeface="Nunito Sans"/>
            </a:rPr>
            <a:t>89% </a:t>
          </a:r>
          <a:r>
            <a:rPr lang="en-US" dirty="0">
              <a:solidFill>
                <a:schemeClr val="tx1"/>
              </a:solidFill>
              <a:latin typeface="Nunito Sans"/>
            </a:rPr>
            <a:t>liked health educators</a:t>
          </a:r>
        </a:p>
      </dgm:t>
    </dgm:pt>
    <dgm:pt modelId="{FEE5D532-2D34-4BB4-9F89-DA70FC5D0DCF}" type="parTrans" cxnId="{380CCD9C-60EE-4AF7-BF73-A5EADF40EE02}">
      <dgm:prSet/>
      <dgm:spPr/>
      <dgm:t>
        <a:bodyPr/>
        <a:lstStyle/>
        <a:p>
          <a:endParaRPr lang="en-US"/>
        </a:p>
      </dgm:t>
    </dgm:pt>
    <dgm:pt modelId="{59DFD534-D88F-40EB-B07F-FD1C1C3976E6}" type="sibTrans" cxnId="{380CCD9C-60EE-4AF7-BF73-A5EADF40EE02}">
      <dgm:prSet/>
      <dgm:spPr/>
      <dgm:t>
        <a:bodyPr/>
        <a:lstStyle/>
        <a:p>
          <a:endParaRPr lang="en-US"/>
        </a:p>
      </dgm:t>
    </dgm:pt>
    <dgm:pt modelId="{F6CC5AF9-9F08-457E-AA7C-5137BA596DA4}">
      <dgm:prSet/>
      <dgm:spPr>
        <a:solidFill>
          <a:schemeClr val="accent1">
            <a:lumMod val="20000"/>
            <a:lumOff val="80000"/>
            <a:alpha val="90000"/>
          </a:schemeClr>
        </a:solidFill>
      </dgm:spPr>
      <dgm:t>
        <a:bodyPr/>
        <a:lstStyle/>
        <a:p>
          <a:r>
            <a:rPr lang="en-US" b="1" dirty="0">
              <a:solidFill>
                <a:schemeClr val="tx1"/>
              </a:solidFill>
              <a:latin typeface="Nunito Sans"/>
            </a:rPr>
            <a:t>90% </a:t>
          </a:r>
          <a:r>
            <a:rPr lang="en-US" dirty="0">
              <a:solidFill>
                <a:schemeClr val="tx1"/>
              </a:solidFill>
              <a:latin typeface="Nunito Sans"/>
            </a:rPr>
            <a:t>liked young parent peer educators</a:t>
          </a:r>
        </a:p>
      </dgm:t>
    </dgm:pt>
    <dgm:pt modelId="{5E0FE86E-E720-4591-A345-8C33DF2C1F42}" type="parTrans" cxnId="{DE31A827-A34F-4BE0-9923-27FC5415AD54}">
      <dgm:prSet/>
      <dgm:spPr/>
      <dgm:t>
        <a:bodyPr/>
        <a:lstStyle/>
        <a:p>
          <a:endParaRPr lang="en-US"/>
        </a:p>
      </dgm:t>
    </dgm:pt>
    <dgm:pt modelId="{0CE7D9CB-7FD1-47CB-9712-BD3975E81D2A}" type="sibTrans" cxnId="{DE31A827-A34F-4BE0-9923-27FC5415AD54}">
      <dgm:prSet/>
      <dgm:spPr/>
      <dgm:t>
        <a:bodyPr/>
        <a:lstStyle/>
        <a:p>
          <a:endParaRPr lang="en-US"/>
        </a:p>
      </dgm:t>
    </dgm:pt>
    <dgm:pt modelId="{70587612-755F-4780-87D8-5836247BF103}" type="pres">
      <dgm:prSet presAssocID="{3373534E-62A1-4624-8FF1-EC7B848645C7}" presName="Name0" presStyleCnt="0">
        <dgm:presLayoutVars>
          <dgm:dir/>
          <dgm:animLvl val="lvl"/>
          <dgm:resizeHandles val="exact"/>
        </dgm:presLayoutVars>
      </dgm:prSet>
      <dgm:spPr/>
    </dgm:pt>
    <dgm:pt modelId="{9E6B2B42-B2AF-4CF2-A07D-FD1DC851B106}" type="pres">
      <dgm:prSet presAssocID="{65F21CBC-0336-4567-A309-1E8C1506E3C9}" presName="linNode" presStyleCnt="0"/>
      <dgm:spPr/>
    </dgm:pt>
    <dgm:pt modelId="{D10DACF7-250C-4F06-9482-6A9D5990E3DE}" type="pres">
      <dgm:prSet presAssocID="{65F21CBC-0336-4567-A309-1E8C1506E3C9}" presName="parentText" presStyleLbl="node1" presStyleIdx="0" presStyleCnt="2">
        <dgm:presLayoutVars>
          <dgm:chMax val="1"/>
          <dgm:bulletEnabled val="1"/>
        </dgm:presLayoutVars>
      </dgm:prSet>
      <dgm:spPr/>
    </dgm:pt>
    <dgm:pt modelId="{9AF45FBA-66A3-40AC-BB4E-81EEDF34E814}" type="pres">
      <dgm:prSet presAssocID="{65F21CBC-0336-4567-A309-1E8C1506E3C9}" presName="descendantText" presStyleLbl="alignAccFollowNode1" presStyleIdx="0" presStyleCnt="2">
        <dgm:presLayoutVars>
          <dgm:bulletEnabled val="1"/>
        </dgm:presLayoutVars>
      </dgm:prSet>
      <dgm:spPr/>
    </dgm:pt>
    <dgm:pt modelId="{7F2254E3-279C-4DE4-9AFB-6EFBC1D8B8E5}" type="pres">
      <dgm:prSet presAssocID="{8F391C31-71F3-4497-90BD-772128E40A1E}" presName="sp" presStyleCnt="0"/>
      <dgm:spPr/>
    </dgm:pt>
    <dgm:pt modelId="{F02933BA-C238-42E8-AC7B-857C14DA2D9B}" type="pres">
      <dgm:prSet presAssocID="{AF4069AA-0D9A-4B7D-A7EC-AF332E4F5213}" presName="linNode" presStyleCnt="0"/>
      <dgm:spPr/>
    </dgm:pt>
    <dgm:pt modelId="{6B6A25D5-291F-41DA-845B-5F1138CFF80E}" type="pres">
      <dgm:prSet presAssocID="{AF4069AA-0D9A-4B7D-A7EC-AF332E4F5213}" presName="parentText" presStyleLbl="node1" presStyleIdx="1" presStyleCnt="2" custLinFactNeighborX="-2402">
        <dgm:presLayoutVars>
          <dgm:chMax val="1"/>
          <dgm:bulletEnabled val="1"/>
        </dgm:presLayoutVars>
      </dgm:prSet>
      <dgm:spPr/>
    </dgm:pt>
    <dgm:pt modelId="{41CB9C15-90C3-4A5A-9D8B-20C01EB5BE78}" type="pres">
      <dgm:prSet presAssocID="{AF4069AA-0D9A-4B7D-A7EC-AF332E4F5213}" presName="descendantText" presStyleLbl="alignAccFollowNode1" presStyleIdx="1" presStyleCnt="2">
        <dgm:presLayoutVars>
          <dgm:bulletEnabled val="1"/>
        </dgm:presLayoutVars>
      </dgm:prSet>
      <dgm:spPr/>
    </dgm:pt>
  </dgm:ptLst>
  <dgm:cxnLst>
    <dgm:cxn modelId="{06784C0B-7539-48FE-8EED-C7397F485998}" srcId="{AF4069AA-0D9A-4B7D-A7EC-AF332E4F5213}" destId="{1E2E83F6-8F02-4D8F-995F-997D00886A3C}" srcOrd="0" destOrd="0" parTransId="{E3165DED-C14B-4017-97E9-D90D058860C3}" sibTransId="{19DB0C59-3A08-49EB-9336-2AECD3140954}"/>
    <dgm:cxn modelId="{4942A517-B5B1-4DBC-9354-206B31F1AD01}" type="presOf" srcId="{65F21CBC-0336-4567-A309-1E8C1506E3C9}" destId="{D10DACF7-250C-4F06-9482-6A9D5990E3DE}" srcOrd="0" destOrd="0" presId="urn:microsoft.com/office/officeart/2005/8/layout/vList5"/>
    <dgm:cxn modelId="{F80E0E20-4A4B-442F-A0AF-A4247A1F3D12}" type="presOf" srcId="{E6E15F93-DDE7-49F3-8CA9-DC82131D5588}" destId="{9AF45FBA-66A3-40AC-BB4E-81EEDF34E814}" srcOrd="0" destOrd="0" presId="urn:microsoft.com/office/officeart/2005/8/layout/vList5"/>
    <dgm:cxn modelId="{DE31A827-A34F-4BE0-9923-27FC5415AD54}" srcId="{AF4069AA-0D9A-4B7D-A7EC-AF332E4F5213}" destId="{F6CC5AF9-9F08-457E-AA7C-5137BA596DA4}" srcOrd="3" destOrd="0" parTransId="{5E0FE86E-E720-4591-A345-8C33DF2C1F42}" sibTransId="{0CE7D9CB-7FD1-47CB-9712-BD3975E81D2A}"/>
    <dgm:cxn modelId="{75D1432C-E80F-4A44-B38D-281A7488A846}" type="presOf" srcId="{0AA7872E-F3A2-44DC-8994-9F3DD7EB53F8}" destId="{41CB9C15-90C3-4A5A-9D8B-20C01EB5BE78}" srcOrd="0" destOrd="2" presId="urn:microsoft.com/office/officeart/2005/8/layout/vList5"/>
    <dgm:cxn modelId="{8203CE38-11E4-445A-811F-01E1DEB5276B}" srcId="{3373534E-62A1-4624-8FF1-EC7B848645C7}" destId="{AF4069AA-0D9A-4B7D-A7EC-AF332E4F5213}" srcOrd="1" destOrd="0" parTransId="{908B98DD-F9AF-45DC-B0C6-4534FFD62E15}" sibTransId="{2456EAC3-090A-4A43-B969-59016F468E2F}"/>
    <dgm:cxn modelId="{AE1C4367-EB08-44B5-B117-D1DBC4FBC01D}" type="presOf" srcId="{AF4069AA-0D9A-4B7D-A7EC-AF332E4F5213}" destId="{6B6A25D5-291F-41DA-845B-5F1138CFF80E}" srcOrd="0" destOrd="0" presId="urn:microsoft.com/office/officeart/2005/8/layout/vList5"/>
    <dgm:cxn modelId="{D32BFE6B-A054-473B-8FAC-EB13CA8ACCBE}" type="presOf" srcId="{2BEF4B76-E8BB-4ABB-816B-2788D0828C6D}" destId="{9AF45FBA-66A3-40AC-BB4E-81EEDF34E814}" srcOrd="0" destOrd="1" presId="urn:microsoft.com/office/officeart/2005/8/layout/vList5"/>
    <dgm:cxn modelId="{1635CA4C-9E41-4039-A631-D46F976A09B2}" type="presOf" srcId="{3373534E-62A1-4624-8FF1-EC7B848645C7}" destId="{70587612-755F-4780-87D8-5836247BF103}" srcOrd="0" destOrd="0" presId="urn:microsoft.com/office/officeart/2005/8/layout/vList5"/>
    <dgm:cxn modelId="{ED7AFE97-3406-4CB5-8501-CD3E0FD2C9C6}" srcId="{65F21CBC-0336-4567-A309-1E8C1506E3C9}" destId="{7C332DC9-9FB5-47FB-ADD8-2E3124922BA8}" srcOrd="2" destOrd="0" parTransId="{0D8E3D2C-CD06-4138-A9B9-AF832BD00FF6}" sibTransId="{CAB4E814-0566-44D5-85E2-B3B99539C3D1}"/>
    <dgm:cxn modelId="{3259B49C-82A9-430A-A21E-2BEBCFF056FC}" type="presOf" srcId="{3F5EB5AF-22BF-4F52-A27C-F6F7D0EEC1D0}" destId="{41CB9C15-90C3-4A5A-9D8B-20C01EB5BE78}" srcOrd="0" destOrd="1" presId="urn:microsoft.com/office/officeart/2005/8/layout/vList5"/>
    <dgm:cxn modelId="{380CCD9C-60EE-4AF7-BF73-A5EADF40EE02}" srcId="{AF4069AA-0D9A-4B7D-A7EC-AF332E4F5213}" destId="{0AA7872E-F3A2-44DC-8994-9F3DD7EB53F8}" srcOrd="2" destOrd="0" parTransId="{FEE5D532-2D34-4BB4-9F89-DA70FC5D0DCF}" sibTransId="{59DFD534-D88F-40EB-B07F-FD1C1C3976E6}"/>
    <dgm:cxn modelId="{D948BEA8-04E4-4220-BED8-6CC0138D47C3}" srcId="{65F21CBC-0336-4567-A309-1E8C1506E3C9}" destId="{E6E15F93-DDE7-49F3-8CA9-DC82131D5588}" srcOrd="0" destOrd="0" parTransId="{61254736-CE5E-4EE0-8D86-3BE1FF780BD4}" sibTransId="{CB1E9868-7FAD-4358-8843-08C572AF7887}"/>
    <dgm:cxn modelId="{04C28DC5-64FA-4702-BC77-8DD197FC34D2}" type="presOf" srcId="{7C332DC9-9FB5-47FB-ADD8-2E3124922BA8}" destId="{9AF45FBA-66A3-40AC-BB4E-81EEDF34E814}" srcOrd="0" destOrd="2" presId="urn:microsoft.com/office/officeart/2005/8/layout/vList5"/>
    <dgm:cxn modelId="{4CB813C6-4AF4-4DEB-9186-237E6E23F0D6}" type="presOf" srcId="{1E2E83F6-8F02-4D8F-995F-997D00886A3C}" destId="{41CB9C15-90C3-4A5A-9D8B-20C01EB5BE78}" srcOrd="0" destOrd="0" presId="urn:microsoft.com/office/officeart/2005/8/layout/vList5"/>
    <dgm:cxn modelId="{765A3BD6-2139-4775-A220-56FB3D9E4976}" srcId="{AF4069AA-0D9A-4B7D-A7EC-AF332E4F5213}" destId="{3F5EB5AF-22BF-4F52-A27C-F6F7D0EEC1D0}" srcOrd="1" destOrd="0" parTransId="{0ED2B1FB-48A2-494A-A76D-153B5D09431C}" sibTransId="{18545E7A-4006-40D7-92BA-31420213C004}"/>
    <dgm:cxn modelId="{8AA446D9-9FBA-4105-AA16-13A57FE40053}" type="presOf" srcId="{F6CC5AF9-9F08-457E-AA7C-5137BA596DA4}" destId="{41CB9C15-90C3-4A5A-9D8B-20C01EB5BE78}" srcOrd="0" destOrd="3" presId="urn:microsoft.com/office/officeart/2005/8/layout/vList5"/>
    <dgm:cxn modelId="{8DED9BED-95AE-4BC5-BBAB-BD1A40F34C4D}" srcId="{65F21CBC-0336-4567-A309-1E8C1506E3C9}" destId="{2BEF4B76-E8BB-4ABB-816B-2788D0828C6D}" srcOrd="1" destOrd="0" parTransId="{8615A319-F5CA-469F-883A-032EFED6A063}" sibTransId="{672D5B03-8D00-400E-B94C-FEB79F471D04}"/>
    <dgm:cxn modelId="{6FD8A6F9-9FB6-4367-BCDE-4F304FA5612E}" srcId="{3373534E-62A1-4624-8FF1-EC7B848645C7}" destId="{65F21CBC-0336-4567-A309-1E8C1506E3C9}" srcOrd="0" destOrd="0" parTransId="{0C7DF123-7475-4256-BE4F-30DFE9A4594E}" sibTransId="{8F391C31-71F3-4497-90BD-772128E40A1E}"/>
    <dgm:cxn modelId="{081FB1EE-7DE4-4BDB-BDF2-9FDF632E45C4}" type="presParOf" srcId="{70587612-755F-4780-87D8-5836247BF103}" destId="{9E6B2B42-B2AF-4CF2-A07D-FD1DC851B106}" srcOrd="0" destOrd="0" presId="urn:microsoft.com/office/officeart/2005/8/layout/vList5"/>
    <dgm:cxn modelId="{2B2DEAB5-0EF6-4E45-8C1A-F185A5F736CA}" type="presParOf" srcId="{9E6B2B42-B2AF-4CF2-A07D-FD1DC851B106}" destId="{D10DACF7-250C-4F06-9482-6A9D5990E3DE}" srcOrd="0" destOrd="0" presId="urn:microsoft.com/office/officeart/2005/8/layout/vList5"/>
    <dgm:cxn modelId="{CA7D3533-10A7-46A8-A878-4879A5C1A22F}" type="presParOf" srcId="{9E6B2B42-B2AF-4CF2-A07D-FD1DC851B106}" destId="{9AF45FBA-66A3-40AC-BB4E-81EEDF34E814}" srcOrd="1" destOrd="0" presId="urn:microsoft.com/office/officeart/2005/8/layout/vList5"/>
    <dgm:cxn modelId="{5198914D-A0DD-47F8-886B-795DAA2A2053}" type="presParOf" srcId="{70587612-755F-4780-87D8-5836247BF103}" destId="{7F2254E3-279C-4DE4-9AFB-6EFBC1D8B8E5}" srcOrd="1" destOrd="0" presId="urn:microsoft.com/office/officeart/2005/8/layout/vList5"/>
    <dgm:cxn modelId="{C4FA9A5E-2FE9-423E-8898-FF88E8C755FF}" type="presParOf" srcId="{70587612-755F-4780-87D8-5836247BF103}" destId="{F02933BA-C238-42E8-AC7B-857C14DA2D9B}" srcOrd="2" destOrd="0" presId="urn:microsoft.com/office/officeart/2005/8/layout/vList5"/>
    <dgm:cxn modelId="{2505CEBF-926A-496A-AE2D-5AE9FAA8F9E3}" type="presParOf" srcId="{F02933BA-C238-42E8-AC7B-857C14DA2D9B}" destId="{6B6A25D5-291F-41DA-845B-5F1138CFF80E}" srcOrd="0" destOrd="0" presId="urn:microsoft.com/office/officeart/2005/8/layout/vList5"/>
    <dgm:cxn modelId="{4BA561D5-536D-4950-967D-127A03EA34C9}" type="presParOf" srcId="{F02933BA-C238-42E8-AC7B-857C14DA2D9B}" destId="{41CB9C15-90C3-4A5A-9D8B-20C01EB5BE7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71CCC-F7A3-4CE7-931A-09613E9B0F9C}">
      <dsp:nvSpPr>
        <dsp:cNvPr id="0" name=""/>
        <dsp:cNvSpPr/>
      </dsp:nvSpPr>
      <dsp:spPr>
        <a:xfrm>
          <a:off x="573881" y="0"/>
          <a:ext cx="5649912" cy="5649912"/>
        </a:xfrm>
        <a:prstGeom prst="diamond">
          <a:avLst/>
        </a:prstGeom>
        <a:solidFill>
          <a:schemeClr val="accent1">
            <a:lumMod val="20000"/>
            <a:lumOff val="8000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273DFCAC-1C1E-49E4-855D-246F563843C9}">
      <dsp:nvSpPr>
        <dsp:cNvPr id="0" name=""/>
        <dsp:cNvSpPr/>
      </dsp:nvSpPr>
      <dsp:spPr>
        <a:xfrm>
          <a:off x="1110623" y="536741"/>
          <a:ext cx="2203465" cy="2203465"/>
        </a:xfrm>
        <a:prstGeom prst="roundRect">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latin typeface="Nunito Sans"/>
            </a:rPr>
            <a:t>Race/ethnicity</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71% </a:t>
          </a:r>
          <a:r>
            <a:rPr lang="en-US" sz="1450" b="0" kern="1200" dirty="0">
              <a:solidFill>
                <a:schemeClr val="bg1"/>
              </a:solidFill>
              <a:latin typeface="Nunito Sans"/>
            </a:rPr>
            <a:t>Hispanic/Latinx</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15% n</a:t>
          </a:r>
          <a:r>
            <a:rPr lang="en-US" sz="1450" kern="1200" dirty="0">
              <a:solidFill>
                <a:schemeClr val="bg1"/>
              </a:solidFill>
              <a:latin typeface="Nunito Sans"/>
            </a:rPr>
            <a:t>on-Hispanic white</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7% n</a:t>
          </a:r>
          <a:r>
            <a:rPr lang="en-US" sz="1450" kern="1200" dirty="0">
              <a:solidFill>
                <a:schemeClr val="bg1"/>
              </a:solidFill>
              <a:latin typeface="Nunito Sans"/>
            </a:rPr>
            <a:t>on-Hispanic black</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7% n</a:t>
          </a:r>
          <a:r>
            <a:rPr lang="en-US" sz="1450" kern="1200" dirty="0">
              <a:solidFill>
                <a:schemeClr val="bg1"/>
              </a:solidFill>
              <a:latin typeface="Nunito Sans"/>
            </a:rPr>
            <a:t>on-Hispanic other</a:t>
          </a:r>
        </a:p>
      </dsp:txBody>
      <dsp:txXfrm>
        <a:off x="1218187" y="644305"/>
        <a:ext cx="1988337" cy="1988337"/>
      </dsp:txXfrm>
    </dsp:sp>
    <dsp:sp modelId="{0AF2E3FA-3A78-47D1-BA1A-85D3652EA8D8}">
      <dsp:nvSpPr>
        <dsp:cNvPr id="0" name=""/>
        <dsp:cNvSpPr/>
      </dsp:nvSpPr>
      <dsp:spPr>
        <a:xfrm>
          <a:off x="3483586" y="536741"/>
          <a:ext cx="2203465" cy="2203465"/>
        </a:xfrm>
        <a:prstGeom prst="roundRect">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latin typeface="Nunito Sans"/>
            </a:rPr>
            <a:t>Language spoken at home</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41% </a:t>
          </a:r>
          <a:r>
            <a:rPr lang="en-US" sz="1450" kern="1200" dirty="0">
              <a:solidFill>
                <a:schemeClr val="bg1"/>
              </a:solidFill>
              <a:latin typeface="Nunito Sans"/>
            </a:rPr>
            <a:t>speak Spanish</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53% </a:t>
          </a:r>
          <a:r>
            <a:rPr lang="en-US" sz="1450" kern="1200" dirty="0">
              <a:solidFill>
                <a:schemeClr val="bg1"/>
              </a:solidFill>
              <a:latin typeface="Nunito Sans"/>
            </a:rPr>
            <a:t>speak English</a:t>
          </a:r>
        </a:p>
      </dsp:txBody>
      <dsp:txXfrm>
        <a:off x="3591150" y="644305"/>
        <a:ext cx="1988337" cy="1988337"/>
      </dsp:txXfrm>
    </dsp:sp>
    <dsp:sp modelId="{2EDDE519-BFB0-4A8A-B38E-74AA6E6EA7C5}">
      <dsp:nvSpPr>
        <dsp:cNvPr id="0" name=""/>
        <dsp:cNvSpPr/>
      </dsp:nvSpPr>
      <dsp:spPr>
        <a:xfrm>
          <a:off x="1110623" y="2909704"/>
          <a:ext cx="2203465" cy="2203465"/>
        </a:xfrm>
        <a:prstGeom prst="roundRect">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lang="en-US" sz="1800" b="1" kern="1200" dirty="0">
            <a:solidFill>
              <a:schemeClr val="bg1"/>
            </a:solidFill>
            <a:latin typeface="Nunito Sans"/>
          </a:endParaRPr>
        </a:p>
        <a:p>
          <a:pPr marL="0" lvl="0" indent="0" algn="ctr" defTabSz="800100">
            <a:lnSpc>
              <a:spcPct val="90000"/>
            </a:lnSpc>
            <a:spcBef>
              <a:spcPct val="0"/>
            </a:spcBef>
            <a:spcAft>
              <a:spcPct val="35000"/>
            </a:spcAft>
            <a:buNone/>
          </a:pPr>
          <a:r>
            <a:rPr lang="en-US" sz="1800" b="1" kern="1200" dirty="0">
              <a:solidFill>
                <a:schemeClr val="bg1"/>
              </a:solidFill>
              <a:latin typeface="Nunito Sans"/>
            </a:rPr>
            <a:t>Parental education</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36% </a:t>
          </a:r>
          <a:r>
            <a:rPr lang="en-US" sz="1450" b="0" kern="1200" dirty="0">
              <a:solidFill>
                <a:schemeClr val="bg1"/>
              </a:solidFill>
              <a:latin typeface="Nunito Sans"/>
            </a:rPr>
            <a:t>have mothers with less than a high school education</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34% </a:t>
          </a:r>
          <a:r>
            <a:rPr lang="en-US" sz="1450" b="0" kern="1200" dirty="0">
              <a:solidFill>
                <a:schemeClr val="bg1"/>
              </a:solidFill>
              <a:latin typeface="Nunito Sans"/>
            </a:rPr>
            <a:t>have fathers with less than a high school education</a:t>
          </a:r>
        </a:p>
        <a:p>
          <a:pPr marL="0" lvl="0" indent="0" algn="ctr" defTabSz="800100">
            <a:lnSpc>
              <a:spcPct val="90000"/>
            </a:lnSpc>
            <a:spcBef>
              <a:spcPct val="0"/>
            </a:spcBef>
            <a:spcAft>
              <a:spcPct val="35000"/>
            </a:spcAft>
            <a:buNone/>
          </a:pPr>
          <a:endParaRPr lang="en-US" sz="2000" b="1" kern="1200" dirty="0">
            <a:solidFill>
              <a:schemeClr val="bg1"/>
            </a:solidFill>
            <a:latin typeface="Nunito Sans"/>
          </a:endParaRPr>
        </a:p>
      </dsp:txBody>
      <dsp:txXfrm>
        <a:off x="1218187" y="3017268"/>
        <a:ext cx="1988337" cy="1988337"/>
      </dsp:txXfrm>
    </dsp:sp>
    <dsp:sp modelId="{DD9E6C93-17D3-4D20-813A-CE23ECF67DA4}">
      <dsp:nvSpPr>
        <dsp:cNvPr id="0" name=""/>
        <dsp:cNvSpPr/>
      </dsp:nvSpPr>
      <dsp:spPr>
        <a:xfrm>
          <a:off x="3483586" y="2909704"/>
          <a:ext cx="2203465" cy="2203465"/>
        </a:xfrm>
        <a:prstGeom prst="roundRect">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latin typeface="Nunito Sans"/>
            </a:rPr>
            <a:t>Children of teen parents</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29% </a:t>
          </a:r>
          <a:r>
            <a:rPr lang="en-US" sz="1450" b="0" kern="1200" dirty="0">
              <a:solidFill>
                <a:schemeClr val="bg1"/>
              </a:solidFill>
              <a:latin typeface="Nunito Sans"/>
            </a:rPr>
            <a:t>are children of a teen mother</a:t>
          </a:r>
        </a:p>
        <a:p>
          <a:pPr marL="0" lvl="0" indent="0" algn="ctr" defTabSz="800100">
            <a:lnSpc>
              <a:spcPct val="90000"/>
            </a:lnSpc>
            <a:spcBef>
              <a:spcPct val="0"/>
            </a:spcBef>
            <a:spcAft>
              <a:spcPct val="35000"/>
            </a:spcAft>
            <a:buNone/>
          </a:pPr>
          <a:r>
            <a:rPr lang="en-US" sz="1450" b="1" kern="1200" dirty="0">
              <a:solidFill>
                <a:schemeClr val="bg1"/>
              </a:solidFill>
              <a:latin typeface="Nunito Sans"/>
            </a:rPr>
            <a:t>19% </a:t>
          </a:r>
          <a:r>
            <a:rPr lang="en-US" sz="1450" b="0" kern="1200" dirty="0">
              <a:solidFill>
                <a:schemeClr val="bg1"/>
              </a:solidFill>
              <a:latin typeface="Nunito Sans"/>
            </a:rPr>
            <a:t>are children of a teen father</a:t>
          </a:r>
          <a:endParaRPr lang="en-US" sz="1450" b="1" kern="1200" dirty="0">
            <a:solidFill>
              <a:schemeClr val="bg1"/>
            </a:solidFill>
            <a:latin typeface="Nunito Sans"/>
          </a:endParaRPr>
        </a:p>
      </dsp:txBody>
      <dsp:txXfrm>
        <a:off x="3591150" y="3017268"/>
        <a:ext cx="1988337" cy="19883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F45FBA-66A3-40AC-BB4E-81EEDF34E814}">
      <dsp:nvSpPr>
        <dsp:cNvPr id="0" name=""/>
        <dsp:cNvSpPr/>
      </dsp:nvSpPr>
      <dsp:spPr>
        <a:xfrm rot="5400000">
          <a:off x="3520024" y="-797193"/>
          <a:ext cx="2204789" cy="4350512"/>
        </a:xfrm>
        <a:prstGeom prst="round2SameRect">
          <a:avLst/>
        </a:prstGeom>
        <a:solidFill>
          <a:schemeClr val="accent1">
            <a:lumMod val="20000"/>
            <a:lumOff val="80000"/>
            <a:alpha val="9000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28600" lvl="1" indent="-228600" algn="l" defTabSz="977900">
            <a:lnSpc>
              <a:spcPct val="90000"/>
            </a:lnSpc>
            <a:spcBef>
              <a:spcPct val="0"/>
            </a:spcBef>
            <a:spcAft>
              <a:spcPct val="15000"/>
            </a:spcAft>
            <a:buChar char="•"/>
          </a:pPr>
          <a:r>
            <a:rPr lang="en-US" sz="2200" b="1" kern="1200" dirty="0">
              <a:solidFill>
                <a:schemeClr val="tx1"/>
              </a:solidFill>
              <a:latin typeface="Nunito Sans"/>
            </a:rPr>
            <a:t>90% </a:t>
          </a:r>
          <a:r>
            <a:rPr lang="en-US" sz="2200" kern="1200" dirty="0">
              <a:solidFill>
                <a:schemeClr val="tx1"/>
              </a:solidFill>
              <a:latin typeface="Nunito Sans"/>
            </a:rPr>
            <a:t>of students participated in at least 8 of the 10 sessions</a:t>
          </a:r>
        </a:p>
        <a:p>
          <a:pPr marL="228600" lvl="1" indent="-228600" algn="l" defTabSz="977900">
            <a:lnSpc>
              <a:spcPct val="90000"/>
            </a:lnSpc>
            <a:spcBef>
              <a:spcPct val="0"/>
            </a:spcBef>
            <a:spcAft>
              <a:spcPct val="15000"/>
            </a:spcAft>
            <a:buChar char="•"/>
          </a:pPr>
          <a:r>
            <a:rPr lang="en-US" sz="2200" b="1" kern="1200" dirty="0">
              <a:solidFill>
                <a:schemeClr val="tx1"/>
              </a:solidFill>
              <a:latin typeface="Nunito Sans"/>
            </a:rPr>
            <a:t>29% </a:t>
          </a:r>
          <a:r>
            <a:rPr lang="en-US" sz="2200" kern="1200" dirty="0">
              <a:solidFill>
                <a:schemeClr val="tx1"/>
              </a:solidFill>
              <a:latin typeface="Nunito Sans"/>
            </a:rPr>
            <a:t>of classes were observed</a:t>
          </a:r>
        </a:p>
        <a:p>
          <a:pPr marL="228600" lvl="1" indent="-228600" algn="l" defTabSz="977900">
            <a:lnSpc>
              <a:spcPct val="90000"/>
            </a:lnSpc>
            <a:spcBef>
              <a:spcPct val="0"/>
            </a:spcBef>
            <a:spcAft>
              <a:spcPct val="15000"/>
            </a:spcAft>
            <a:buChar char="•"/>
          </a:pPr>
          <a:r>
            <a:rPr lang="en-US" sz="2200" b="1" kern="1200" dirty="0">
              <a:solidFill>
                <a:schemeClr val="tx1"/>
              </a:solidFill>
              <a:latin typeface="Nunito Sans"/>
            </a:rPr>
            <a:t>4.1</a:t>
          </a:r>
          <a:r>
            <a:rPr lang="en-US" sz="2200" kern="1200" dirty="0">
              <a:solidFill>
                <a:schemeClr val="tx1"/>
              </a:solidFill>
              <a:latin typeface="Nunito Sans"/>
            </a:rPr>
            <a:t> average quality rating (out of 5)</a:t>
          </a:r>
        </a:p>
      </dsp:txBody>
      <dsp:txXfrm rot="-5400000">
        <a:off x="2447163" y="383297"/>
        <a:ext cx="4242883" cy="1989531"/>
      </dsp:txXfrm>
    </dsp:sp>
    <dsp:sp modelId="{D10DACF7-250C-4F06-9482-6A9D5990E3DE}">
      <dsp:nvSpPr>
        <dsp:cNvPr id="0" name=""/>
        <dsp:cNvSpPr/>
      </dsp:nvSpPr>
      <dsp:spPr>
        <a:xfrm>
          <a:off x="0" y="68"/>
          <a:ext cx="2447163" cy="2755987"/>
        </a:xfrm>
        <a:prstGeom prst="roundRect">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US" sz="2900" kern="1200" dirty="0">
              <a:solidFill>
                <a:schemeClr val="bg1"/>
              </a:solidFill>
              <a:latin typeface="Nunito Sans"/>
            </a:rPr>
            <a:t>Performance Measures</a:t>
          </a:r>
        </a:p>
      </dsp:txBody>
      <dsp:txXfrm>
        <a:off x="119461" y="119529"/>
        <a:ext cx="2208241" cy="2517065"/>
      </dsp:txXfrm>
    </dsp:sp>
    <dsp:sp modelId="{41CB9C15-90C3-4A5A-9D8B-20C01EB5BE78}">
      <dsp:nvSpPr>
        <dsp:cNvPr id="0" name=""/>
        <dsp:cNvSpPr/>
      </dsp:nvSpPr>
      <dsp:spPr>
        <a:xfrm rot="5400000">
          <a:off x="3520024" y="2096593"/>
          <a:ext cx="2204789" cy="4350512"/>
        </a:xfrm>
        <a:prstGeom prst="round2SameRect">
          <a:avLst/>
        </a:prstGeom>
        <a:solidFill>
          <a:schemeClr val="accent1">
            <a:lumMod val="20000"/>
            <a:lumOff val="80000"/>
            <a:alpha val="9000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b="1" kern="1200" dirty="0">
              <a:solidFill>
                <a:schemeClr val="tx1"/>
              </a:solidFill>
              <a:latin typeface="Nunito Sans"/>
            </a:rPr>
            <a:t>98% </a:t>
          </a:r>
          <a:r>
            <a:rPr lang="en-US" sz="2100" kern="1200" dirty="0">
              <a:solidFill>
                <a:schemeClr val="tx1"/>
              </a:solidFill>
              <a:latin typeface="Nunito Sans"/>
            </a:rPr>
            <a:t>said they learned something from </a:t>
          </a:r>
          <a:r>
            <a:rPr lang="en-US" sz="2100" kern="1200" dirty="0" err="1">
              <a:solidFill>
                <a:schemeClr val="tx1"/>
              </a:solidFill>
              <a:latin typeface="Nunito Sans"/>
            </a:rPr>
            <a:t>Re:MIX</a:t>
          </a:r>
          <a:endParaRPr lang="en-US" sz="2100" kern="1200" dirty="0">
            <a:solidFill>
              <a:schemeClr val="tx1"/>
            </a:solidFill>
            <a:latin typeface="Nunito Sans"/>
          </a:endParaRPr>
        </a:p>
        <a:p>
          <a:pPr marL="228600" lvl="1" indent="-228600" algn="l" defTabSz="933450">
            <a:lnSpc>
              <a:spcPct val="90000"/>
            </a:lnSpc>
            <a:spcBef>
              <a:spcPct val="0"/>
            </a:spcBef>
            <a:spcAft>
              <a:spcPct val="15000"/>
            </a:spcAft>
            <a:buChar char="•"/>
          </a:pPr>
          <a:r>
            <a:rPr lang="en-US" sz="2100" b="1" kern="1200" dirty="0">
              <a:solidFill>
                <a:schemeClr val="tx1"/>
              </a:solidFill>
              <a:latin typeface="Nunito Sans"/>
            </a:rPr>
            <a:t>78% </a:t>
          </a:r>
          <a:r>
            <a:rPr lang="en-US" sz="2100" kern="1200" dirty="0">
              <a:solidFill>
                <a:schemeClr val="tx1"/>
              </a:solidFill>
              <a:latin typeface="Nunito Sans"/>
            </a:rPr>
            <a:t>would recommend </a:t>
          </a:r>
          <a:r>
            <a:rPr lang="en-US" sz="2100" kern="1200" dirty="0" err="1">
              <a:solidFill>
                <a:schemeClr val="tx1"/>
              </a:solidFill>
              <a:latin typeface="Nunito Sans"/>
            </a:rPr>
            <a:t>Re:MIX</a:t>
          </a:r>
          <a:endParaRPr lang="en-US" sz="2100" kern="1200" dirty="0">
            <a:solidFill>
              <a:schemeClr val="tx1"/>
            </a:solidFill>
            <a:latin typeface="Nunito Sans"/>
          </a:endParaRPr>
        </a:p>
        <a:p>
          <a:pPr marL="228600" lvl="1" indent="-228600" algn="l" defTabSz="933450">
            <a:lnSpc>
              <a:spcPct val="90000"/>
            </a:lnSpc>
            <a:spcBef>
              <a:spcPct val="0"/>
            </a:spcBef>
            <a:spcAft>
              <a:spcPct val="15000"/>
            </a:spcAft>
            <a:buChar char="•"/>
          </a:pPr>
          <a:r>
            <a:rPr lang="en-US" sz="2100" b="1" kern="1200" dirty="0">
              <a:solidFill>
                <a:schemeClr val="tx1"/>
              </a:solidFill>
              <a:latin typeface="Nunito Sans"/>
            </a:rPr>
            <a:t>89% </a:t>
          </a:r>
          <a:r>
            <a:rPr lang="en-US" sz="2100" kern="1200" dirty="0">
              <a:solidFill>
                <a:schemeClr val="tx1"/>
              </a:solidFill>
              <a:latin typeface="Nunito Sans"/>
            </a:rPr>
            <a:t>liked health educators</a:t>
          </a:r>
        </a:p>
        <a:p>
          <a:pPr marL="228600" lvl="1" indent="-228600" algn="l" defTabSz="933450">
            <a:lnSpc>
              <a:spcPct val="90000"/>
            </a:lnSpc>
            <a:spcBef>
              <a:spcPct val="0"/>
            </a:spcBef>
            <a:spcAft>
              <a:spcPct val="15000"/>
            </a:spcAft>
            <a:buChar char="•"/>
          </a:pPr>
          <a:r>
            <a:rPr lang="en-US" sz="2100" b="1" kern="1200" dirty="0">
              <a:solidFill>
                <a:schemeClr val="tx1"/>
              </a:solidFill>
              <a:latin typeface="Nunito Sans"/>
            </a:rPr>
            <a:t>90% </a:t>
          </a:r>
          <a:r>
            <a:rPr lang="en-US" sz="2100" kern="1200" dirty="0">
              <a:solidFill>
                <a:schemeClr val="tx1"/>
              </a:solidFill>
              <a:latin typeface="Nunito Sans"/>
            </a:rPr>
            <a:t>liked young parent peer educators</a:t>
          </a:r>
        </a:p>
      </dsp:txBody>
      <dsp:txXfrm rot="-5400000">
        <a:off x="2447163" y="3277084"/>
        <a:ext cx="4242883" cy="1989531"/>
      </dsp:txXfrm>
    </dsp:sp>
    <dsp:sp modelId="{6B6A25D5-291F-41DA-845B-5F1138CFF80E}">
      <dsp:nvSpPr>
        <dsp:cNvPr id="0" name=""/>
        <dsp:cNvSpPr/>
      </dsp:nvSpPr>
      <dsp:spPr>
        <a:xfrm>
          <a:off x="0" y="2893855"/>
          <a:ext cx="2447163" cy="2755987"/>
        </a:xfrm>
        <a:prstGeom prst="roundRect">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US" sz="2900" kern="1200" dirty="0">
              <a:solidFill>
                <a:schemeClr val="bg1"/>
              </a:solidFill>
              <a:latin typeface="Nunito Sans"/>
            </a:rPr>
            <a:t>Student Experience</a:t>
          </a:r>
        </a:p>
      </dsp:txBody>
      <dsp:txXfrm>
        <a:off x="119461" y="3013316"/>
        <a:ext cx="2208241" cy="2517065"/>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25122B-AB3D-4F34-A35F-3640670C7CCA}" type="datetimeFigureOut">
              <a:rPr lang="en-US" smtClean="0"/>
              <a:t>4/30/2020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859A73-3721-4465-93F7-4D614FAAEC06}" type="slidenum">
              <a:rPr lang="en-US" smtClean="0"/>
              <a:t>‹#›</a:t>
            </a:fld>
            <a:endParaRPr lang="en-US"/>
          </a:p>
        </p:txBody>
      </p:sp>
    </p:spTree>
    <p:extLst>
      <p:ext uri="{BB962C8B-B14F-4D97-AF65-F5344CB8AC3E}">
        <p14:creationId xmlns:p14="http://schemas.microsoft.com/office/powerpoint/2010/main" val="3686928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1</a:t>
            </a:fld>
            <a:endParaRPr lang="en-US"/>
          </a:p>
        </p:txBody>
      </p:sp>
    </p:spTree>
    <p:extLst>
      <p:ext uri="{BB962C8B-B14F-4D97-AF65-F5344CB8AC3E}">
        <p14:creationId xmlns:p14="http://schemas.microsoft.com/office/powerpoint/2010/main" val="39912421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10</a:t>
            </a:fld>
            <a:endParaRPr lang="en-US"/>
          </a:p>
        </p:txBody>
      </p:sp>
    </p:spTree>
    <p:extLst>
      <p:ext uri="{BB962C8B-B14F-4D97-AF65-F5344CB8AC3E}">
        <p14:creationId xmlns:p14="http://schemas.microsoft.com/office/powerpoint/2010/main" val="1724434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2</a:t>
            </a:fld>
            <a:endParaRPr lang="en-US"/>
          </a:p>
        </p:txBody>
      </p:sp>
    </p:spTree>
    <p:extLst>
      <p:ext uri="{BB962C8B-B14F-4D97-AF65-F5344CB8AC3E}">
        <p14:creationId xmlns:p14="http://schemas.microsoft.com/office/powerpoint/2010/main" val="2739005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3</a:t>
            </a:fld>
            <a:endParaRPr lang="en-US"/>
          </a:p>
        </p:txBody>
      </p:sp>
    </p:spTree>
    <p:extLst>
      <p:ext uri="{BB962C8B-B14F-4D97-AF65-F5344CB8AC3E}">
        <p14:creationId xmlns:p14="http://schemas.microsoft.com/office/powerpoint/2010/main" val="4152457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4</a:t>
            </a:fld>
            <a:endParaRPr lang="en-US"/>
          </a:p>
        </p:txBody>
      </p:sp>
    </p:spTree>
    <p:extLst>
      <p:ext uri="{BB962C8B-B14F-4D97-AF65-F5344CB8AC3E}">
        <p14:creationId xmlns:p14="http://schemas.microsoft.com/office/powerpoint/2010/main" val="634289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5</a:t>
            </a:fld>
            <a:endParaRPr lang="en-US"/>
          </a:p>
        </p:txBody>
      </p:sp>
    </p:spTree>
    <p:extLst>
      <p:ext uri="{BB962C8B-B14F-4D97-AF65-F5344CB8AC3E}">
        <p14:creationId xmlns:p14="http://schemas.microsoft.com/office/powerpoint/2010/main" val="41693256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6</a:t>
            </a:fld>
            <a:endParaRPr lang="en-US"/>
          </a:p>
        </p:txBody>
      </p:sp>
    </p:spTree>
    <p:extLst>
      <p:ext uri="{BB962C8B-B14F-4D97-AF65-F5344CB8AC3E}">
        <p14:creationId xmlns:p14="http://schemas.microsoft.com/office/powerpoint/2010/main" val="305862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7</a:t>
            </a:fld>
            <a:endParaRPr lang="en-US"/>
          </a:p>
        </p:txBody>
      </p:sp>
    </p:spTree>
    <p:extLst>
      <p:ext uri="{BB962C8B-B14F-4D97-AF65-F5344CB8AC3E}">
        <p14:creationId xmlns:p14="http://schemas.microsoft.com/office/powerpoint/2010/main" val="4123447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8</a:t>
            </a:fld>
            <a:endParaRPr lang="en-US"/>
          </a:p>
        </p:txBody>
      </p:sp>
    </p:spTree>
    <p:extLst>
      <p:ext uri="{BB962C8B-B14F-4D97-AF65-F5344CB8AC3E}">
        <p14:creationId xmlns:p14="http://schemas.microsoft.com/office/powerpoint/2010/main" val="2269124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859A73-3721-4465-93F7-4D614FAAEC06}" type="slidenum">
              <a:rPr lang="en-US" smtClean="0"/>
              <a:t>9</a:t>
            </a:fld>
            <a:endParaRPr lang="en-US"/>
          </a:p>
        </p:txBody>
      </p:sp>
    </p:spTree>
    <p:extLst>
      <p:ext uri="{BB962C8B-B14F-4D97-AF65-F5344CB8AC3E}">
        <p14:creationId xmlns:p14="http://schemas.microsoft.com/office/powerpoint/2010/main" val="2549130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bg>
      <p:bgPr>
        <a:solidFill>
          <a:srgbClr val="007CC2"/>
        </a:solidFill>
        <a:effectLst/>
      </p:bgPr>
    </p:bg>
    <p:spTree>
      <p:nvGrpSpPr>
        <p:cNvPr id="1" name="Shape 9"/>
        <p:cNvGrpSpPr/>
        <p:nvPr/>
      </p:nvGrpSpPr>
      <p:grpSpPr>
        <a:xfrm>
          <a:off x="0" y="0"/>
          <a:ext cx="0" cy="0"/>
          <a:chOff x="0" y="0"/>
          <a:chExt cx="0" cy="0"/>
        </a:xfrm>
      </p:grpSpPr>
      <p:sp>
        <p:nvSpPr>
          <p:cNvPr id="10" name="Shape 10"/>
          <p:cNvSpPr/>
          <p:nvPr/>
        </p:nvSpPr>
        <p:spPr>
          <a:xfrm flipH="1">
            <a:off x="-917" y="0"/>
            <a:ext cx="6100800" cy="68580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11" name="Shape 11"/>
          <p:cNvSpPr txBox="1">
            <a:spLocks noGrp="1"/>
          </p:cNvSpPr>
          <p:nvPr>
            <p:ph type="ctrTitle"/>
          </p:nvPr>
        </p:nvSpPr>
        <p:spPr>
          <a:xfrm>
            <a:off x="625233" y="2693900"/>
            <a:ext cx="4848800" cy="3012000"/>
          </a:xfrm>
          <a:prstGeom prst="rect">
            <a:avLst/>
          </a:prstGeom>
        </p:spPr>
        <p:txBody>
          <a:bodyPr wrap="square" lIns="91425" tIns="91425" rIns="91425" bIns="91425" anchor="t" anchorCtr="0"/>
          <a:lstStyle>
            <a:lvl1pPr lvl="0">
              <a:spcBef>
                <a:spcPts val="0"/>
              </a:spcBef>
              <a:buClr>
                <a:srgbClr val="F67031"/>
              </a:buClr>
              <a:buSzPct val="100000"/>
              <a:defRPr sz="4000" b="1">
                <a:solidFill>
                  <a:srgbClr val="F26721"/>
                </a:solidFill>
              </a:defRPr>
            </a:lvl1pPr>
            <a:lvl2pPr lvl="1">
              <a:spcBef>
                <a:spcPts val="0"/>
              </a:spcBef>
              <a:buClr>
                <a:srgbClr val="F67031"/>
              </a:buClr>
              <a:buSzPct val="100000"/>
              <a:defRPr sz="4000" b="1">
                <a:solidFill>
                  <a:srgbClr val="F67031"/>
                </a:solidFill>
              </a:defRPr>
            </a:lvl2pPr>
            <a:lvl3pPr lvl="2">
              <a:spcBef>
                <a:spcPts val="0"/>
              </a:spcBef>
              <a:buClr>
                <a:srgbClr val="F67031"/>
              </a:buClr>
              <a:buSzPct val="100000"/>
              <a:defRPr sz="4000" b="1">
                <a:solidFill>
                  <a:srgbClr val="F67031"/>
                </a:solidFill>
              </a:defRPr>
            </a:lvl3pPr>
            <a:lvl4pPr lvl="3">
              <a:spcBef>
                <a:spcPts val="0"/>
              </a:spcBef>
              <a:buClr>
                <a:srgbClr val="F67031"/>
              </a:buClr>
              <a:buSzPct val="100000"/>
              <a:defRPr sz="4000" b="1">
                <a:solidFill>
                  <a:srgbClr val="F67031"/>
                </a:solidFill>
              </a:defRPr>
            </a:lvl4pPr>
            <a:lvl5pPr lvl="4">
              <a:spcBef>
                <a:spcPts val="0"/>
              </a:spcBef>
              <a:buClr>
                <a:srgbClr val="F67031"/>
              </a:buClr>
              <a:buSzPct val="100000"/>
              <a:defRPr sz="4000" b="1">
                <a:solidFill>
                  <a:srgbClr val="F67031"/>
                </a:solidFill>
              </a:defRPr>
            </a:lvl5pPr>
            <a:lvl6pPr lvl="5">
              <a:spcBef>
                <a:spcPts val="0"/>
              </a:spcBef>
              <a:buClr>
                <a:srgbClr val="F67031"/>
              </a:buClr>
              <a:buSzPct val="100000"/>
              <a:defRPr sz="4000" b="1">
                <a:solidFill>
                  <a:srgbClr val="F67031"/>
                </a:solidFill>
              </a:defRPr>
            </a:lvl6pPr>
            <a:lvl7pPr lvl="6">
              <a:spcBef>
                <a:spcPts val="0"/>
              </a:spcBef>
              <a:buClr>
                <a:srgbClr val="F67031"/>
              </a:buClr>
              <a:buSzPct val="100000"/>
              <a:defRPr sz="4000" b="1">
                <a:solidFill>
                  <a:srgbClr val="F67031"/>
                </a:solidFill>
              </a:defRPr>
            </a:lvl7pPr>
            <a:lvl8pPr lvl="7">
              <a:spcBef>
                <a:spcPts val="0"/>
              </a:spcBef>
              <a:buClr>
                <a:srgbClr val="F67031"/>
              </a:buClr>
              <a:buSzPct val="100000"/>
              <a:defRPr sz="4000" b="1">
                <a:solidFill>
                  <a:srgbClr val="F67031"/>
                </a:solidFill>
              </a:defRPr>
            </a:lvl8pPr>
            <a:lvl9pPr lvl="8">
              <a:spcBef>
                <a:spcPts val="0"/>
              </a:spcBef>
              <a:buClr>
                <a:srgbClr val="F67031"/>
              </a:buClr>
              <a:buSzPct val="100000"/>
              <a:defRPr sz="4000" b="1">
                <a:solidFill>
                  <a:srgbClr val="F67031"/>
                </a:solidFill>
              </a:defRPr>
            </a:lvl9pPr>
          </a:lstStyle>
          <a:p>
            <a:r>
              <a:rPr lang="en-US"/>
              <a:t>Click to edit Master title style</a:t>
            </a:r>
            <a:endParaRPr dirty="0"/>
          </a:p>
        </p:txBody>
      </p:sp>
      <p:sp>
        <p:nvSpPr>
          <p:cNvPr id="12" name="Shape 12"/>
          <p:cNvSpPr/>
          <p:nvPr/>
        </p:nvSpPr>
        <p:spPr>
          <a:xfrm>
            <a:off x="6099867" y="-200"/>
            <a:ext cx="247200" cy="6858000"/>
          </a:xfrm>
          <a:prstGeom prst="rect">
            <a:avLst/>
          </a:prstGeom>
          <a:gradFill>
            <a:gsLst>
              <a:gs pos="0">
                <a:srgbClr val="000014">
                  <a:alpha val="49803"/>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5762" y="6037402"/>
            <a:ext cx="1654300" cy="489097"/>
          </a:xfrm>
          <a:prstGeom prst="rect">
            <a:avLst/>
          </a:prstGeom>
        </p:spPr>
      </p:pic>
    </p:spTree>
    <p:extLst>
      <p:ext uri="{BB962C8B-B14F-4D97-AF65-F5344CB8AC3E}">
        <p14:creationId xmlns:p14="http://schemas.microsoft.com/office/powerpoint/2010/main" val="663334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ColTx">
  <p:cSld name="Title + 2 columns">
    <p:bg>
      <p:bgPr>
        <a:solidFill>
          <a:srgbClr val="007CC2"/>
        </a:solidFill>
        <a:effectLst/>
      </p:bgPr>
    </p:bg>
    <p:spTree>
      <p:nvGrpSpPr>
        <p:cNvPr id="1" name="Shape 65"/>
        <p:cNvGrpSpPr/>
        <p:nvPr/>
      </p:nvGrpSpPr>
      <p:grpSpPr>
        <a:xfrm>
          <a:off x="0" y="0"/>
          <a:ext cx="0" cy="0"/>
          <a:chOff x="0" y="0"/>
          <a:chExt cx="0" cy="0"/>
        </a:xfrm>
      </p:grpSpPr>
      <p:sp>
        <p:nvSpPr>
          <p:cNvPr id="66" name="Shape 66"/>
          <p:cNvSpPr/>
          <p:nvPr/>
        </p:nvSpPr>
        <p:spPr>
          <a:xfrm flipH="1">
            <a:off x="3296500" y="0"/>
            <a:ext cx="150800" cy="68580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67" name="Shape 67"/>
          <p:cNvSpPr/>
          <p:nvPr/>
        </p:nvSpPr>
        <p:spPr>
          <a:xfrm>
            <a:off x="3447300" y="0"/>
            <a:ext cx="8744800" cy="68580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68" name="Shape 68"/>
          <p:cNvSpPr txBox="1">
            <a:spLocks noGrp="1"/>
          </p:cNvSpPr>
          <p:nvPr>
            <p:ph type="title"/>
          </p:nvPr>
        </p:nvSpPr>
        <p:spPr>
          <a:xfrm>
            <a:off x="312600" y="767333"/>
            <a:ext cx="2728400" cy="53080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r>
              <a:rPr lang="en-US"/>
              <a:t>Click to edit Master title style</a:t>
            </a:r>
            <a:endParaRPr/>
          </a:p>
        </p:txBody>
      </p:sp>
      <p:sp>
        <p:nvSpPr>
          <p:cNvPr id="69" name="Shape 69"/>
          <p:cNvSpPr txBox="1">
            <a:spLocks noGrp="1"/>
          </p:cNvSpPr>
          <p:nvPr>
            <p:ph type="body" idx="1"/>
          </p:nvPr>
        </p:nvSpPr>
        <p:spPr>
          <a:xfrm>
            <a:off x="4082933" y="767333"/>
            <a:ext cx="3640000" cy="5308000"/>
          </a:xfrm>
          <a:prstGeom prst="rect">
            <a:avLst/>
          </a:prstGeom>
        </p:spPr>
        <p:txBody>
          <a:bodyPr wrap="square" lIns="91425" tIns="91425" rIns="91425" bIns="91425" anchor="t" anchorCtr="0"/>
          <a:lstStyle>
            <a:lvl1pPr lvl="0">
              <a:spcBef>
                <a:spcPts val="0"/>
              </a:spcBef>
              <a:buSzPct val="100000"/>
              <a:defRPr sz="1467"/>
            </a:lvl1pPr>
            <a:lvl2pPr lvl="1">
              <a:spcBef>
                <a:spcPts val="0"/>
              </a:spcBef>
              <a:buSzPct val="100000"/>
              <a:defRPr sz="1467"/>
            </a:lvl2pPr>
            <a:lvl3pPr lvl="2">
              <a:spcBef>
                <a:spcPts val="0"/>
              </a:spcBef>
              <a:buSzPct val="100000"/>
              <a:defRPr sz="1467"/>
            </a:lvl3pPr>
            <a:lvl4pPr lvl="3">
              <a:spcBef>
                <a:spcPts val="0"/>
              </a:spcBef>
              <a:buSzPct val="100000"/>
              <a:defRPr sz="1467"/>
            </a:lvl4pPr>
            <a:lvl5pPr lvl="4">
              <a:spcBef>
                <a:spcPts val="0"/>
              </a:spcBef>
              <a:buSzPct val="100000"/>
              <a:defRPr sz="1467"/>
            </a:lvl5pPr>
            <a:lvl6pPr lvl="5">
              <a:spcBef>
                <a:spcPts val="0"/>
              </a:spcBef>
              <a:buSzPct val="100000"/>
              <a:defRPr sz="1467"/>
            </a:lvl6pPr>
            <a:lvl7pPr lvl="6">
              <a:spcBef>
                <a:spcPts val="0"/>
              </a:spcBef>
              <a:buSzPct val="100000"/>
              <a:defRPr sz="1467"/>
            </a:lvl7pPr>
            <a:lvl8pPr lvl="7">
              <a:spcBef>
                <a:spcPts val="0"/>
              </a:spcBef>
              <a:buSzPct val="100000"/>
              <a:defRPr sz="1467"/>
            </a:lvl8pPr>
            <a:lvl9pPr lvl="8">
              <a:spcBef>
                <a:spcPts val="0"/>
              </a:spcBef>
              <a:buSzPct val="100000"/>
              <a:defRPr sz="1467"/>
            </a:lvl9pPr>
          </a:lstStyle>
          <a:p>
            <a:pPr lvl="0"/>
            <a:r>
              <a:rPr lang="en-US"/>
              <a:t>Click to edit Master text styles</a:t>
            </a:r>
          </a:p>
        </p:txBody>
      </p:sp>
      <p:sp>
        <p:nvSpPr>
          <p:cNvPr id="70" name="Shape 70"/>
          <p:cNvSpPr txBox="1">
            <a:spLocks noGrp="1"/>
          </p:cNvSpPr>
          <p:nvPr>
            <p:ph type="body" idx="2"/>
          </p:nvPr>
        </p:nvSpPr>
        <p:spPr>
          <a:xfrm>
            <a:off x="7942268" y="767333"/>
            <a:ext cx="3640000" cy="5308000"/>
          </a:xfrm>
          <a:prstGeom prst="rect">
            <a:avLst/>
          </a:prstGeom>
        </p:spPr>
        <p:txBody>
          <a:bodyPr wrap="square" lIns="91425" tIns="91425" rIns="91425" bIns="91425" anchor="t" anchorCtr="0"/>
          <a:lstStyle>
            <a:lvl1pPr lvl="0">
              <a:spcBef>
                <a:spcPts val="0"/>
              </a:spcBef>
              <a:buSzPct val="100000"/>
              <a:defRPr sz="1467"/>
            </a:lvl1pPr>
            <a:lvl2pPr lvl="1">
              <a:spcBef>
                <a:spcPts val="0"/>
              </a:spcBef>
              <a:buSzPct val="100000"/>
              <a:defRPr sz="1467"/>
            </a:lvl2pPr>
            <a:lvl3pPr lvl="2">
              <a:spcBef>
                <a:spcPts val="0"/>
              </a:spcBef>
              <a:buSzPct val="100000"/>
              <a:defRPr sz="1467"/>
            </a:lvl3pPr>
            <a:lvl4pPr lvl="3">
              <a:spcBef>
                <a:spcPts val="0"/>
              </a:spcBef>
              <a:buSzPct val="100000"/>
              <a:defRPr sz="1467"/>
            </a:lvl4pPr>
            <a:lvl5pPr lvl="4">
              <a:spcBef>
                <a:spcPts val="0"/>
              </a:spcBef>
              <a:buSzPct val="100000"/>
              <a:defRPr sz="1467"/>
            </a:lvl5pPr>
            <a:lvl6pPr lvl="5">
              <a:spcBef>
                <a:spcPts val="0"/>
              </a:spcBef>
              <a:buSzPct val="100000"/>
              <a:defRPr sz="1467"/>
            </a:lvl6pPr>
            <a:lvl7pPr lvl="6">
              <a:spcBef>
                <a:spcPts val="0"/>
              </a:spcBef>
              <a:buSzPct val="100000"/>
              <a:defRPr sz="1467"/>
            </a:lvl7pPr>
            <a:lvl8pPr lvl="7">
              <a:spcBef>
                <a:spcPts val="0"/>
              </a:spcBef>
              <a:buSzPct val="100000"/>
              <a:defRPr sz="1467"/>
            </a:lvl8pPr>
            <a:lvl9pPr lvl="8">
              <a:spcBef>
                <a:spcPts val="0"/>
              </a:spcBef>
              <a:buSzPct val="100000"/>
              <a:defRPr sz="1467"/>
            </a:lvl9pPr>
          </a:lstStyle>
          <a:p>
            <a:pPr lvl="0"/>
            <a:r>
              <a:rPr lang="en-US"/>
              <a:t>Click to edit Master text styles</a:t>
            </a:r>
          </a:p>
        </p:txBody>
      </p:sp>
      <p:sp>
        <p:nvSpPr>
          <p:cNvPr id="71" name="Shape 71"/>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47375" y="6035265"/>
            <a:ext cx="1642687" cy="481985"/>
          </a:xfrm>
          <a:prstGeom prst="rect">
            <a:avLst/>
          </a:prstGeom>
        </p:spPr>
      </p:pic>
    </p:spTree>
    <p:extLst>
      <p:ext uri="{BB962C8B-B14F-4D97-AF65-F5344CB8AC3E}">
        <p14:creationId xmlns:p14="http://schemas.microsoft.com/office/powerpoint/2010/main" val="3267851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 3 columns">
    <p:bg>
      <p:bgPr>
        <a:solidFill>
          <a:srgbClr val="007CC2"/>
        </a:solidFill>
        <a:effectLst/>
      </p:bgPr>
    </p:bg>
    <p:spTree>
      <p:nvGrpSpPr>
        <p:cNvPr id="1" name="Shape 72"/>
        <p:cNvGrpSpPr/>
        <p:nvPr/>
      </p:nvGrpSpPr>
      <p:grpSpPr>
        <a:xfrm>
          <a:off x="0" y="0"/>
          <a:ext cx="0" cy="0"/>
          <a:chOff x="0" y="0"/>
          <a:chExt cx="0" cy="0"/>
        </a:xfrm>
      </p:grpSpPr>
      <p:sp>
        <p:nvSpPr>
          <p:cNvPr id="73" name="Shape 73"/>
          <p:cNvSpPr/>
          <p:nvPr/>
        </p:nvSpPr>
        <p:spPr>
          <a:xfrm flipH="1">
            <a:off x="3296500" y="0"/>
            <a:ext cx="150800" cy="68580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74" name="Shape 74"/>
          <p:cNvSpPr/>
          <p:nvPr/>
        </p:nvSpPr>
        <p:spPr>
          <a:xfrm>
            <a:off x="3447300" y="0"/>
            <a:ext cx="8744800" cy="68580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75" name="Shape 75"/>
          <p:cNvSpPr txBox="1">
            <a:spLocks noGrp="1"/>
          </p:cNvSpPr>
          <p:nvPr>
            <p:ph type="title"/>
          </p:nvPr>
        </p:nvSpPr>
        <p:spPr>
          <a:xfrm>
            <a:off x="312600" y="767333"/>
            <a:ext cx="2728400" cy="5308000"/>
          </a:xfrm>
          <a:prstGeom prst="rect">
            <a:avLst/>
          </a:prstGeom>
        </p:spPr>
        <p:txBody>
          <a:bodyPr wrap="square"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r>
              <a:rPr lang="en-US"/>
              <a:t>Click to edit Master title style</a:t>
            </a:r>
            <a:endParaRPr/>
          </a:p>
        </p:txBody>
      </p:sp>
      <p:sp>
        <p:nvSpPr>
          <p:cNvPr id="76" name="Shape 76"/>
          <p:cNvSpPr txBox="1">
            <a:spLocks noGrp="1"/>
          </p:cNvSpPr>
          <p:nvPr>
            <p:ph type="body" idx="1"/>
          </p:nvPr>
        </p:nvSpPr>
        <p:spPr>
          <a:xfrm>
            <a:off x="4092433" y="767333"/>
            <a:ext cx="2386400" cy="5308000"/>
          </a:xfrm>
          <a:prstGeom prst="rect">
            <a:avLst/>
          </a:prstGeom>
        </p:spPr>
        <p:txBody>
          <a:bodyPr wrap="square" lIns="91425" tIns="91425" rIns="91425" bIns="91425" anchor="t" anchorCtr="0"/>
          <a:lstStyle>
            <a:lvl1pPr lvl="0" rtl="0">
              <a:spcBef>
                <a:spcPts val="0"/>
              </a:spcBef>
              <a:buSzPct val="100000"/>
              <a:defRPr sz="12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a:pPr lvl="0"/>
            <a:r>
              <a:rPr lang="en-US"/>
              <a:t>Click to edit Master text styles</a:t>
            </a:r>
          </a:p>
        </p:txBody>
      </p:sp>
      <p:sp>
        <p:nvSpPr>
          <p:cNvPr id="77" name="Shape 77"/>
          <p:cNvSpPr txBox="1">
            <a:spLocks noGrp="1"/>
          </p:cNvSpPr>
          <p:nvPr>
            <p:ph type="body" idx="2"/>
          </p:nvPr>
        </p:nvSpPr>
        <p:spPr>
          <a:xfrm>
            <a:off x="6601341" y="767333"/>
            <a:ext cx="2386400" cy="5308000"/>
          </a:xfrm>
          <a:prstGeom prst="rect">
            <a:avLst/>
          </a:prstGeom>
        </p:spPr>
        <p:txBody>
          <a:bodyPr wrap="square" lIns="91425" tIns="91425" rIns="91425" bIns="91425" anchor="t" anchorCtr="0"/>
          <a:lstStyle>
            <a:lvl1pPr lvl="0" rtl="0">
              <a:spcBef>
                <a:spcPts val="0"/>
              </a:spcBef>
              <a:buSzPct val="100000"/>
              <a:defRPr sz="12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a:pPr lvl="0"/>
            <a:r>
              <a:rPr lang="en-US"/>
              <a:t>Click to edit Master text styles</a:t>
            </a:r>
          </a:p>
        </p:txBody>
      </p:sp>
      <p:sp>
        <p:nvSpPr>
          <p:cNvPr id="78" name="Shape 78"/>
          <p:cNvSpPr txBox="1">
            <a:spLocks noGrp="1"/>
          </p:cNvSpPr>
          <p:nvPr>
            <p:ph type="body" idx="3"/>
          </p:nvPr>
        </p:nvSpPr>
        <p:spPr>
          <a:xfrm>
            <a:off x="9110248" y="767333"/>
            <a:ext cx="2386400" cy="5308000"/>
          </a:xfrm>
          <a:prstGeom prst="rect">
            <a:avLst/>
          </a:prstGeom>
        </p:spPr>
        <p:txBody>
          <a:bodyPr wrap="square" lIns="91425" tIns="91425" rIns="91425" bIns="91425" anchor="t" anchorCtr="0"/>
          <a:lstStyle>
            <a:lvl1pPr lvl="0" rtl="0">
              <a:spcBef>
                <a:spcPts val="0"/>
              </a:spcBef>
              <a:buSzPct val="100000"/>
              <a:defRPr sz="12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a:pPr lvl="0"/>
            <a:r>
              <a:rPr lang="en-US"/>
              <a:t>Click to edit Master text styles</a:t>
            </a:r>
          </a:p>
        </p:txBody>
      </p:sp>
      <p:sp>
        <p:nvSpPr>
          <p:cNvPr id="79" name="Shape 79"/>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47375" y="6035265"/>
            <a:ext cx="1642687" cy="481985"/>
          </a:xfrm>
          <a:prstGeom prst="rect">
            <a:avLst/>
          </a:prstGeom>
        </p:spPr>
      </p:pic>
    </p:spTree>
    <p:extLst>
      <p:ext uri="{BB962C8B-B14F-4D97-AF65-F5344CB8AC3E}">
        <p14:creationId xmlns:p14="http://schemas.microsoft.com/office/powerpoint/2010/main" val="2905053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bg>
      <p:bgPr>
        <a:solidFill>
          <a:srgbClr val="007CC2"/>
        </a:solidFill>
        <a:effectLst/>
      </p:bgPr>
    </p:bg>
    <p:spTree>
      <p:nvGrpSpPr>
        <p:cNvPr id="1" name="Shape 85"/>
        <p:cNvGrpSpPr/>
        <p:nvPr/>
      </p:nvGrpSpPr>
      <p:grpSpPr>
        <a:xfrm>
          <a:off x="0" y="0"/>
          <a:ext cx="0" cy="0"/>
          <a:chOff x="0" y="0"/>
          <a:chExt cx="0" cy="0"/>
        </a:xfrm>
      </p:grpSpPr>
      <p:sp>
        <p:nvSpPr>
          <p:cNvPr id="86" name="Shape 86"/>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47375" y="6035265"/>
            <a:ext cx="1642687" cy="481985"/>
          </a:xfrm>
          <a:prstGeom prst="rect">
            <a:avLst/>
          </a:prstGeom>
        </p:spPr>
      </p:pic>
    </p:spTree>
    <p:extLst>
      <p:ext uri="{BB962C8B-B14F-4D97-AF65-F5344CB8AC3E}">
        <p14:creationId xmlns:p14="http://schemas.microsoft.com/office/powerpoint/2010/main" val="129618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319A49-5435-4CAB-9D13-63909385045E}"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2E5A62-46E6-48FC-BA96-07A7A800A262}" type="slidenum">
              <a:rPr lang="en-US" smtClean="0"/>
              <a:t>‹#›</a:t>
            </a:fld>
            <a:endParaRPr lang="en-US"/>
          </a:p>
        </p:txBody>
      </p:sp>
    </p:spTree>
    <p:extLst>
      <p:ext uri="{BB962C8B-B14F-4D97-AF65-F5344CB8AC3E}">
        <p14:creationId xmlns:p14="http://schemas.microsoft.com/office/powerpoint/2010/main" val="3439192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2319A49-5435-4CAB-9D13-63909385045E}" type="datetimeFigureOut">
              <a:rPr lang="en-US" smtClean="0"/>
              <a:t>4/30/2020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2E5A62-46E6-48FC-BA96-07A7A800A262}" type="slidenum">
              <a:rPr lang="en-US" smtClean="0"/>
              <a:t>‹#›</a:t>
            </a:fld>
            <a:endParaRPr lang="en-US"/>
          </a:p>
        </p:txBody>
      </p:sp>
    </p:spTree>
    <p:extLst>
      <p:ext uri="{BB962C8B-B14F-4D97-AF65-F5344CB8AC3E}">
        <p14:creationId xmlns:p14="http://schemas.microsoft.com/office/powerpoint/2010/main" val="4178254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Subtitle">
    <p:bg>
      <p:bgPr>
        <a:solidFill>
          <a:srgbClr val="007CC2"/>
        </a:solidFill>
        <a:effectLst/>
      </p:bgPr>
    </p:bg>
    <p:spTree>
      <p:nvGrpSpPr>
        <p:cNvPr id="1" name="Shape 13"/>
        <p:cNvGrpSpPr/>
        <p:nvPr/>
      </p:nvGrpSpPr>
      <p:grpSpPr>
        <a:xfrm>
          <a:off x="0" y="0"/>
          <a:ext cx="0" cy="0"/>
          <a:chOff x="0" y="0"/>
          <a:chExt cx="0" cy="0"/>
        </a:xfrm>
      </p:grpSpPr>
      <p:sp>
        <p:nvSpPr>
          <p:cNvPr id="14" name="Shape 14"/>
          <p:cNvSpPr/>
          <p:nvPr/>
        </p:nvSpPr>
        <p:spPr>
          <a:xfrm flipH="1">
            <a:off x="-9500" y="-17228"/>
            <a:ext cx="3456800" cy="68580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15" name="Shape 15"/>
          <p:cNvSpPr/>
          <p:nvPr/>
        </p:nvSpPr>
        <p:spPr>
          <a:xfrm>
            <a:off x="3447304" y="0"/>
            <a:ext cx="150800" cy="68580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16" name="Shape 16"/>
          <p:cNvSpPr txBox="1">
            <a:spLocks noGrp="1"/>
          </p:cNvSpPr>
          <p:nvPr>
            <p:ph type="ctrTitle"/>
          </p:nvPr>
        </p:nvSpPr>
        <p:spPr>
          <a:xfrm>
            <a:off x="369467" y="361705"/>
            <a:ext cx="2698800" cy="3892243"/>
          </a:xfrm>
          <a:prstGeom prst="rect">
            <a:avLst/>
          </a:prstGeom>
        </p:spPr>
        <p:txBody>
          <a:bodyPr wrap="square" lIns="91425" tIns="91425" rIns="91425" bIns="91425" anchor="b" anchorCtr="0"/>
          <a:lstStyle>
            <a:lvl1pPr lvl="0" rtl="0">
              <a:spcBef>
                <a:spcPts val="0"/>
              </a:spcBef>
              <a:buClr>
                <a:srgbClr val="F67031"/>
              </a:buClr>
              <a:defRPr>
                <a:solidFill>
                  <a:srgbClr val="F67031"/>
                </a:solidFill>
              </a:defRPr>
            </a:lvl1pPr>
            <a:lvl2pPr lvl="1" rtl="0">
              <a:spcBef>
                <a:spcPts val="0"/>
              </a:spcBef>
              <a:buClr>
                <a:srgbClr val="F67031"/>
              </a:buClr>
              <a:defRPr>
                <a:solidFill>
                  <a:srgbClr val="F67031"/>
                </a:solidFill>
              </a:defRPr>
            </a:lvl2pPr>
            <a:lvl3pPr lvl="2" rtl="0">
              <a:spcBef>
                <a:spcPts val="0"/>
              </a:spcBef>
              <a:buClr>
                <a:srgbClr val="F67031"/>
              </a:buClr>
              <a:defRPr>
                <a:solidFill>
                  <a:srgbClr val="F67031"/>
                </a:solidFill>
              </a:defRPr>
            </a:lvl3pPr>
            <a:lvl4pPr lvl="3" rtl="0">
              <a:spcBef>
                <a:spcPts val="0"/>
              </a:spcBef>
              <a:buClr>
                <a:srgbClr val="F67031"/>
              </a:buClr>
              <a:defRPr>
                <a:solidFill>
                  <a:srgbClr val="F67031"/>
                </a:solidFill>
              </a:defRPr>
            </a:lvl4pPr>
            <a:lvl5pPr lvl="4" rtl="0">
              <a:spcBef>
                <a:spcPts val="0"/>
              </a:spcBef>
              <a:buClr>
                <a:srgbClr val="F67031"/>
              </a:buClr>
              <a:defRPr>
                <a:solidFill>
                  <a:srgbClr val="F67031"/>
                </a:solidFill>
              </a:defRPr>
            </a:lvl5pPr>
            <a:lvl6pPr lvl="5" rtl="0">
              <a:spcBef>
                <a:spcPts val="0"/>
              </a:spcBef>
              <a:buClr>
                <a:srgbClr val="F67031"/>
              </a:buClr>
              <a:defRPr>
                <a:solidFill>
                  <a:srgbClr val="F67031"/>
                </a:solidFill>
              </a:defRPr>
            </a:lvl6pPr>
            <a:lvl7pPr lvl="6" rtl="0">
              <a:spcBef>
                <a:spcPts val="0"/>
              </a:spcBef>
              <a:buClr>
                <a:srgbClr val="F67031"/>
              </a:buClr>
              <a:defRPr>
                <a:solidFill>
                  <a:srgbClr val="F67031"/>
                </a:solidFill>
              </a:defRPr>
            </a:lvl7pPr>
            <a:lvl8pPr lvl="7" rtl="0">
              <a:spcBef>
                <a:spcPts val="0"/>
              </a:spcBef>
              <a:buClr>
                <a:srgbClr val="F67031"/>
              </a:buClr>
              <a:defRPr>
                <a:solidFill>
                  <a:srgbClr val="F67031"/>
                </a:solidFill>
              </a:defRPr>
            </a:lvl8pPr>
            <a:lvl9pPr lvl="8" rtl="0">
              <a:spcBef>
                <a:spcPts val="0"/>
              </a:spcBef>
              <a:buClr>
                <a:srgbClr val="F67031"/>
              </a:buClr>
              <a:defRPr>
                <a:solidFill>
                  <a:srgbClr val="F67031"/>
                </a:solidFill>
              </a:defRPr>
            </a:lvl9pPr>
          </a:lstStyle>
          <a:p>
            <a:r>
              <a:rPr lang="en-US"/>
              <a:t>Click to edit Master title style</a:t>
            </a:r>
            <a:endParaRPr dirty="0"/>
          </a:p>
        </p:txBody>
      </p:sp>
      <p:sp>
        <p:nvSpPr>
          <p:cNvPr id="17" name="Shape 17"/>
          <p:cNvSpPr txBox="1">
            <a:spLocks noGrp="1"/>
          </p:cNvSpPr>
          <p:nvPr>
            <p:ph type="subTitle" idx="1"/>
          </p:nvPr>
        </p:nvSpPr>
        <p:spPr>
          <a:xfrm>
            <a:off x="369467" y="4253949"/>
            <a:ext cx="2698800" cy="896033"/>
          </a:xfrm>
          <a:prstGeom prst="rect">
            <a:avLst/>
          </a:prstGeom>
        </p:spPr>
        <p:txBody>
          <a:bodyPr wrap="square" lIns="91425" tIns="91425" rIns="91425" bIns="91425" anchor="t" anchorCtr="0"/>
          <a:lstStyle>
            <a:lvl1pPr lvl="0" rtl="0">
              <a:spcBef>
                <a:spcPts val="0"/>
              </a:spcBef>
              <a:buClr>
                <a:srgbClr val="999999"/>
              </a:buClr>
              <a:buFont typeface="Georgia"/>
              <a:buNone/>
              <a:defRPr i="1">
                <a:solidFill>
                  <a:srgbClr val="999999"/>
                </a:solidFill>
                <a:latin typeface="Georgia"/>
                <a:ea typeface="Georgia"/>
                <a:cs typeface="Georgia"/>
                <a:sym typeface="Georgia"/>
              </a:defRPr>
            </a:lvl1pPr>
            <a:lvl2pPr lvl="1" rtl="0">
              <a:spcBef>
                <a:spcPts val="0"/>
              </a:spcBef>
              <a:buClr>
                <a:srgbClr val="999999"/>
              </a:buClr>
              <a:buSzPct val="100000"/>
              <a:buFont typeface="Georgia"/>
              <a:buNone/>
              <a:defRPr sz="4000" i="1">
                <a:solidFill>
                  <a:srgbClr val="999999"/>
                </a:solidFill>
                <a:latin typeface="Georgia"/>
                <a:ea typeface="Georgia"/>
                <a:cs typeface="Georgia"/>
                <a:sym typeface="Georgia"/>
              </a:defRPr>
            </a:lvl2pPr>
            <a:lvl3pPr lvl="2" rtl="0">
              <a:spcBef>
                <a:spcPts val="0"/>
              </a:spcBef>
              <a:buClr>
                <a:srgbClr val="999999"/>
              </a:buClr>
              <a:buSzPct val="100000"/>
              <a:buFont typeface="Georgia"/>
              <a:buNone/>
              <a:defRPr sz="4000" i="1">
                <a:solidFill>
                  <a:srgbClr val="999999"/>
                </a:solidFill>
                <a:latin typeface="Georgia"/>
                <a:ea typeface="Georgia"/>
                <a:cs typeface="Georgia"/>
                <a:sym typeface="Georgia"/>
              </a:defRPr>
            </a:lvl3pPr>
            <a:lvl4pPr lvl="3" rtl="0">
              <a:spcBef>
                <a:spcPts val="0"/>
              </a:spcBef>
              <a:buClr>
                <a:srgbClr val="999999"/>
              </a:buClr>
              <a:buSzPct val="100000"/>
              <a:buFont typeface="Georgia"/>
              <a:buNone/>
              <a:defRPr sz="4000" i="1">
                <a:solidFill>
                  <a:srgbClr val="999999"/>
                </a:solidFill>
                <a:latin typeface="Georgia"/>
                <a:ea typeface="Georgia"/>
                <a:cs typeface="Georgia"/>
                <a:sym typeface="Georgia"/>
              </a:defRPr>
            </a:lvl4pPr>
            <a:lvl5pPr lvl="4" rtl="0">
              <a:spcBef>
                <a:spcPts val="0"/>
              </a:spcBef>
              <a:buClr>
                <a:srgbClr val="999999"/>
              </a:buClr>
              <a:buSzPct val="100000"/>
              <a:buFont typeface="Georgia"/>
              <a:buNone/>
              <a:defRPr sz="4000" i="1">
                <a:solidFill>
                  <a:srgbClr val="999999"/>
                </a:solidFill>
                <a:latin typeface="Georgia"/>
                <a:ea typeface="Georgia"/>
                <a:cs typeface="Georgia"/>
                <a:sym typeface="Georgia"/>
              </a:defRPr>
            </a:lvl5pPr>
            <a:lvl6pPr lvl="5" rtl="0">
              <a:spcBef>
                <a:spcPts val="0"/>
              </a:spcBef>
              <a:buClr>
                <a:srgbClr val="999999"/>
              </a:buClr>
              <a:buSzPct val="100000"/>
              <a:buFont typeface="Georgia"/>
              <a:buNone/>
              <a:defRPr sz="4000" i="1">
                <a:solidFill>
                  <a:srgbClr val="999999"/>
                </a:solidFill>
                <a:latin typeface="Georgia"/>
                <a:ea typeface="Georgia"/>
                <a:cs typeface="Georgia"/>
                <a:sym typeface="Georgia"/>
              </a:defRPr>
            </a:lvl6pPr>
            <a:lvl7pPr lvl="6" rtl="0">
              <a:spcBef>
                <a:spcPts val="0"/>
              </a:spcBef>
              <a:buClr>
                <a:srgbClr val="999999"/>
              </a:buClr>
              <a:buSzPct val="100000"/>
              <a:buFont typeface="Georgia"/>
              <a:buNone/>
              <a:defRPr sz="4000" i="1">
                <a:solidFill>
                  <a:srgbClr val="999999"/>
                </a:solidFill>
                <a:latin typeface="Georgia"/>
                <a:ea typeface="Georgia"/>
                <a:cs typeface="Georgia"/>
                <a:sym typeface="Georgia"/>
              </a:defRPr>
            </a:lvl7pPr>
            <a:lvl8pPr lvl="7" rtl="0">
              <a:spcBef>
                <a:spcPts val="0"/>
              </a:spcBef>
              <a:buClr>
                <a:srgbClr val="999999"/>
              </a:buClr>
              <a:buSzPct val="100000"/>
              <a:buFont typeface="Georgia"/>
              <a:buNone/>
              <a:defRPr sz="4000" i="1">
                <a:solidFill>
                  <a:srgbClr val="999999"/>
                </a:solidFill>
                <a:latin typeface="Georgia"/>
                <a:ea typeface="Georgia"/>
                <a:cs typeface="Georgia"/>
                <a:sym typeface="Georgia"/>
              </a:defRPr>
            </a:lvl8pPr>
            <a:lvl9pPr lvl="8" rtl="0">
              <a:spcBef>
                <a:spcPts val="0"/>
              </a:spcBef>
              <a:buClr>
                <a:srgbClr val="999999"/>
              </a:buClr>
              <a:buSzPct val="100000"/>
              <a:buFont typeface="Georgia"/>
              <a:buNone/>
              <a:defRPr sz="4000" i="1">
                <a:solidFill>
                  <a:srgbClr val="999999"/>
                </a:solidFill>
                <a:latin typeface="Georgia"/>
                <a:ea typeface="Georgia"/>
                <a:cs typeface="Georgia"/>
                <a:sym typeface="Georgia"/>
              </a:defRPr>
            </a:lvl9pPr>
          </a:lstStyle>
          <a:p>
            <a:r>
              <a:rPr lang="en-US"/>
              <a:t>Click to edit Master subtitle style</a:t>
            </a:r>
            <a:endParaRPr dirty="0"/>
          </a:p>
        </p:txBody>
      </p:sp>
      <p:sp>
        <p:nvSpPr>
          <p:cNvPr id="18" name="Shape 18"/>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5762" y="6037402"/>
            <a:ext cx="1654300" cy="489097"/>
          </a:xfrm>
          <a:prstGeom prst="rect">
            <a:avLst/>
          </a:prstGeom>
        </p:spPr>
      </p:pic>
    </p:spTree>
    <p:extLst>
      <p:ext uri="{BB962C8B-B14F-4D97-AF65-F5344CB8AC3E}">
        <p14:creationId xmlns:p14="http://schemas.microsoft.com/office/powerpoint/2010/main" val="429322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able of contents">
    <p:bg>
      <p:bgPr>
        <a:solidFill>
          <a:srgbClr val="007CC2"/>
        </a:solidFill>
        <a:effectLst/>
      </p:bgPr>
    </p:bg>
    <p:spTree>
      <p:nvGrpSpPr>
        <p:cNvPr id="1" name="Shape 19"/>
        <p:cNvGrpSpPr/>
        <p:nvPr/>
      </p:nvGrpSpPr>
      <p:grpSpPr>
        <a:xfrm>
          <a:off x="0" y="0"/>
          <a:ext cx="0" cy="0"/>
          <a:chOff x="0" y="0"/>
          <a:chExt cx="0" cy="0"/>
        </a:xfrm>
      </p:grpSpPr>
      <p:sp>
        <p:nvSpPr>
          <p:cNvPr id="20" name="Shape 20"/>
          <p:cNvSpPr/>
          <p:nvPr/>
        </p:nvSpPr>
        <p:spPr>
          <a:xfrm flipH="1">
            <a:off x="6091216" y="0"/>
            <a:ext cx="6100800" cy="68580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21" name="Shape 21"/>
          <p:cNvSpPr txBox="1">
            <a:spLocks noGrp="1"/>
          </p:cNvSpPr>
          <p:nvPr>
            <p:ph type="subTitle" idx="1"/>
          </p:nvPr>
        </p:nvSpPr>
        <p:spPr>
          <a:xfrm>
            <a:off x="862067" y="2652667"/>
            <a:ext cx="4329200" cy="2835200"/>
          </a:xfrm>
          <a:prstGeom prst="rect">
            <a:avLst/>
          </a:prstGeom>
        </p:spPr>
        <p:txBody>
          <a:bodyPr wrap="square" lIns="91425" tIns="91425" rIns="91425" bIns="91425" anchor="t" anchorCtr="0"/>
          <a:lstStyle>
            <a:lvl1pPr lvl="0" rtl="0">
              <a:spcBef>
                <a:spcPts val="0"/>
              </a:spcBef>
              <a:buClr>
                <a:srgbClr val="FFFFFF"/>
              </a:buClr>
              <a:buFont typeface="Georgia"/>
              <a:buNone/>
              <a:defRPr i="1">
                <a:solidFill>
                  <a:srgbClr val="FFFFFF"/>
                </a:solidFill>
                <a:latin typeface="Georgia"/>
                <a:ea typeface="Georgia"/>
                <a:cs typeface="Georgia"/>
                <a:sym typeface="Georgia"/>
              </a:defRPr>
            </a:lvl1pPr>
            <a:lvl2pPr lvl="1" rtl="0">
              <a:spcBef>
                <a:spcPts val="0"/>
              </a:spcBef>
              <a:buClr>
                <a:srgbClr val="FFFFFF"/>
              </a:buClr>
              <a:buSzPct val="100000"/>
              <a:buFont typeface="Georgia"/>
              <a:buNone/>
              <a:defRPr sz="4000" i="1">
                <a:solidFill>
                  <a:srgbClr val="FFFFFF"/>
                </a:solidFill>
                <a:latin typeface="Georgia"/>
                <a:ea typeface="Georgia"/>
                <a:cs typeface="Georgia"/>
                <a:sym typeface="Georgia"/>
              </a:defRPr>
            </a:lvl2pPr>
            <a:lvl3pPr lvl="2" rtl="0">
              <a:spcBef>
                <a:spcPts val="0"/>
              </a:spcBef>
              <a:buClr>
                <a:srgbClr val="FFFFFF"/>
              </a:buClr>
              <a:buSzPct val="100000"/>
              <a:buFont typeface="Georgia"/>
              <a:buNone/>
              <a:defRPr sz="4000" i="1">
                <a:solidFill>
                  <a:srgbClr val="FFFFFF"/>
                </a:solidFill>
                <a:latin typeface="Georgia"/>
                <a:ea typeface="Georgia"/>
                <a:cs typeface="Georgia"/>
                <a:sym typeface="Georgia"/>
              </a:defRPr>
            </a:lvl3pPr>
            <a:lvl4pPr lvl="3" rtl="0">
              <a:spcBef>
                <a:spcPts val="0"/>
              </a:spcBef>
              <a:buClr>
                <a:srgbClr val="FFFFFF"/>
              </a:buClr>
              <a:buSzPct val="100000"/>
              <a:buFont typeface="Georgia"/>
              <a:buNone/>
              <a:defRPr sz="4000" i="1">
                <a:solidFill>
                  <a:srgbClr val="FFFFFF"/>
                </a:solidFill>
                <a:latin typeface="Georgia"/>
                <a:ea typeface="Georgia"/>
                <a:cs typeface="Georgia"/>
                <a:sym typeface="Georgia"/>
              </a:defRPr>
            </a:lvl4pPr>
            <a:lvl5pPr lvl="4" rtl="0">
              <a:spcBef>
                <a:spcPts val="0"/>
              </a:spcBef>
              <a:buClr>
                <a:srgbClr val="FFFFFF"/>
              </a:buClr>
              <a:buSzPct val="100000"/>
              <a:buFont typeface="Georgia"/>
              <a:buNone/>
              <a:defRPr sz="4000" i="1">
                <a:solidFill>
                  <a:srgbClr val="FFFFFF"/>
                </a:solidFill>
                <a:latin typeface="Georgia"/>
                <a:ea typeface="Georgia"/>
                <a:cs typeface="Georgia"/>
                <a:sym typeface="Georgia"/>
              </a:defRPr>
            </a:lvl5pPr>
            <a:lvl6pPr lvl="5" rtl="0">
              <a:spcBef>
                <a:spcPts val="0"/>
              </a:spcBef>
              <a:buClr>
                <a:srgbClr val="FFFFFF"/>
              </a:buClr>
              <a:buSzPct val="100000"/>
              <a:buFont typeface="Georgia"/>
              <a:buNone/>
              <a:defRPr sz="4000" i="1">
                <a:solidFill>
                  <a:srgbClr val="FFFFFF"/>
                </a:solidFill>
                <a:latin typeface="Georgia"/>
                <a:ea typeface="Georgia"/>
                <a:cs typeface="Georgia"/>
                <a:sym typeface="Georgia"/>
              </a:defRPr>
            </a:lvl6pPr>
            <a:lvl7pPr lvl="6" rtl="0">
              <a:spcBef>
                <a:spcPts val="0"/>
              </a:spcBef>
              <a:buClr>
                <a:srgbClr val="FFFFFF"/>
              </a:buClr>
              <a:buSzPct val="100000"/>
              <a:buFont typeface="Georgia"/>
              <a:buNone/>
              <a:defRPr sz="4000" i="1">
                <a:solidFill>
                  <a:srgbClr val="FFFFFF"/>
                </a:solidFill>
                <a:latin typeface="Georgia"/>
                <a:ea typeface="Georgia"/>
                <a:cs typeface="Georgia"/>
                <a:sym typeface="Georgia"/>
              </a:defRPr>
            </a:lvl7pPr>
            <a:lvl8pPr lvl="7" rtl="0">
              <a:spcBef>
                <a:spcPts val="0"/>
              </a:spcBef>
              <a:buClr>
                <a:srgbClr val="FFFFFF"/>
              </a:buClr>
              <a:buSzPct val="100000"/>
              <a:buFont typeface="Georgia"/>
              <a:buNone/>
              <a:defRPr sz="4000" i="1">
                <a:solidFill>
                  <a:srgbClr val="FFFFFF"/>
                </a:solidFill>
                <a:latin typeface="Georgia"/>
                <a:ea typeface="Georgia"/>
                <a:cs typeface="Georgia"/>
                <a:sym typeface="Georgia"/>
              </a:defRPr>
            </a:lvl8pPr>
            <a:lvl9pPr lvl="8" rtl="0">
              <a:spcBef>
                <a:spcPts val="0"/>
              </a:spcBef>
              <a:buClr>
                <a:srgbClr val="FFFFFF"/>
              </a:buClr>
              <a:buSzPct val="100000"/>
              <a:buFont typeface="Georgia"/>
              <a:buNone/>
              <a:defRPr sz="4000" i="1">
                <a:solidFill>
                  <a:srgbClr val="FFFFFF"/>
                </a:solidFill>
                <a:latin typeface="Georgia"/>
                <a:ea typeface="Georgia"/>
                <a:cs typeface="Georgia"/>
                <a:sym typeface="Georgia"/>
              </a:defRPr>
            </a:lvl9pPr>
          </a:lstStyle>
          <a:p>
            <a:r>
              <a:rPr lang="en-US"/>
              <a:t>Click to edit Master subtitle style</a:t>
            </a:r>
            <a:endParaRPr/>
          </a:p>
        </p:txBody>
      </p:sp>
      <p:sp>
        <p:nvSpPr>
          <p:cNvPr id="22" name="Shape 22"/>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sp>
        <p:nvSpPr>
          <p:cNvPr id="23" name="Shape 23"/>
          <p:cNvSpPr/>
          <p:nvPr/>
        </p:nvSpPr>
        <p:spPr>
          <a:xfrm flipH="1">
            <a:off x="5940400" y="0"/>
            <a:ext cx="150800" cy="68580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24" name="Shape 24"/>
          <p:cNvSpPr txBox="1">
            <a:spLocks noGrp="1"/>
          </p:cNvSpPr>
          <p:nvPr>
            <p:ph type="body" idx="2"/>
          </p:nvPr>
        </p:nvSpPr>
        <p:spPr>
          <a:xfrm>
            <a:off x="6840300" y="1354667"/>
            <a:ext cx="4627600" cy="4133200"/>
          </a:xfrm>
          <a:prstGeom prst="rect">
            <a:avLst/>
          </a:prstGeom>
        </p:spPr>
        <p:txBody>
          <a:bodyPr wrap="square" lIns="91425" tIns="91425" rIns="91425" bIns="91425" anchor="t" anchorCtr="0"/>
          <a:lstStyle>
            <a:lvl1pPr lvl="0" rtl="0">
              <a:spcBef>
                <a:spcPts val="0"/>
              </a:spcBef>
              <a:spcAft>
                <a:spcPts val="1333"/>
              </a:spcAft>
              <a:buClr>
                <a:srgbClr val="F67031"/>
              </a:buClr>
              <a:buSzPct val="100000"/>
              <a:buAutoNum type="arabicPeriod"/>
              <a:defRPr sz="2400"/>
            </a:lvl1pPr>
            <a:lvl2pPr lvl="1" rtl="0">
              <a:spcBef>
                <a:spcPts val="0"/>
              </a:spcBef>
              <a:spcAft>
                <a:spcPts val="1333"/>
              </a:spcAft>
              <a:buAutoNum type="alphaLcPeriod"/>
              <a:defRPr>
                <a:solidFill>
                  <a:srgbClr val="999999"/>
                </a:solidFill>
              </a:defRPr>
            </a:lvl2pPr>
            <a:lvl3pPr lvl="2" rtl="0">
              <a:spcBef>
                <a:spcPts val="0"/>
              </a:spcBef>
              <a:spcAft>
                <a:spcPts val="1333"/>
              </a:spcAft>
              <a:buAutoNum type="romanLcPeriod"/>
              <a:defRPr>
                <a:solidFill>
                  <a:srgbClr val="999999"/>
                </a:solidFill>
              </a:defRPr>
            </a:lvl3pPr>
            <a:lvl4pPr lvl="3" rtl="0">
              <a:spcBef>
                <a:spcPts val="0"/>
              </a:spcBef>
              <a:spcAft>
                <a:spcPts val="1333"/>
              </a:spcAft>
              <a:buAutoNum type="arabicPeriod"/>
              <a:defRPr>
                <a:solidFill>
                  <a:srgbClr val="999999"/>
                </a:solidFill>
              </a:defRPr>
            </a:lvl4pPr>
            <a:lvl5pPr lvl="4" rtl="0">
              <a:spcBef>
                <a:spcPts val="0"/>
              </a:spcBef>
              <a:spcAft>
                <a:spcPts val="1333"/>
              </a:spcAft>
              <a:buClr>
                <a:srgbClr val="999999"/>
              </a:buClr>
              <a:buAutoNum type="alphaLcPeriod"/>
              <a:defRPr>
                <a:solidFill>
                  <a:srgbClr val="999999"/>
                </a:solidFill>
              </a:defRPr>
            </a:lvl5pPr>
            <a:lvl6pPr lvl="5" rtl="0">
              <a:spcBef>
                <a:spcPts val="0"/>
              </a:spcBef>
              <a:spcAft>
                <a:spcPts val="1333"/>
              </a:spcAft>
              <a:buClr>
                <a:srgbClr val="999999"/>
              </a:buClr>
              <a:buAutoNum type="romanLcPeriod"/>
              <a:defRPr>
                <a:solidFill>
                  <a:srgbClr val="999999"/>
                </a:solidFill>
              </a:defRPr>
            </a:lvl6pPr>
            <a:lvl7pPr lvl="6" rtl="0">
              <a:spcBef>
                <a:spcPts val="0"/>
              </a:spcBef>
              <a:spcAft>
                <a:spcPts val="1333"/>
              </a:spcAft>
              <a:buClr>
                <a:srgbClr val="999999"/>
              </a:buClr>
              <a:buAutoNum type="arabicPeriod"/>
              <a:defRPr>
                <a:solidFill>
                  <a:srgbClr val="999999"/>
                </a:solidFill>
              </a:defRPr>
            </a:lvl7pPr>
            <a:lvl8pPr lvl="7" rtl="0">
              <a:spcBef>
                <a:spcPts val="0"/>
              </a:spcBef>
              <a:spcAft>
                <a:spcPts val="1333"/>
              </a:spcAft>
              <a:buClr>
                <a:srgbClr val="999999"/>
              </a:buClr>
              <a:buAutoNum type="alphaLcPeriod"/>
              <a:defRPr>
                <a:solidFill>
                  <a:srgbClr val="999999"/>
                </a:solidFill>
              </a:defRPr>
            </a:lvl8pPr>
            <a:lvl9pPr lvl="8" rtl="0">
              <a:spcBef>
                <a:spcPts val="0"/>
              </a:spcBef>
              <a:spcAft>
                <a:spcPts val="1333"/>
              </a:spcAft>
              <a:buClr>
                <a:srgbClr val="999999"/>
              </a:buClr>
              <a:buAutoNum type="romanLcPeriod"/>
              <a:defRPr>
                <a:solidFill>
                  <a:srgbClr val="999999"/>
                </a:solidFill>
              </a:defRPr>
            </a:lvl9pPr>
          </a:lstStyle>
          <a:p>
            <a:pPr lvl="0"/>
            <a:r>
              <a:rPr lang="en-US"/>
              <a:t>Click to edit Master text styles</a:t>
            </a:r>
          </a:p>
        </p:txBody>
      </p:sp>
      <p:sp>
        <p:nvSpPr>
          <p:cNvPr id="25" name="Shape 25"/>
          <p:cNvSpPr txBox="1">
            <a:spLocks noGrp="1"/>
          </p:cNvSpPr>
          <p:nvPr>
            <p:ph type="title"/>
          </p:nvPr>
        </p:nvSpPr>
        <p:spPr>
          <a:xfrm>
            <a:off x="862097" y="1354667"/>
            <a:ext cx="4329200" cy="1298000"/>
          </a:xfrm>
          <a:prstGeom prst="rect">
            <a:avLst/>
          </a:prstGeom>
        </p:spPr>
        <p:txBody>
          <a:bodyPr wrap="square"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r>
              <a:rPr lang="en-US"/>
              <a:t>Click to edit Master title style</a:t>
            </a:r>
            <a:endParaRPr/>
          </a:p>
        </p:txBody>
      </p:sp>
      <p:pic>
        <p:nvPicPr>
          <p:cNvPr id="2" name="Picture 1"/>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47375" y="6035265"/>
            <a:ext cx="1642687" cy="481985"/>
          </a:xfrm>
          <a:prstGeom prst="rect">
            <a:avLst/>
          </a:prstGeom>
        </p:spPr>
      </p:pic>
    </p:spTree>
    <p:extLst>
      <p:ext uri="{BB962C8B-B14F-4D97-AF65-F5344CB8AC3E}">
        <p14:creationId xmlns:p14="http://schemas.microsoft.com/office/powerpoint/2010/main" val="362221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Quote">
    <p:bg>
      <p:bgPr>
        <a:solidFill>
          <a:srgbClr val="007CC2"/>
        </a:solidFill>
        <a:effectLst/>
      </p:bgPr>
    </p:bg>
    <p:spTree>
      <p:nvGrpSpPr>
        <p:cNvPr id="1" name="Shape 26"/>
        <p:cNvGrpSpPr/>
        <p:nvPr/>
      </p:nvGrpSpPr>
      <p:grpSpPr>
        <a:xfrm>
          <a:off x="0" y="0"/>
          <a:ext cx="0" cy="0"/>
          <a:chOff x="0" y="0"/>
          <a:chExt cx="0" cy="0"/>
        </a:xfrm>
      </p:grpSpPr>
      <p:sp>
        <p:nvSpPr>
          <p:cNvPr id="27" name="Shape 27"/>
          <p:cNvSpPr/>
          <p:nvPr/>
        </p:nvSpPr>
        <p:spPr>
          <a:xfrm rot="5400000" flipH="1">
            <a:off x="6025267" y="-4481167"/>
            <a:ext cx="150800" cy="122016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28" name="Shape 28"/>
          <p:cNvSpPr/>
          <p:nvPr/>
        </p:nvSpPr>
        <p:spPr>
          <a:xfrm>
            <a:off x="-9500" y="1695033"/>
            <a:ext cx="12201600" cy="51628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29" name="Shape 29"/>
          <p:cNvSpPr txBox="1">
            <a:spLocks noGrp="1"/>
          </p:cNvSpPr>
          <p:nvPr>
            <p:ph type="body" idx="1"/>
          </p:nvPr>
        </p:nvSpPr>
        <p:spPr>
          <a:xfrm>
            <a:off x="2463033" y="2272800"/>
            <a:ext cx="7266000" cy="3619600"/>
          </a:xfrm>
          <a:prstGeom prst="rect">
            <a:avLst/>
          </a:prstGeom>
        </p:spPr>
        <p:txBody>
          <a:bodyPr wrap="square" lIns="91425" tIns="91425" rIns="91425" bIns="91425" anchor="t" anchorCtr="0"/>
          <a:lstStyle>
            <a:lvl1pPr lvl="0" algn="ctr" rtl="0">
              <a:spcBef>
                <a:spcPts val="0"/>
              </a:spcBef>
              <a:buSzPct val="100000"/>
              <a:buFont typeface="Georgia"/>
              <a:defRPr sz="3200" i="1">
                <a:latin typeface="Georgia"/>
                <a:ea typeface="Georgia"/>
                <a:cs typeface="Georgia"/>
                <a:sym typeface="Georgia"/>
              </a:defRPr>
            </a:lvl1pPr>
            <a:lvl2pPr lvl="1" algn="ctr" rtl="0">
              <a:spcBef>
                <a:spcPts val="0"/>
              </a:spcBef>
              <a:buSzPct val="100000"/>
              <a:buFont typeface="Georgia"/>
              <a:defRPr sz="3200" i="1">
                <a:latin typeface="Georgia"/>
                <a:ea typeface="Georgia"/>
                <a:cs typeface="Georgia"/>
                <a:sym typeface="Georgia"/>
              </a:defRPr>
            </a:lvl2pPr>
            <a:lvl3pPr lvl="2" algn="ctr" rtl="0">
              <a:spcBef>
                <a:spcPts val="0"/>
              </a:spcBef>
              <a:buSzPct val="100000"/>
              <a:buFont typeface="Georgia"/>
              <a:defRPr sz="3200" i="1">
                <a:latin typeface="Georgia"/>
                <a:ea typeface="Georgia"/>
                <a:cs typeface="Georgia"/>
                <a:sym typeface="Georgia"/>
              </a:defRPr>
            </a:lvl3pPr>
            <a:lvl4pPr lvl="3" algn="ctr" rtl="0">
              <a:spcBef>
                <a:spcPts val="0"/>
              </a:spcBef>
              <a:buSzPct val="100000"/>
              <a:buFont typeface="Georgia"/>
              <a:defRPr sz="3200" i="1">
                <a:latin typeface="Georgia"/>
                <a:ea typeface="Georgia"/>
                <a:cs typeface="Georgia"/>
                <a:sym typeface="Georgia"/>
              </a:defRPr>
            </a:lvl4pPr>
            <a:lvl5pPr lvl="4" algn="ctr" rtl="0">
              <a:spcBef>
                <a:spcPts val="0"/>
              </a:spcBef>
              <a:buSzPct val="100000"/>
              <a:buFont typeface="Georgia"/>
              <a:defRPr sz="3200" i="1">
                <a:latin typeface="Georgia"/>
                <a:ea typeface="Georgia"/>
                <a:cs typeface="Georgia"/>
                <a:sym typeface="Georgia"/>
              </a:defRPr>
            </a:lvl5pPr>
            <a:lvl6pPr lvl="5" algn="ctr" rtl="0">
              <a:spcBef>
                <a:spcPts val="0"/>
              </a:spcBef>
              <a:buSzPct val="100000"/>
              <a:buFont typeface="Georgia"/>
              <a:defRPr sz="3200" i="1">
                <a:latin typeface="Georgia"/>
                <a:ea typeface="Georgia"/>
                <a:cs typeface="Georgia"/>
                <a:sym typeface="Georgia"/>
              </a:defRPr>
            </a:lvl6pPr>
            <a:lvl7pPr lvl="6" algn="ctr" rtl="0">
              <a:spcBef>
                <a:spcPts val="0"/>
              </a:spcBef>
              <a:buSzPct val="100000"/>
              <a:buFont typeface="Georgia"/>
              <a:defRPr sz="3200" i="1">
                <a:latin typeface="Georgia"/>
                <a:ea typeface="Georgia"/>
                <a:cs typeface="Georgia"/>
                <a:sym typeface="Georgia"/>
              </a:defRPr>
            </a:lvl7pPr>
            <a:lvl8pPr lvl="7" algn="ctr" rtl="0">
              <a:spcBef>
                <a:spcPts val="0"/>
              </a:spcBef>
              <a:buSzPct val="100000"/>
              <a:buFont typeface="Georgia"/>
              <a:defRPr sz="3200" i="1">
                <a:latin typeface="Georgia"/>
                <a:ea typeface="Georgia"/>
                <a:cs typeface="Georgia"/>
                <a:sym typeface="Georgia"/>
              </a:defRPr>
            </a:lvl8pPr>
            <a:lvl9pPr lvl="8" algn="ctr">
              <a:spcBef>
                <a:spcPts val="0"/>
              </a:spcBef>
              <a:buSzPct val="100000"/>
              <a:buFont typeface="Georgia"/>
              <a:defRPr sz="3200" i="1">
                <a:latin typeface="Georgia"/>
                <a:ea typeface="Georgia"/>
                <a:cs typeface="Georgia"/>
                <a:sym typeface="Georgia"/>
              </a:defRPr>
            </a:lvl9pPr>
          </a:lstStyle>
          <a:p>
            <a:pPr lvl="0"/>
            <a:r>
              <a:rPr lang="en-US"/>
              <a:t>Click to edit Master text styles</a:t>
            </a:r>
          </a:p>
        </p:txBody>
      </p:sp>
      <p:sp>
        <p:nvSpPr>
          <p:cNvPr id="30" name="Shape 30"/>
          <p:cNvSpPr txBox="1"/>
          <p:nvPr/>
        </p:nvSpPr>
        <p:spPr>
          <a:xfrm>
            <a:off x="4791200" y="303632"/>
            <a:ext cx="2609600" cy="871600"/>
          </a:xfrm>
          <a:prstGeom prst="rect">
            <a:avLst/>
          </a:prstGeom>
          <a:noFill/>
          <a:ln>
            <a:noFill/>
          </a:ln>
        </p:spPr>
        <p:txBody>
          <a:bodyPr wrap="square" lIns="121900" tIns="121900" rIns="121900" bIns="121900" anchor="t" anchorCtr="0">
            <a:noAutofit/>
          </a:bodyPr>
          <a:lstStyle/>
          <a:p>
            <a:pPr lvl="0" algn="ctr">
              <a:spcBef>
                <a:spcPts val="0"/>
              </a:spcBef>
              <a:buNone/>
            </a:pPr>
            <a:r>
              <a:rPr lang="en" sz="9600">
                <a:solidFill>
                  <a:srgbClr val="FFFFFF"/>
                </a:solidFill>
                <a:latin typeface="Nunito Sans"/>
                <a:ea typeface="Nunito Sans"/>
                <a:cs typeface="Nunito Sans"/>
                <a:sym typeface="Nunito Sans"/>
              </a:rPr>
              <a:t>“</a:t>
            </a:r>
          </a:p>
        </p:txBody>
      </p:sp>
      <p:sp>
        <p:nvSpPr>
          <p:cNvPr id="31" name="Shape 31"/>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5762" y="6037402"/>
            <a:ext cx="1654300" cy="489097"/>
          </a:xfrm>
          <a:prstGeom prst="rect">
            <a:avLst/>
          </a:prstGeom>
        </p:spPr>
      </p:pic>
    </p:spTree>
    <p:extLst>
      <p:ext uri="{BB962C8B-B14F-4D97-AF65-F5344CB8AC3E}">
        <p14:creationId xmlns:p14="http://schemas.microsoft.com/office/powerpoint/2010/main" val="2778403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Quote">
    <p:bg>
      <p:bgPr>
        <a:solidFill>
          <a:srgbClr val="007CC2"/>
        </a:solidFill>
        <a:effectLst/>
      </p:bgPr>
    </p:bg>
    <p:spTree>
      <p:nvGrpSpPr>
        <p:cNvPr id="1" name="Shape 26"/>
        <p:cNvGrpSpPr/>
        <p:nvPr/>
      </p:nvGrpSpPr>
      <p:grpSpPr>
        <a:xfrm>
          <a:off x="0" y="0"/>
          <a:ext cx="0" cy="0"/>
          <a:chOff x="0" y="0"/>
          <a:chExt cx="0" cy="0"/>
        </a:xfrm>
      </p:grpSpPr>
      <p:sp>
        <p:nvSpPr>
          <p:cNvPr id="27" name="Shape 27"/>
          <p:cNvSpPr/>
          <p:nvPr/>
        </p:nvSpPr>
        <p:spPr>
          <a:xfrm rot="5400000" flipH="1">
            <a:off x="6025267" y="-4481167"/>
            <a:ext cx="150800" cy="122016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28" name="Shape 28"/>
          <p:cNvSpPr/>
          <p:nvPr/>
        </p:nvSpPr>
        <p:spPr>
          <a:xfrm>
            <a:off x="-9500" y="1695033"/>
            <a:ext cx="12201600" cy="51628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29" name="Shape 29"/>
          <p:cNvSpPr txBox="1">
            <a:spLocks noGrp="1"/>
          </p:cNvSpPr>
          <p:nvPr>
            <p:ph type="body" idx="1"/>
          </p:nvPr>
        </p:nvSpPr>
        <p:spPr>
          <a:xfrm>
            <a:off x="2463033" y="2272800"/>
            <a:ext cx="7266000" cy="3619600"/>
          </a:xfrm>
          <a:prstGeom prst="rect">
            <a:avLst/>
          </a:prstGeom>
        </p:spPr>
        <p:txBody>
          <a:bodyPr wrap="square" lIns="91425" tIns="91425" rIns="91425" bIns="91425" anchor="t" anchorCtr="0"/>
          <a:lstStyle>
            <a:lvl1pPr marL="0" lvl="0" indent="0" algn="l" rtl="0">
              <a:spcBef>
                <a:spcPts val="0"/>
              </a:spcBef>
              <a:buSzPct val="100000"/>
              <a:buFont typeface="Arial" charset="0"/>
              <a:buNone/>
              <a:defRPr sz="3200" i="0">
                <a:solidFill>
                  <a:schemeClr val="tx1"/>
                </a:solidFill>
                <a:latin typeface="Georgia"/>
                <a:ea typeface="Georgia"/>
                <a:cs typeface="Georgia"/>
                <a:sym typeface="Georgia"/>
              </a:defRPr>
            </a:lvl1pPr>
            <a:lvl2pPr lvl="1" algn="ctr" rtl="0">
              <a:spcBef>
                <a:spcPts val="0"/>
              </a:spcBef>
              <a:buSzPct val="100000"/>
              <a:buFont typeface="Georgia"/>
              <a:defRPr sz="3200" i="1">
                <a:latin typeface="Georgia"/>
                <a:ea typeface="Georgia"/>
                <a:cs typeface="Georgia"/>
                <a:sym typeface="Georgia"/>
              </a:defRPr>
            </a:lvl2pPr>
            <a:lvl3pPr lvl="2" algn="ctr" rtl="0">
              <a:spcBef>
                <a:spcPts val="0"/>
              </a:spcBef>
              <a:buSzPct val="100000"/>
              <a:buFont typeface="Georgia"/>
              <a:defRPr sz="3200" i="1">
                <a:latin typeface="Georgia"/>
                <a:ea typeface="Georgia"/>
                <a:cs typeface="Georgia"/>
                <a:sym typeface="Georgia"/>
              </a:defRPr>
            </a:lvl3pPr>
            <a:lvl4pPr lvl="3" algn="ctr" rtl="0">
              <a:spcBef>
                <a:spcPts val="0"/>
              </a:spcBef>
              <a:buSzPct val="100000"/>
              <a:buFont typeface="Georgia"/>
              <a:defRPr sz="3200" i="1">
                <a:latin typeface="Georgia"/>
                <a:ea typeface="Georgia"/>
                <a:cs typeface="Georgia"/>
                <a:sym typeface="Georgia"/>
              </a:defRPr>
            </a:lvl4pPr>
            <a:lvl5pPr lvl="4" algn="ctr" rtl="0">
              <a:spcBef>
                <a:spcPts val="0"/>
              </a:spcBef>
              <a:buSzPct val="100000"/>
              <a:buFont typeface="Georgia"/>
              <a:defRPr sz="3200" i="1">
                <a:latin typeface="Georgia"/>
                <a:ea typeface="Georgia"/>
                <a:cs typeface="Georgia"/>
                <a:sym typeface="Georgia"/>
              </a:defRPr>
            </a:lvl5pPr>
            <a:lvl6pPr lvl="5" algn="ctr" rtl="0">
              <a:spcBef>
                <a:spcPts val="0"/>
              </a:spcBef>
              <a:buSzPct val="100000"/>
              <a:buFont typeface="Georgia"/>
              <a:defRPr sz="3200" i="1">
                <a:latin typeface="Georgia"/>
                <a:ea typeface="Georgia"/>
                <a:cs typeface="Georgia"/>
                <a:sym typeface="Georgia"/>
              </a:defRPr>
            </a:lvl6pPr>
            <a:lvl7pPr lvl="6" algn="ctr" rtl="0">
              <a:spcBef>
                <a:spcPts val="0"/>
              </a:spcBef>
              <a:buSzPct val="100000"/>
              <a:buFont typeface="Georgia"/>
              <a:defRPr sz="3200" i="1">
                <a:latin typeface="Georgia"/>
                <a:ea typeface="Georgia"/>
                <a:cs typeface="Georgia"/>
                <a:sym typeface="Georgia"/>
              </a:defRPr>
            </a:lvl7pPr>
            <a:lvl8pPr lvl="7" algn="ctr" rtl="0">
              <a:spcBef>
                <a:spcPts val="0"/>
              </a:spcBef>
              <a:buSzPct val="100000"/>
              <a:buFont typeface="Georgia"/>
              <a:defRPr sz="3200" i="1">
                <a:latin typeface="Georgia"/>
                <a:ea typeface="Georgia"/>
                <a:cs typeface="Georgia"/>
                <a:sym typeface="Georgia"/>
              </a:defRPr>
            </a:lvl8pPr>
            <a:lvl9pPr lvl="8" algn="ctr">
              <a:spcBef>
                <a:spcPts val="0"/>
              </a:spcBef>
              <a:buSzPct val="100000"/>
              <a:buFont typeface="Georgia"/>
              <a:defRPr sz="3200" i="1">
                <a:latin typeface="Georgia"/>
                <a:ea typeface="Georgia"/>
                <a:cs typeface="Georgia"/>
                <a:sym typeface="Georgia"/>
              </a:defRPr>
            </a:lvl9pPr>
          </a:lstStyle>
          <a:p>
            <a:pPr lvl="0"/>
            <a:r>
              <a:rPr lang="en-US"/>
              <a:t>Click to edit Master text styles</a:t>
            </a:r>
          </a:p>
        </p:txBody>
      </p:sp>
      <p:sp>
        <p:nvSpPr>
          <p:cNvPr id="31" name="Shape 31"/>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5762" y="6037402"/>
            <a:ext cx="1654300" cy="489097"/>
          </a:xfrm>
          <a:prstGeom prst="rect">
            <a:avLst/>
          </a:prstGeom>
        </p:spPr>
      </p:pic>
      <p:sp>
        <p:nvSpPr>
          <p:cNvPr id="9" name="Text Placeholder 2"/>
          <p:cNvSpPr>
            <a:spLocks noGrp="1"/>
          </p:cNvSpPr>
          <p:nvPr>
            <p:ph type="body" sz="quarter" idx="13"/>
          </p:nvPr>
        </p:nvSpPr>
        <p:spPr>
          <a:xfrm>
            <a:off x="1375029" y="400433"/>
            <a:ext cx="10034016" cy="1219200"/>
          </a:xfrm>
        </p:spPr>
        <p:txBody>
          <a:bodyPr/>
          <a:lstStyle>
            <a:lvl1pPr>
              <a:buNone/>
              <a:defRPr sz="4800">
                <a:solidFill>
                  <a:schemeClr val="bg1"/>
                </a:solidFill>
                <a:latin typeface="Georgia" charset="0"/>
                <a:ea typeface="Georgia" charset="0"/>
                <a:cs typeface="Georgia" charset="0"/>
              </a:defRPr>
            </a:lvl1pPr>
            <a:lvl2pPr>
              <a:buNone/>
              <a:defRPr>
                <a:solidFill>
                  <a:schemeClr val="bg1"/>
                </a:solidFill>
                <a:latin typeface="Georgia" charset="0"/>
                <a:ea typeface="Georgia" charset="0"/>
                <a:cs typeface="Georgia" charset="0"/>
              </a:defRPr>
            </a:lvl2pPr>
            <a:lvl3pPr>
              <a:buNone/>
              <a:defRPr>
                <a:solidFill>
                  <a:schemeClr val="bg1"/>
                </a:solidFill>
                <a:latin typeface="Georgia" charset="0"/>
                <a:ea typeface="Georgia" charset="0"/>
                <a:cs typeface="Georgia" charset="0"/>
              </a:defRPr>
            </a:lvl3pPr>
            <a:lvl4pPr>
              <a:buNone/>
              <a:defRPr>
                <a:solidFill>
                  <a:schemeClr val="bg1"/>
                </a:solidFill>
                <a:latin typeface="Georgia" charset="0"/>
                <a:ea typeface="Georgia" charset="0"/>
                <a:cs typeface="Georgia" charset="0"/>
              </a:defRPr>
            </a:lvl4pPr>
            <a:lvl5pPr>
              <a:buNone/>
              <a:defRPr>
                <a:solidFill>
                  <a:schemeClr val="bg1"/>
                </a:solidFill>
                <a:latin typeface="Georgia" charset="0"/>
                <a:ea typeface="Georgia" charset="0"/>
                <a:cs typeface="Georgia" charset="0"/>
              </a:defRPr>
            </a:lvl5pPr>
          </a:lstStyle>
          <a:p>
            <a:pPr lvl="0"/>
            <a:r>
              <a:rPr lang="en-US"/>
              <a:t>Click to edit Master text styles</a:t>
            </a:r>
          </a:p>
        </p:txBody>
      </p:sp>
    </p:spTree>
    <p:extLst>
      <p:ext uri="{BB962C8B-B14F-4D97-AF65-F5344CB8AC3E}">
        <p14:creationId xmlns:p14="http://schemas.microsoft.com/office/powerpoint/2010/main" val="3045274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 1 column">
    <p:bg>
      <p:bgPr>
        <a:solidFill>
          <a:srgbClr val="007CC2"/>
        </a:solidFill>
        <a:effectLst/>
      </p:bgPr>
    </p:bg>
    <p:spTree>
      <p:nvGrpSpPr>
        <p:cNvPr id="1" name="Shape 32"/>
        <p:cNvGrpSpPr/>
        <p:nvPr/>
      </p:nvGrpSpPr>
      <p:grpSpPr>
        <a:xfrm>
          <a:off x="0" y="0"/>
          <a:ext cx="0" cy="0"/>
          <a:chOff x="0" y="0"/>
          <a:chExt cx="0" cy="0"/>
        </a:xfrm>
      </p:grpSpPr>
      <p:sp>
        <p:nvSpPr>
          <p:cNvPr id="33" name="Shape 33"/>
          <p:cNvSpPr/>
          <p:nvPr/>
        </p:nvSpPr>
        <p:spPr>
          <a:xfrm flipH="1">
            <a:off x="3296500" y="0"/>
            <a:ext cx="150800" cy="68580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34" name="Shape 34"/>
          <p:cNvSpPr/>
          <p:nvPr/>
        </p:nvSpPr>
        <p:spPr>
          <a:xfrm>
            <a:off x="3447300" y="0"/>
            <a:ext cx="8744800" cy="68580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35" name="Shape 35"/>
          <p:cNvSpPr txBox="1">
            <a:spLocks noGrp="1"/>
          </p:cNvSpPr>
          <p:nvPr>
            <p:ph type="title"/>
          </p:nvPr>
        </p:nvSpPr>
        <p:spPr>
          <a:xfrm>
            <a:off x="312600" y="767333"/>
            <a:ext cx="2728400" cy="53080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r>
              <a:rPr lang="en-US"/>
              <a:t>Click to edit Master title style</a:t>
            </a:r>
            <a:endParaRPr/>
          </a:p>
        </p:txBody>
      </p:sp>
      <p:sp>
        <p:nvSpPr>
          <p:cNvPr id="36" name="Shape 36"/>
          <p:cNvSpPr txBox="1">
            <a:spLocks noGrp="1"/>
          </p:cNvSpPr>
          <p:nvPr>
            <p:ph type="body" idx="1"/>
          </p:nvPr>
        </p:nvSpPr>
        <p:spPr>
          <a:xfrm>
            <a:off x="4120833" y="767333"/>
            <a:ext cx="7461600" cy="53080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pPr lvl="0"/>
            <a:r>
              <a:rPr lang="en-US"/>
              <a:t>Click to edit Master text styles</a:t>
            </a:r>
          </a:p>
        </p:txBody>
      </p:sp>
      <p:sp>
        <p:nvSpPr>
          <p:cNvPr id="37" name="Shape 37"/>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47375" y="6035265"/>
            <a:ext cx="1642687" cy="481985"/>
          </a:xfrm>
          <a:prstGeom prst="rect">
            <a:avLst/>
          </a:prstGeom>
        </p:spPr>
      </p:pic>
    </p:spTree>
    <p:extLst>
      <p:ext uri="{BB962C8B-B14F-4D97-AF65-F5344CB8AC3E}">
        <p14:creationId xmlns:p14="http://schemas.microsoft.com/office/powerpoint/2010/main" val="612749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1 column with intro text">
    <p:bg>
      <p:bgPr>
        <a:solidFill>
          <a:srgbClr val="007CC2"/>
        </a:solidFill>
        <a:effectLst/>
      </p:bgPr>
    </p:bg>
    <p:spTree>
      <p:nvGrpSpPr>
        <p:cNvPr id="1" name="Shape 38"/>
        <p:cNvGrpSpPr/>
        <p:nvPr/>
      </p:nvGrpSpPr>
      <p:grpSpPr>
        <a:xfrm>
          <a:off x="0" y="0"/>
          <a:ext cx="0" cy="0"/>
          <a:chOff x="0" y="0"/>
          <a:chExt cx="0" cy="0"/>
        </a:xfrm>
      </p:grpSpPr>
      <p:sp>
        <p:nvSpPr>
          <p:cNvPr id="39" name="Shape 39"/>
          <p:cNvSpPr/>
          <p:nvPr/>
        </p:nvSpPr>
        <p:spPr>
          <a:xfrm flipH="1">
            <a:off x="3296500" y="0"/>
            <a:ext cx="150800" cy="68580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40" name="Shape 40"/>
          <p:cNvSpPr/>
          <p:nvPr/>
        </p:nvSpPr>
        <p:spPr>
          <a:xfrm>
            <a:off x="3447300" y="0"/>
            <a:ext cx="8744800" cy="68580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41" name="Shape 41"/>
          <p:cNvSpPr txBox="1">
            <a:spLocks noGrp="1"/>
          </p:cNvSpPr>
          <p:nvPr>
            <p:ph type="title"/>
          </p:nvPr>
        </p:nvSpPr>
        <p:spPr>
          <a:xfrm>
            <a:off x="312600" y="767333"/>
            <a:ext cx="2728400" cy="5308000"/>
          </a:xfrm>
          <a:prstGeom prst="rect">
            <a:avLst/>
          </a:prstGeom>
        </p:spPr>
        <p:txBody>
          <a:bodyPr wrap="square"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r>
              <a:rPr lang="en-US"/>
              <a:t>Click to edit Master title style</a:t>
            </a:r>
            <a:endParaRPr/>
          </a:p>
        </p:txBody>
      </p:sp>
      <p:sp>
        <p:nvSpPr>
          <p:cNvPr id="42" name="Shape 42"/>
          <p:cNvSpPr txBox="1">
            <a:spLocks noGrp="1"/>
          </p:cNvSpPr>
          <p:nvPr>
            <p:ph type="body" idx="1"/>
          </p:nvPr>
        </p:nvSpPr>
        <p:spPr>
          <a:xfrm>
            <a:off x="4120833" y="767333"/>
            <a:ext cx="7461600" cy="1610400"/>
          </a:xfrm>
          <a:prstGeom prst="rect">
            <a:avLst/>
          </a:prstGeom>
        </p:spPr>
        <p:txBody>
          <a:bodyPr wrap="square" lIns="91425" tIns="91425" rIns="91425" bIns="91425" anchor="t" anchorCtr="0"/>
          <a:lstStyle>
            <a:lvl1pPr lvl="0" rtl="0">
              <a:spcBef>
                <a:spcPts val="0"/>
              </a:spcBef>
              <a:buClr>
                <a:srgbClr val="F67031"/>
              </a:buClr>
              <a:buSzPct val="100000"/>
              <a:buFont typeface="Georgia"/>
              <a:defRPr sz="2133" i="1">
                <a:solidFill>
                  <a:srgbClr val="F67031"/>
                </a:solidFill>
                <a:latin typeface="Georgia"/>
                <a:ea typeface="Georgia"/>
                <a:cs typeface="Georgia"/>
                <a:sym typeface="Georgia"/>
              </a:defRPr>
            </a:lvl1pPr>
            <a:lvl2pPr lvl="1" rtl="0">
              <a:spcBef>
                <a:spcPts val="0"/>
              </a:spcBef>
              <a:buClr>
                <a:srgbClr val="F67031"/>
              </a:buClr>
              <a:buSzPct val="100000"/>
              <a:buFont typeface="Georgia"/>
              <a:defRPr sz="2133" i="1">
                <a:solidFill>
                  <a:srgbClr val="F67031"/>
                </a:solidFill>
                <a:latin typeface="Georgia"/>
                <a:ea typeface="Georgia"/>
                <a:cs typeface="Georgia"/>
                <a:sym typeface="Georgia"/>
              </a:defRPr>
            </a:lvl2pPr>
            <a:lvl3pPr lvl="2" rtl="0">
              <a:spcBef>
                <a:spcPts val="0"/>
              </a:spcBef>
              <a:buClr>
                <a:srgbClr val="F67031"/>
              </a:buClr>
              <a:buSzPct val="100000"/>
              <a:buFont typeface="Georgia"/>
              <a:defRPr sz="2133" i="1">
                <a:solidFill>
                  <a:srgbClr val="F67031"/>
                </a:solidFill>
                <a:latin typeface="Georgia"/>
                <a:ea typeface="Georgia"/>
                <a:cs typeface="Georgia"/>
                <a:sym typeface="Georgia"/>
              </a:defRPr>
            </a:lvl3pPr>
            <a:lvl4pPr lvl="3" rtl="0">
              <a:spcBef>
                <a:spcPts val="0"/>
              </a:spcBef>
              <a:buClr>
                <a:srgbClr val="F67031"/>
              </a:buClr>
              <a:buSzPct val="100000"/>
              <a:buFont typeface="Georgia"/>
              <a:defRPr sz="2133" i="1">
                <a:solidFill>
                  <a:srgbClr val="F67031"/>
                </a:solidFill>
                <a:latin typeface="Georgia"/>
                <a:ea typeface="Georgia"/>
                <a:cs typeface="Georgia"/>
                <a:sym typeface="Georgia"/>
              </a:defRPr>
            </a:lvl4pPr>
            <a:lvl5pPr lvl="4" rtl="0">
              <a:spcBef>
                <a:spcPts val="0"/>
              </a:spcBef>
              <a:buClr>
                <a:srgbClr val="F67031"/>
              </a:buClr>
              <a:buSzPct val="100000"/>
              <a:buFont typeface="Georgia"/>
              <a:defRPr sz="2133" i="1">
                <a:solidFill>
                  <a:srgbClr val="F67031"/>
                </a:solidFill>
                <a:latin typeface="Georgia"/>
                <a:ea typeface="Georgia"/>
                <a:cs typeface="Georgia"/>
                <a:sym typeface="Georgia"/>
              </a:defRPr>
            </a:lvl5pPr>
            <a:lvl6pPr lvl="5" rtl="0">
              <a:spcBef>
                <a:spcPts val="0"/>
              </a:spcBef>
              <a:buClr>
                <a:srgbClr val="F67031"/>
              </a:buClr>
              <a:buSzPct val="100000"/>
              <a:buFont typeface="Georgia"/>
              <a:defRPr sz="2133" i="1">
                <a:solidFill>
                  <a:srgbClr val="F67031"/>
                </a:solidFill>
                <a:latin typeface="Georgia"/>
                <a:ea typeface="Georgia"/>
                <a:cs typeface="Georgia"/>
                <a:sym typeface="Georgia"/>
              </a:defRPr>
            </a:lvl6pPr>
            <a:lvl7pPr lvl="6" rtl="0">
              <a:spcBef>
                <a:spcPts val="0"/>
              </a:spcBef>
              <a:buClr>
                <a:srgbClr val="F67031"/>
              </a:buClr>
              <a:buSzPct val="100000"/>
              <a:buFont typeface="Georgia"/>
              <a:defRPr sz="2133" i="1">
                <a:solidFill>
                  <a:srgbClr val="F67031"/>
                </a:solidFill>
                <a:latin typeface="Georgia"/>
                <a:ea typeface="Georgia"/>
                <a:cs typeface="Georgia"/>
                <a:sym typeface="Georgia"/>
              </a:defRPr>
            </a:lvl7pPr>
            <a:lvl8pPr lvl="7" rtl="0">
              <a:spcBef>
                <a:spcPts val="0"/>
              </a:spcBef>
              <a:buClr>
                <a:srgbClr val="F67031"/>
              </a:buClr>
              <a:buSzPct val="100000"/>
              <a:buFont typeface="Georgia"/>
              <a:defRPr sz="2133" i="1">
                <a:solidFill>
                  <a:srgbClr val="F67031"/>
                </a:solidFill>
                <a:latin typeface="Georgia"/>
                <a:ea typeface="Georgia"/>
                <a:cs typeface="Georgia"/>
                <a:sym typeface="Georgia"/>
              </a:defRPr>
            </a:lvl8pPr>
            <a:lvl9pPr lvl="8" rtl="0">
              <a:spcBef>
                <a:spcPts val="0"/>
              </a:spcBef>
              <a:buClr>
                <a:srgbClr val="F67031"/>
              </a:buClr>
              <a:buSzPct val="100000"/>
              <a:buFont typeface="Georgia"/>
              <a:defRPr sz="2133" i="1">
                <a:solidFill>
                  <a:srgbClr val="F67031"/>
                </a:solidFill>
                <a:latin typeface="Georgia"/>
                <a:ea typeface="Georgia"/>
                <a:cs typeface="Georgia"/>
                <a:sym typeface="Georgia"/>
              </a:defRPr>
            </a:lvl9pPr>
          </a:lstStyle>
          <a:p>
            <a:pPr lvl="0"/>
            <a:r>
              <a:rPr lang="en-US"/>
              <a:t>Click to edit Master text styles</a:t>
            </a:r>
          </a:p>
        </p:txBody>
      </p:sp>
      <p:sp>
        <p:nvSpPr>
          <p:cNvPr id="43" name="Shape 43"/>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sp>
        <p:nvSpPr>
          <p:cNvPr id="44" name="Shape 44"/>
          <p:cNvSpPr txBox="1">
            <a:spLocks noGrp="1"/>
          </p:cNvSpPr>
          <p:nvPr>
            <p:ph type="body" idx="2"/>
          </p:nvPr>
        </p:nvSpPr>
        <p:spPr>
          <a:xfrm>
            <a:off x="4120833" y="2672417"/>
            <a:ext cx="7461600" cy="3402800"/>
          </a:xfrm>
          <a:prstGeom prst="rect">
            <a:avLst/>
          </a:prstGeom>
        </p:spPr>
        <p:txBody>
          <a:bodyPr wrap="square"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pPr lvl="0"/>
            <a:r>
              <a:rPr lang="en-US"/>
              <a:t>Click to edit Master text styles</a:t>
            </a:r>
          </a:p>
        </p:txBody>
      </p: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47375" y="6035265"/>
            <a:ext cx="1642687" cy="481985"/>
          </a:xfrm>
          <a:prstGeom prst="rect">
            <a:avLst/>
          </a:prstGeom>
        </p:spPr>
      </p:pic>
    </p:spTree>
    <p:extLst>
      <p:ext uri="{BB962C8B-B14F-4D97-AF65-F5344CB8AC3E}">
        <p14:creationId xmlns:p14="http://schemas.microsoft.com/office/powerpoint/2010/main" val="2502873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 2 columns with intro text">
    <p:bg>
      <p:bgPr>
        <a:solidFill>
          <a:srgbClr val="007CC2"/>
        </a:solidFill>
        <a:effectLst/>
      </p:bgPr>
    </p:bg>
    <p:spTree>
      <p:nvGrpSpPr>
        <p:cNvPr id="1" name="Shape 45"/>
        <p:cNvGrpSpPr/>
        <p:nvPr/>
      </p:nvGrpSpPr>
      <p:grpSpPr>
        <a:xfrm>
          <a:off x="0" y="0"/>
          <a:ext cx="0" cy="0"/>
          <a:chOff x="0" y="0"/>
          <a:chExt cx="0" cy="0"/>
        </a:xfrm>
      </p:grpSpPr>
      <p:sp>
        <p:nvSpPr>
          <p:cNvPr id="46" name="Shape 46"/>
          <p:cNvSpPr/>
          <p:nvPr/>
        </p:nvSpPr>
        <p:spPr>
          <a:xfrm flipH="1">
            <a:off x="3296500" y="0"/>
            <a:ext cx="150800" cy="68580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47" name="Shape 47"/>
          <p:cNvSpPr/>
          <p:nvPr/>
        </p:nvSpPr>
        <p:spPr>
          <a:xfrm>
            <a:off x="3447300" y="0"/>
            <a:ext cx="8744800" cy="68580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48" name="Shape 48"/>
          <p:cNvSpPr txBox="1">
            <a:spLocks noGrp="1"/>
          </p:cNvSpPr>
          <p:nvPr>
            <p:ph type="title"/>
          </p:nvPr>
        </p:nvSpPr>
        <p:spPr>
          <a:xfrm>
            <a:off x="312600" y="767333"/>
            <a:ext cx="2728400" cy="5308000"/>
          </a:xfrm>
          <a:prstGeom prst="rect">
            <a:avLst/>
          </a:prstGeom>
        </p:spPr>
        <p:txBody>
          <a:bodyPr wrap="square"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r>
              <a:rPr lang="en-US"/>
              <a:t>Click to edit Master title style</a:t>
            </a:r>
            <a:endParaRPr/>
          </a:p>
        </p:txBody>
      </p:sp>
      <p:sp>
        <p:nvSpPr>
          <p:cNvPr id="49" name="Shape 49"/>
          <p:cNvSpPr txBox="1">
            <a:spLocks noGrp="1"/>
          </p:cNvSpPr>
          <p:nvPr>
            <p:ph type="body" idx="1"/>
          </p:nvPr>
        </p:nvSpPr>
        <p:spPr>
          <a:xfrm>
            <a:off x="4120833" y="767333"/>
            <a:ext cx="7461600" cy="1610400"/>
          </a:xfrm>
          <a:prstGeom prst="rect">
            <a:avLst/>
          </a:prstGeom>
        </p:spPr>
        <p:txBody>
          <a:bodyPr wrap="square" lIns="91425" tIns="91425" rIns="91425" bIns="91425" anchor="t" anchorCtr="0"/>
          <a:lstStyle>
            <a:lvl1pPr lvl="0" rtl="0">
              <a:spcBef>
                <a:spcPts val="0"/>
              </a:spcBef>
              <a:buClr>
                <a:srgbClr val="F67031"/>
              </a:buClr>
              <a:buSzPct val="100000"/>
              <a:buFont typeface="Georgia"/>
              <a:defRPr sz="2133" i="1">
                <a:solidFill>
                  <a:srgbClr val="F67031"/>
                </a:solidFill>
                <a:latin typeface="Georgia"/>
                <a:ea typeface="Georgia"/>
                <a:cs typeface="Georgia"/>
                <a:sym typeface="Georgia"/>
              </a:defRPr>
            </a:lvl1pPr>
            <a:lvl2pPr lvl="1" rtl="0">
              <a:spcBef>
                <a:spcPts val="0"/>
              </a:spcBef>
              <a:buClr>
                <a:srgbClr val="F67031"/>
              </a:buClr>
              <a:buSzPct val="100000"/>
              <a:buFont typeface="Georgia"/>
              <a:defRPr sz="2133" i="1">
                <a:solidFill>
                  <a:srgbClr val="F67031"/>
                </a:solidFill>
                <a:latin typeface="Georgia"/>
                <a:ea typeface="Georgia"/>
                <a:cs typeface="Georgia"/>
                <a:sym typeface="Georgia"/>
              </a:defRPr>
            </a:lvl2pPr>
            <a:lvl3pPr lvl="2" rtl="0">
              <a:spcBef>
                <a:spcPts val="0"/>
              </a:spcBef>
              <a:buClr>
                <a:srgbClr val="F67031"/>
              </a:buClr>
              <a:buSzPct val="100000"/>
              <a:buFont typeface="Georgia"/>
              <a:defRPr sz="2133" i="1">
                <a:solidFill>
                  <a:srgbClr val="F67031"/>
                </a:solidFill>
                <a:latin typeface="Georgia"/>
                <a:ea typeface="Georgia"/>
                <a:cs typeface="Georgia"/>
                <a:sym typeface="Georgia"/>
              </a:defRPr>
            </a:lvl3pPr>
            <a:lvl4pPr lvl="3" rtl="0">
              <a:spcBef>
                <a:spcPts val="0"/>
              </a:spcBef>
              <a:buClr>
                <a:srgbClr val="F67031"/>
              </a:buClr>
              <a:buSzPct val="100000"/>
              <a:buFont typeface="Georgia"/>
              <a:defRPr sz="2133" i="1">
                <a:solidFill>
                  <a:srgbClr val="F67031"/>
                </a:solidFill>
                <a:latin typeface="Georgia"/>
                <a:ea typeface="Georgia"/>
                <a:cs typeface="Georgia"/>
                <a:sym typeface="Georgia"/>
              </a:defRPr>
            </a:lvl4pPr>
            <a:lvl5pPr lvl="4" rtl="0">
              <a:spcBef>
                <a:spcPts val="0"/>
              </a:spcBef>
              <a:buClr>
                <a:srgbClr val="F67031"/>
              </a:buClr>
              <a:buSzPct val="100000"/>
              <a:buFont typeface="Georgia"/>
              <a:defRPr sz="2133" i="1">
                <a:solidFill>
                  <a:srgbClr val="F67031"/>
                </a:solidFill>
                <a:latin typeface="Georgia"/>
                <a:ea typeface="Georgia"/>
                <a:cs typeface="Georgia"/>
                <a:sym typeface="Georgia"/>
              </a:defRPr>
            </a:lvl5pPr>
            <a:lvl6pPr lvl="5" rtl="0">
              <a:spcBef>
                <a:spcPts val="0"/>
              </a:spcBef>
              <a:buClr>
                <a:srgbClr val="F67031"/>
              </a:buClr>
              <a:buSzPct val="100000"/>
              <a:buFont typeface="Georgia"/>
              <a:defRPr sz="2133" i="1">
                <a:solidFill>
                  <a:srgbClr val="F67031"/>
                </a:solidFill>
                <a:latin typeface="Georgia"/>
                <a:ea typeface="Georgia"/>
                <a:cs typeface="Georgia"/>
                <a:sym typeface="Georgia"/>
              </a:defRPr>
            </a:lvl6pPr>
            <a:lvl7pPr lvl="6" rtl="0">
              <a:spcBef>
                <a:spcPts val="0"/>
              </a:spcBef>
              <a:buClr>
                <a:srgbClr val="F67031"/>
              </a:buClr>
              <a:buSzPct val="100000"/>
              <a:buFont typeface="Georgia"/>
              <a:defRPr sz="2133" i="1">
                <a:solidFill>
                  <a:srgbClr val="F67031"/>
                </a:solidFill>
                <a:latin typeface="Georgia"/>
                <a:ea typeface="Georgia"/>
                <a:cs typeface="Georgia"/>
                <a:sym typeface="Georgia"/>
              </a:defRPr>
            </a:lvl7pPr>
            <a:lvl8pPr lvl="7" rtl="0">
              <a:spcBef>
                <a:spcPts val="0"/>
              </a:spcBef>
              <a:buClr>
                <a:srgbClr val="F67031"/>
              </a:buClr>
              <a:buSzPct val="100000"/>
              <a:buFont typeface="Georgia"/>
              <a:defRPr sz="2133" i="1">
                <a:solidFill>
                  <a:srgbClr val="F67031"/>
                </a:solidFill>
                <a:latin typeface="Georgia"/>
                <a:ea typeface="Georgia"/>
                <a:cs typeface="Georgia"/>
                <a:sym typeface="Georgia"/>
              </a:defRPr>
            </a:lvl8pPr>
            <a:lvl9pPr lvl="8" rtl="0">
              <a:spcBef>
                <a:spcPts val="0"/>
              </a:spcBef>
              <a:buClr>
                <a:srgbClr val="F67031"/>
              </a:buClr>
              <a:buSzPct val="100000"/>
              <a:buFont typeface="Georgia"/>
              <a:defRPr sz="2133" i="1">
                <a:solidFill>
                  <a:srgbClr val="F67031"/>
                </a:solidFill>
                <a:latin typeface="Georgia"/>
                <a:ea typeface="Georgia"/>
                <a:cs typeface="Georgia"/>
                <a:sym typeface="Georgia"/>
              </a:defRPr>
            </a:lvl9pPr>
          </a:lstStyle>
          <a:p>
            <a:pPr lvl="0"/>
            <a:r>
              <a:rPr lang="en-US"/>
              <a:t>Click to edit Master text styles</a:t>
            </a:r>
          </a:p>
        </p:txBody>
      </p:sp>
      <p:sp>
        <p:nvSpPr>
          <p:cNvPr id="50" name="Shape 50"/>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sp>
        <p:nvSpPr>
          <p:cNvPr id="51" name="Shape 51"/>
          <p:cNvSpPr txBox="1">
            <a:spLocks noGrp="1"/>
          </p:cNvSpPr>
          <p:nvPr>
            <p:ph type="body" idx="2"/>
          </p:nvPr>
        </p:nvSpPr>
        <p:spPr>
          <a:xfrm>
            <a:off x="4120833" y="2672433"/>
            <a:ext cx="3636000" cy="3402800"/>
          </a:xfrm>
          <a:prstGeom prst="rect">
            <a:avLst/>
          </a:prstGeom>
        </p:spPr>
        <p:txBody>
          <a:bodyPr wrap="square" lIns="91425" tIns="91425" rIns="91425" bIns="91425" anchor="t" anchorCtr="0"/>
          <a:lstStyle>
            <a:lvl1pPr lvl="0" rtl="0">
              <a:spcBef>
                <a:spcPts val="0"/>
              </a:spcBef>
              <a:buSzPct val="100000"/>
              <a:defRPr sz="1467"/>
            </a:lvl1pPr>
            <a:lvl2pPr lvl="1" rtl="0">
              <a:spcBef>
                <a:spcPts val="0"/>
              </a:spcBef>
              <a:buSzPct val="100000"/>
              <a:defRPr sz="1467"/>
            </a:lvl2pPr>
            <a:lvl3pPr lvl="2" rtl="0">
              <a:spcBef>
                <a:spcPts val="0"/>
              </a:spcBef>
              <a:buSzPct val="100000"/>
              <a:defRPr sz="1467"/>
            </a:lvl3pPr>
            <a:lvl4pPr lvl="3" rtl="0">
              <a:spcBef>
                <a:spcPts val="0"/>
              </a:spcBef>
              <a:buSzPct val="100000"/>
              <a:defRPr sz="1467"/>
            </a:lvl4pPr>
            <a:lvl5pPr lvl="4" rtl="0">
              <a:spcBef>
                <a:spcPts val="0"/>
              </a:spcBef>
              <a:buSzPct val="100000"/>
              <a:defRPr sz="1467"/>
            </a:lvl5pPr>
            <a:lvl6pPr lvl="5" rtl="0">
              <a:spcBef>
                <a:spcPts val="0"/>
              </a:spcBef>
              <a:buSzPct val="100000"/>
              <a:defRPr sz="1467"/>
            </a:lvl6pPr>
            <a:lvl7pPr lvl="6" rtl="0">
              <a:spcBef>
                <a:spcPts val="0"/>
              </a:spcBef>
              <a:buSzPct val="100000"/>
              <a:defRPr sz="1467"/>
            </a:lvl7pPr>
            <a:lvl8pPr lvl="7" rtl="0">
              <a:spcBef>
                <a:spcPts val="0"/>
              </a:spcBef>
              <a:buSzPct val="100000"/>
              <a:defRPr sz="1467"/>
            </a:lvl8pPr>
            <a:lvl9pPr lvl="8" rtl="0">
              <a:spcBef>
                <a:spcPts val="0"/>
              </a:spcBef>
              <a:buSzPct val="100000"/>
              <a:defRPr sz="1467"/>
            </a:lvl9pPr>
          </a:lstStyle>
          <a:p>
            <a:pPr lvl="0"/>
            <a:r>
              <a:rPr lang="en-US"/>
              <a:t>Click to edit Master text styles</a:t>
            </a:r>
          </a:p>
        </p:txBody>
      </p:sp>
      <p:sp>
        <p:nvSpPr>
          <p:cNvPr id="52" name="Shape 52"/>
          <p:cNvSpPr txBox="1">
            <a:spLocks noGrp="1"/>
          </p:cNvSpPr>
          <p:nvPr>
            <p:ph type="body" idx="3"/>
          </p:nvPr>
        </p:nvSpPr>
        <p:spPr>
          <a:xfrm>
            <a:off x="7946325" y="2672433"/>
            <a:ext cx="3636000" cy="3402800"/>
          </a:xfrm>
          <a:prstGeom prst="rect">
            <a:avLst/>
          </a:prstGeom>
        </p:spPr>
        <p:txBody>
          <a:bodyPr wrap="square" lIns="91425" tIns="91425" rIns="91425" bIns="91425" anchor="t" anchorCtr="0"/>
          <a:lstStyle>
            <a:lvl1pPr lvl="0" rtl="0">
              <a:spcBef>
                <a:spcPts val="0"/>
              </a:spcBef>
              <a:buSzPct val="100000"/>
              <a:defRPr sz="1467"/>
            </a:lvl1pPr>
            <a:lvl2pPr lvl="1" rtl="0">
              <a:spcBef>
                <a:spcPts val="0"/>
              </a:spcBef>
              <a:buSzPct val="100000"/>
              <a:defRPr sz="1467"/>
            </a:lvl2pPr>
            <a:lvl3pPr lvl="2" rtl="0">
              <a:spcBef>
                <a:spcPts val="0"/>
              </a:spcBef>
              <a:buSzPct val="100000"/>
              <a:defRPr sz="1467"/>
            </a:lvl3pPr>
            <a:lvl4pPr lvl="3" rtl="0">
              <a:spcBef>
                <a:spcPts val="0"/>
              </a:spcBef>
              <a:buSzPct val="100000"/>
              <a:defRPr sz="1467"/>
            </a:lvl4pPr>
            <a:lvl5pPr lvl="4" rtl="0">
              <a:spcBef>
                <a:spcPts val="0"/>
              </a:spcBef>
              <a:buSzPct val="100000"/>
              <a:defRPr sz="1467"/>
            </a:lvl5pPr>
            <a:lvl6pPr lvl="5" rtl="0">
              <a:spcBef>
                <a:spcPts val="0"/>
              </a:spcBef>
              <a:buSzPct val="100000"/>
              <a:defRPr sz="1467"/>
            </a:lvl6pPr>
            <a:lvl7pPr lvl="6" rtl="0">
              <a:spcBef>
                <a:spcPts val="0"/>
              </a:spcBef>
              <a:buSzPct val="100000"/>
              <a:defRPr sz="1467"/>
            </a:lvl7pPr>
            <a:lvl8pPr lvl="7" rtl="0">
              <a:spcBef>
                <a:spcPts val="0"/>
              </a:spcBef>
              <a:buSzPct val="100000"/>
              <a:defRPr sz="1467"/>
            </a:lvl8pPr>
            <a:lvl9pPr lvl="8" rtl="0">
              <a:spcBef>
                <a:spcPts val="0"/>
              </a:spcBef>
              <a:buSzPct val="100000"/>
              <a:defRPr sz="1467"/>
            </a:lvl9pPr>
          </a:lstStyle>
          <a:p>
            <a:pPr lvl="0"/>
            <a:r>
              <a:rPr lang="en-US"/>
              <a:t>Click to edit Master text styles</a:t>
            </a:r>
          </a:p>
        </p:txBody>
      </p:sp>
      <p:pic>
        <p:nvPicPr>
          <p:cNvPr id="9" name="Picture 8"/>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47375" y="6035265"/>
            <a:ext cx="1642687" cy="481985"/>
          </a:xfrm>
          <a:prstGeom prst="rect">
            <a:avLst/>
          </a:prstGeom>
        </p:spPr>
      </p:pic>
    </p:spTree>
    <p:extLst>
      <p:ext uri="{BB962C8B-B14F-4D97-AF65-F5344CB8AC3E}">
        <p14:creationId xmlns:p14="http://schemas.microsoft.com/office/powerpoint/2010/main" val="3011398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 1 column half">
    <p:bg>
      <p:bgPr>
        <a:solidFill>
          <a:srgbClr val="007CC2"/>
        </a:solidFill>
        <a:effectLst/>
      </p:bgPr>
    </p:bg>
    <p:spTree>
      <p:nvGrpSpPr>
        <p:cNvPr id="1" name="Shape 59"/>
        <p:cNvGrpSpPr/>
        <p:nvPr/>
      </p:nvGrpSpPr>
      <p:grpSpPr>
        <a:xfrm>
          <a:off x="0" y="0"/>
          <a:ext cx="0" cy="0"/>
          <a:chOff x="0" y="0"/>
          <a:chExt cx="0" cy="0"/>
        </a:xfrm>
      </p:grpSpPr>
      <p:sp>
        <p:nvSpPr>
          <p:cNvPr id="60" name="Shape 60"/>
          <p:cNvSpPr/>
          <p:nvPr/>
        </p:nvSpPr>
        <p:spPr>
          <a:xfrm flipH="1">
            <a:off x="-917" y="0"/>
            <a:ext cx="6100800" cy="6858000"/>
          </a:xfrm>
          <a:prstGeom prst="rect">
            <a:avLst/>
          </a:prstGeom>
          <a:solidFill>
            <a:srgbClr val="FFFFFF"/>
          </a:solidFill>
          <a:ln>
            <a:noFill/>
          </a:ln>
        </p:spPr>
        <p:txBody>
          <a:bodyPr wrap="square" lIns="121900" tIns="121900" rIns="121900" bIns="121900" anchor="ctr" anchorCtr="0">
            <a:noAutofit/>
          </a:bodyPr>
          <a:lstStyle/>
          <a:p>
            <a:pPr lvl="0">
              <a:spcBef>
                <a:spcPts val="0"/>
              </a:spcBef>
              <a:buNone/>
            </a:pPr>
            <a:endParaRPr sz="2400"/>
          </a:p>
        </p:txBody>
      </p:sp>
      <p:sp>
        <p:nvSpPr>
          <p:cNvPr id="61" name="Shape 61"/>
          <p:cNvSpPr/>
          <p:nvPr/>
        </p:nvSpPr>
        <p:spPr>
          <a:xfrm>
            <a:off x="6099871" y="0"/>
            <a:ext cx="150800" cy="6858000"/>
          </a:xfrm>
          <a:prstGeom prst="rect">
            <a:avLst/>
          </a:prstGeom>
          <a:gradFill>
            <a:gsLst>
              <a:gs pos="0">
                <a:srgbClr val="000014">
                  <a:alpha val="20000"/>
                </a:srgbClr>
              </a:gs>
              <a:gs pos="100000">
                <a:srgbClr val="000014">
                  <a:alpha val="0"/>
                </a:srgbClr>
              </a:gs>
            </a:gsLst>
            <a:lin ang="0" scaled="0"/>
          </a:gradFill>
          <a:ln>
            <a:noFill/>
          </a:ln>
        </p:spPr>
        <p:txBody>
          <a:bodyPr wrap="square" lIns="121900" tIns="60933" rIns="121900" bIns="60933" anchor="ctr" anchorCtr="0">
            <a:noAutofit/>
          </a:bodyPr>
          <a:lstStyle/>
          <a:p>
            <a:pPr marL="0" marR="0" lvl="0" indent="0" algn="ctr" rtl="0">
              <a:spcBef>
                <a:spcPts val="0"/>
              </a:spcBef>
              <a:buNone/>
            </a:pPr>
            <a:endParaRPr sz="2400">
              <a:solidFill>
                <a:srgbClr val="FFFFFF"/>
              </a:solidFill>
              <a:latin typeface="Calibri"/>
              <a:ea typeface="Calibri"/>
              <a:cs typeface="Calibri"/>
              <a:sym typeface="Calibri"/>
            </a:endParaRPr>
          </a:p>
        </p:txBody>
      </p:sp>
      <p:sp>
        <p:nvSpPr>
          <p:cNvPr id="62" name="Shape 62"/>
          <p:cNvSpPr txBox="1">
            <a:spLocks noGrp="1"/>
          </p:cNvSpPr>
          <p:nvPr>
            <p:ph type="title"/>
          </p:nvPr>
        </p:nvSpPr>
        <p:spPr>
          <a:xfrm>
            <a:off x="681900" y="767333"/>
            <a:ext cx="4689600" cy="1298000"/>
          </a:xfrm>
          <a:prstGeom prst="rect">
            <a:avLst/>
          </a:prstGeom>
        </p:spPr>
        <p:txBody>
          <a:bodyPr wrap="square" lIns="91425" tIns="91425" rIns="91425" bIns="91425" anchor="b" anchorCtr="0"/>
          <a:lstStyle>
            <a:lvl1pPr lvl="0" rtl="0">
              <a:spcBef>
                <a:spcPts val="0"/>
              </a:spcBef>
              <a:buClr>
                <a:srgbClr val="F67031"/>
              </a:buClr>
              <a:defRPr>
                <a:solidFill>
                  <a:srgbClr val="F67031"/>
                </a:solidFill>
              </a:defRPr>
            </a:lvl1pPr>
            <a:lvl2pPr lvl="1" rtl="0">
              <a:spcBef>
                <a:spcPts val="0"/>
              </a:spcBef>
              <a:buClr>
                <a:srgbClr val="F67031"/>
              </a:buClr>
              <a:defRPr>
                <a:solidFill>
                  <a:srgbClr val="F67031"/>
                </a:solidFill>
              </a:defRPr>
            </a:lvl2pPr>
            <a:lvl3pPr lvl="2" rtl="0">
              <a:spcBef>
                <a:spcPts val="0"/>
              </a:spcBef>
              <a:buClr>
                <a:srgbClr val="F67031"/>
              </a:buClr>
              <a:defRPr>
                <a:solidFill>
                  <a:srgbClr val="F67031"/>
                </a:solidFill>
              </a:defRPr>
            </a:lvl3pPr>
            <a:lvl4pPr lvl="3" rtl="0">
              <a:spcBef>
                <a:spcPts val="0"/>
              </a:spcBef>
              <a:buClr>
                <a:srgbClr val="F67031"/>
              </a:buClr>
              <a:defRPr>
                <a:solidFill>
                  <a:srgbClr val="F67031"/>
                </a:solidFill>
              </a:defRPr>
            </a:lvl4pPr>
            <a:lvl5pPr lvl="4" rtl="0">
              <a:spcBef>
                <a:spcPts val="0"/>
              </a:spcBef>
              <a:buClr>
                <a:srgbClr val="F67031"/>
              </a:buClr>
              <a:defRPr>
                <a:solidFill>
                  <a:srgbClr val="F67031"/>
                </a:solidFill>
              </a:defRPr>
            </a:lvl5pPr>
            <a:lvl6pPr lvl="5" rtl="0">
              <a:spcBef>
                <a:spcPts val="0"/>
              </a:spcBef>
              <a:buClr>
                <a:srgbClr val="F67031"/>
              </a:buClr>
              <a:defRPr>
                <a:solidFill>
                  <a:srgbClr val="F67031"/>
                </a:solidFill>
              </a:defRPr>
            </a:lvl6pPr>
            <a:lvl7pPr lvl="6" rtl="0">
              <a:spcBef>
                <a:spcPts val="0"/>
              </a:spcBef>
              <a:buClr>
                <a:srgbClr val="F67031"/>
              </a:buClr>
              <a:defRPr>
                <a:solidFill>
                  <a:srgbClr val="F67031"/>
                </a:solidFill>
              </a:defRPr>
            </a:lvl7pPr>
            <a:lvl8pPr lvl="7" rtl="0">
              <a:spcBef>
                <a:spcPts val="0"/>
              </a:spcBef>
              <a:buClr>
                <a:srgbClr val="F67031"/>
              </a:buClr>
              <a:defRPr>
                <a:solidFill>
                  <a:srgbClr val="F67031"/>
                </a:solidFill>
              </a:defRPr>
            </a:lvl8pPr>
            <a:lvl9pPr lvl="8" rtl="0">
              <a:spcBef>
                <a:spcPts val="0"/>
              </a:spcBef>
              <a:buClr>
                <a:srgbClr val="F67031"/>
              </a:buClr>
              <a:defRPr>
                <a:solidFill>
                  <a:srgbClr val="F67031"/>
                </a:solidFill>
              </a:defRPr>
            </a:lvl9pPr>
          </a:lstStyle>
          <a:p>
            <a:r>
              <a:rPr lang="en-US"/>
              <a:t>Click to edit Master title style</a:t>
            </a:r>
            <a:endParaRPr/>
          </a:p>
        </p:txBody>
      </p:sp>
      <p:sp>
        <p:nvSpPr>
          <p:cNvPr id="63" name="Shape 63"/>
          <p:cNvSpPr txBox="1">
            <a:spLocks noGrp="1"/>
          </p:cNvSpPr>
          <p:nvPr>
            <p:ph type="sldNum" idx="12"/>
          </p:nvPr>
        </p:nvSpPr>
        <p:spPr>
          <a:xfrm>
            <a:off x="11409045" y="6333135"/>
            <a:ext cx="731600" cy="524800"/>
          </a:xfrm>
          <a:prstGeom prst="rect">
            <a:avLst/>
          </a:prstGeom>
        </p:spPr>
        <p:txBody>
          <a:bodyPr wrap="square" lIns="91425" tIns="91425" rIns="91425" bIns="91425" anchor="ctr" anchorCtr="0">
            <a:noAutofit/>
          </a:bodyPr>
          <a:lstStyle/>
          <a:p>
            <a:fld id="{D52E5A62-46E6-48FC-BA96-07A7A800A262}" type="slidenum">
              <a:rPr lang="en-US" smtClean="0"/>
              <a:t>‹#›</a:t>
            </a:fld>
            <a:endParaRPr lang="en-US"/>
          </a:p>
        </p:txBody>
      </p:sp>
      <p:sp>
        <p:nvSpPr>
          <p:cNvPr id="64" name="Shape 64"/>
          <p:cNvSpPr txBox="1">
            <a:spLocks noGrp="1"/>
          </p:cNvSpPr>
          <p:nvPr>
            <p:ph type="body" idx="1"/>
          </p:nvPr>
        </p:nvSpPr>
        <p:spPr>
          <a:xfrm>
            <a:off x="681900" y="2131467"/>
            <a:ext cx="4689600" cy="3943600"/>
          </a:xfrm>
          <a:prstGeom prst="rect">
            <a:avLst/>
          </a:prstGeom>
        </p:spPr>
        <p:txBody>
          <a:bodyPr wrap="square" lIns="91425" tIns="91425" rIns="91425" bIns="91425" anchor="t" anchorCtr="0"/>
          <a:lstStyle>
            <a:lvl1pPr lvl="0" rtl="0">
              <a:spcBef>
                <a:spcPts val="0"/>
              </a:spcBef>
              <a:buSzPct val="100000"/>
              <a:defRPr sz="1600"/>
            </a:lvl1pPr>
            <a:lvl2pPr lvl="1" rtl="0">
              <a:spcBef>
                <a:spcPts val="0"/>
              </a:spcBef>
              <a:buSzPct val="100000"/>
              <a:defRPr sz="1600"/>
            </a:lvl2pPr>
            <a:lvl3pPr lvl="2" rtl="0">
              <a:spcBef>
                <a:spcPts val="0"/>
              </a:spcBef>
              <a:buSzPct val="100000"/>
              <a:defRPr sz="1600"/>
            </a:lvl3pPr>
            <a:lvl4pPr lvl="3" rtl="0">
              <a:spcBef>
                <a:spcPts val="0"/>
              </a:spcBef>
              <a:buSzPct val="100000"/>
              <a:defRPr sz="1600"/>
            </a:lvl4pPr>
            <a:lvl5pPr lvl="4" rtl="0">
              <a:spcBef>
                <a:spcPts val="0"/>
              </a:spcBef>
              <a:buSzPct val="100000"/>
              <a:defRPr sz="1600"/>
            </a:lvl5pPr>
            <a:lvl6pPr lvl="5" rtl="0">
              <a:spcBef>
                <a:spcPts val="0"/>
              </a:spcBef>
              <a:buSzPct val="100000"/>
              <a:defRPr sz="1600"/>
            </a:lvl6pPr>
            <a:lvl7pPr lvl="6" rtl="0">
              <a:spcBef>
                <a:spcPts val="0"/>
              </a:spcBef>
              <a:buSzPct val="100000"/>
              <a:defRPr sz="1600"/>
            </a:lvl7pPr>
            <a:lvl8pPr lvl="7" rtl="0">
              <a:spcBef>
                <a:spcPts val="0"/>
              </a:spcBef>
              <a:buSzPct val="100000"/>
              <a:defRPr sz="1600"/>
            </a:lvl8pPr>
            <a:lvl9pPr lvl="8" rtl="0">
              <a:spcBef>
                <a:spcPts val="0"/>
              </a:spcBef>
              <a:buSzPct val="100000"/>
              <a:defRPr sz="1600"/>
            </a:lvl9pPr>
          </a:lstStyle>
          <a:p>
            <a:pPr lvl="0"/>
            <a:r>
              <a:rPr lang="en-US"/>
              <a:t>Click to edit Master text styles</a:t>
            </a:r>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5762" y="6037402"/>
            <a:ext cx="1654300" cy="489097"/>
          </a:xfrm>
          <a:prstGeom prst="rect">
            <a:avLst/>
          </a:prstGeom>
        </p:spPr>
      </p:pic>
    </p:spTree>
    <p:extLst>
      <p:ext uri="{BB962C8B-B14F-4D97-AF65-F5344CB8AC3E}">
        <p14:creationId xmlns:p14="http://schemas.microsoft.com/office/powerpoint/2010/main" val="335465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6703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2600" y="767333"/>
            <a:ext cx="2728400" cy="5308000"/>
          </a:xfrm>
          <a:prstGeom prst="rect">
            <a:avLst/>
          </a:prstGeom>
          <a:noFill/>
          <a:ln>
            <a:noFill/>
          </a:ln>
        </p:spPr>
        <p:txBody>
          <a:bodyPr wrap="square" lIns="91425" tIns="91425" rIns="91425" bIns="91425" anchor="t" anchorCtr="0"/>
          <a:lstStyle>
            <a:lvl1pPr lvl="0">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1pPr>
            <a:lvl2pPr lvl="1">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2pPr>
            <a:lvl3pPr lvl="2">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3pPr>
            <a:lvl4pPr lvl="3">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4pPr>
            <a:lvl5pPr lvl="4">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5pPr>
            <a:lvl6pPr lvl="5">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6pPr>
            <a:lvl7pPr lvl="6">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7pPr>
            <a:lvl8pPr lvl="7">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8pPr>
            <a:lvl9pPr lvl="8">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9pPr>
          </a:lstStyle>
          <a:p>
            <a:endParaRPr/>
          </a:p>
        </p:txBody>
      </p:sp>
      <p:sp>
        <p:nvSpPr>
          <p:cNvPr id="7" name="Shape 7"/>
          <p:cNvSpPr txBox="1">
            <a:spLocks noGrp="1"/>
          </p:cNvSpPr>
          <p:nvPr>
            <p:ph type="body" idx="1"/>
          </p:nvPr>
        </p:nvSpPr>
        <p:spPr>
          <a:xfrm>
            <a:off x="4120833" y="767333"/>
            <a:ext cx="7461600" cy="5308000"/>
          </a:xfrm>
          <a:prstGeom prst="rect">
            <a:avLst/>
          </a:prstGeom>
          <a:noFill/>
          <a:ln>
            <a:noFill/>
          </a:ln>
        </p:spPr>
        <p:txBody>
          <a:bodyPr wrap="square" lIns="91425" tIns="91425" rIns="91425" bIns="91425" anchor="t" anchorCtr="0"/>
          <a:lstStyle>
            <a:lvl1pPr lvl="0">
              <a:lnSpc>
                <a:spcPct val="115000"/>
              </a:lnSpc>
              <a:spcBef>
                <a:spcPts val="600"/>
              </a:spcBef>
              <a:buClr>
                <a:srgbClr val="CCCCCC"/>
              </a:buClr>
              <a:buFont typeface="Nunito Sans"/>
              <a:buChar char="▪"/>
              <a:defRPr>
                <a:solidFill>
                  <a:srgbClr val="666666"/>
                </a:solidFill>
                <a:latin typeface="Nunito Sans"/>
                <a:ea typeface="Nunito Sans"/>
                <a:cs typeface="Nunito Sans"/>
                <a:sym typeface="Nunito Sans"/>
              </a:defRPr>
            </a:lvl1pPr>
            <a:lvl2pPr lvl="1">
              <a:lnSpc>
                <a:spcPct val="115000"/>
              </a:lnSpc>
              <a:spcBef>
                <a:spcPts val="480"/>
              </a:spcBef>
              <a:buClr>
                <a:srgbClr val="CCCCCC"/>
              </a:buClr>
              <a:buFont typeface="Nunito Sans"/>
              <a:buChar char="-"/>
              <a:defRPr>
                <a:solidFill>
                  <a:srgbClr val="666666"/>
                </a:solidFill>
                <a:latin typeface="Nunito Sans"/>
                <a:ea typeface="Nunito Sans"/>
                <a:cs typeface="Nunito Sans"/>
                <a:sym typeface="Nunito Sans"/>
              </a:defRPr>
            </a:lvl2pPr>
            <a:lvl3pPr lvl="2">
              <a:lnSpc>
                <a:spcPct val="115000"/>
              </a:lnSpc>
              <a:spcBef>
                <a:spcPts val="480"/>
              </a:spcBef>
              <a:buClr>
                <a:srgbClr val="CCCCCC"/>
              </a:buClr>
              <a:buFont typeface="Nunito Sans"/>
              <a:buChar char="-"/>
              <a:defRPr>
                <a:solidFill>
                  <a:srgbClr val="666666"/>
                </a:solidFill>
                <a:latin typeface="Nunito Sans"/>
                <a:ea typeface="Nunito Sans"/>
                <a:cs typeface="Nunito Sans"/>
                <a:sym typeface="Nunito Sans"/>
              </a:defRPr>
            </a:lvl3pPr>
            <a:lvl4pPr lvl="3">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4pPr>
            <a:lvl5pPr lvl="4">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5pPr>
            <a:lvl6pPr lvl="5">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6pPr>
            <a:lvl7pPr lvl="6">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7pPr>
            <a:lvl8pPr lvl="7">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8pPr>
            <a:lvl9pPr lvl="8">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9pPr>
          </a:lstStyle>
          <a:p>
            <a:endParaRPr/>
          </a:p>
        </p:txBody>
      </p:sp>
      <p:sp>
        <p:nvSpPr>
          <p:cNvPr id="8" name="Shape 8"/>
          <p:cNvSpPr txBox="1">
            <a:spLocks noGrp="1"/>
          </p:cNvSpPr>
          <p:nvPr>
            <p:ph type="sldNum" idx="12"/>
          </p:nvPr>
        </p:nvSpPr>
        <p:spPr>
          <a:xfrm>
            <a:off x="11409045" y="6333135"/>
            <a:ext cx="731600" cy="524800"/>
          </a:xfrm>
          <a:prstGeom prst="rect">
            <a:avLst/>
          </a:prstGeom>
          <a:noFill/>
          <a:ln>
            <a:noFill/>
          </a:ln>
        </p:spPr>
        <p:txBody>
          <a:bodyPr wrap="square" lIns="91425" tIns="91425" rIns="91425" bIns="91425" anchor="ctr" anchorCtr="0">
            <a:noAutofit/>
          </a:bodyPr>
          <a:lstStyle/>
          <a:p>
            <a:fld id="{D52E5A62-46E6-48FC-BA96-07A7A800A262}" type="slidenum">
              <a:rPr lang="en-US" smtClean="0"/>
              <a:t>‹#›</a:t>
            </a:fld>
            <a:endParaRPr lang="en-US"/>
          </a:p>
        </p:txBody>
      </p:sp>
    </p:spTree>
    <p:extLst>
      <p:ext uri="{BB962C8B-B14F-4D97-AF65-F5344CB8AC3E}">
        <p14:creationId xmlns:p14="http://schemas.microsoft.com/office/powerpoint/2010/main" val="3344324250"/>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7" r:id="rId12"/>
    <p:sldLayoutId id="2147483698" r:id="rId13"/>
    <p:sldLayoutId id="2147483700" r:id="rId14"/>
  </p:sldLayoutIdLst>
  <p:transition>
    <p:fade thruBlk="1"/>
  </p:transition>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F30B4-DB49-4B0F-91A5-E0CD9B3F0ADE}"/>
              </a:ext>
            </a:extLst>
          </p:cNvPr>
          <p:cNvSpPr>
            <a:spLocks noGrp="1"/>
          </p:cNvSpPr>
          <p:nvPr>
            <p:ph type="title"/>
          </p:nvPr>
        </p:nvSpPr>
        <p:spPr>
          <a:xfrm>
            <a:off x="671074" y="2587688"/>
            <a:ext cx="4817563" cy="3054954"/>
          </a:xfrm>
        </p:spPr>
        <p:txBody>
          <a:bodyPr wrap="square" anchor="b">
            <a:noAutofit/>
          </a:bodyPr>
          <a:lstStyle/>
          <a:p>
            <a:r>
              <a:rPr lang="en-US" sz="5400" b="1" dirty="0"/>
              <a:t>Evaluation of the Re:MIX teen pregnancy prevention program </a:t>
            </a:r>
            <a:r>
              <a:rPr lang="en-US" sz="5400" b="1"/>
              <a:t>for Latinx </a:t>
            </a:r>
            <a:r>
              <a:rPr lang="en-US" sz="5400" b="1" dirty="0"/>
              <a:t>youth</a:t>
            </a:r>
          </a:p>
        </p:txBody>
      </p:sp>
      <p:sp>
        <p:nvSpPr>
          <p:cNvPr id="5" name="Subtitle 4">
            <a:extLst>
              <a:ext uri="{FF2B5EF4-FFF2-40B4-BE49-F238E27FC236}">
                <a16:creationId xmlns:a16="http://schemas.microsoft.com/office/drawing/2014/main" id="{0319786F-4AC1-4C04-878E-472B17EBC571}"/>
              </a:ext>
            </a:extLst>
          </p:cNvPr>
          <p:cNvSpPr>
            <a:spLocks noGrp="1"/>
          </p:cNvSpPr>
          <p:nvPr>
            <p:ph type="body" idx="1"/>
          </p:nvPr>
        </p:nvSpPr>
        <p:spPr>
          <a:xfrm>
            <a:off x="6703364" y="1105776"/>
            <a:ext cx="4689600" cy="4367049"/>
          </a:xfrm>
        </p:spPr>
        <p:txBody>
          <a:bodyPr wrap="square" anchor="t">
            <a:normAutofit/>
          </a:bodyPr>
          <a:lstStyle/>
          <a:p>
            <a:pPr>
              <a:spcAft>
                <a:spcPts val="600"/>
              </a:spcAft>
            </a:pPr>
            <a:r>
              <a:rPr lang="en-US" sz="3200" dirty="0">
                <a:solidFill>
                  <a:schemeClr val="bg1"/>
                </a:solidFill>
              </a:rPr>
              <a:t>Jennifer Manlove, PhD</a:t>
            </a:r>
          </a:p>
          <a:p>
            <a:pPr>
              <a:spcAft>
                <a:spcPts val="600"/>
              </a:spcAft>
            </a:pPr>
            <a:r>
              <a:rPr lang="en-US" sz="3200" dirty="0">
                <a:solidFill>
                  <a:schemeClr val="bg1"/>
                </a:solidFill>
              </a:rPr>
              <a:t>Kate Welti, MPP</a:t>
            </a:r>
          </a:p>
          <a:p>
            <a:pPr>
              <a:spcAft>
                <a:spcPts val="600"/>
              </a:spcAft>
            </a:pPr>
            <a:r>
              <a:rPr lang="en-US" sz="3200" dirty="0">
                <a:solidFill>
                  <a:schemeClr val="bg1"/>
                </a:solidFill>
              </a:rPr>
              <a:t>Jane Finocharo, BA</a:t>
            </a:r>
          </a:p>
          <a:p>
            <a:pPr>
              <a:spcAft>
                <a:spcPts val="600"/>
              </a:spcAft>
            </a:pPr>
            <a:r>
              <a:rPr lang="en-US" sz="3200" dirty="0">
                <a:solidFill>
                  <a:schemeClr val="bg1"/>
                </a:solidFill>
              </a:rPr>
              <a:t>Bianca Faccio, BA</a:t>
            </a:r>
          </a:p>
          <a:p>
            <a:pPr>
              <a:spcAft>
                <a:spcPts val="600"/>
              </a:spcAft>
            </a:pPr>
            <a:r>
              <a:rPr lang="en-US" sz="3200" dirty="0">
                <a:solidFill>
                  <a:schemeClr val="bg1"/>
                </a:solidFill>
              </a:rPr>
              <a:t>Samantha Ciaravino, MPH</a:t>
            </a:r>
          </a:p>
          <a:p>
            <a:pPr>
              <a:spcAft>
                <a:spcPts val="600"/>
              </a:spcAft>
            </a:pPr>
            <a:r>
              <a:rPr lang="en-US" sz="3200" dirty="0">
                <a:solidFill>
                  <a:schemeClr val="bg1"/>
                </a:solidFill>
              </a:rPr>
              <a:t>Brooke Whitfield, BA</a:t>
            </a:r>
          </a:p>
          <a:p>
            <a:pPr>
              <a:spcAft>
                <a:spcPts val="600"/>
              </a:spcAft>
            </a:pPr>
            <a:endParaRPr lang="en-US" dirty="0">
              <a:solidFill>
                <a:schemeClr val="bg1"/>
              </a:solidFill>
            </a:endParaRPr>
          </a:p>
        </p:txBody>
      </p:sp>
    </p:spTree>
    <p:extLst>
      <p:ext uri="{BB962C8B-B14F-4D97-AF65-F5344CB8AC3E}">
        <p14:creationId xmlns:p14="http://schemas.microsoft.com/office/powerpoint/2010/main" val="4095348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5B8E1-212B-4AF8-8E67-4A127D422BB2}"/>
              </a:ext>
            </a:extLst>
          </p:cNvPr>
          <p:cNvSpPr>
            <a:spLocks noGrp="1"/>
          </p:cNvSpPr>
          <p:nvPr>
            <p:ph type="title"/>
          </p:nvPr>
        </p:nvSpPr>
        <p:spPr>
          <a:xfrm>
            <a:off x="312600" y="2508069"/>
            <a:ext cx="2469789" cy="3567264"/>
          </a:xfrm>
        </p:spPr>
        <p:txBody>
          <a:bodyPr/>
          <a:lstStyle/>
          <a:p>
            <a:r>
              <a:rPr lang="en-US" sz="3200" b="1" dirty="0"/>
              <a:t>Post-test Impact Findings: </a:t>
            </a:r>
            <a:r>
              <a:rPr lang="en-US" sz="3200" dirty="0"/>
              <a:t>Self-Efficacy</a:t>
            </a:r>
          </a:p>
        </p:txBody>
      </p:sp>
      <p:sp>
        <p:nvSpPr>
          <p:cNvPr id="3" name="Text Placeholder 2">
            <a:extLst>
              <a:ext uri="{FF2B5EF4-FFF2-40B4-BE49-F238E27FC236}">
                <a16:creationId xmlns:a16="http://schemas.microsoft.com/office/drawing/2014/main" id="{1E5071D4-585A-43D4-B0B7-7DD5D38A8C21}"/>
              </a:ext>
            </a:extLst>
          </p:cNvPr>
          <p:cNvSpPr>
            <a:spLocks noGrp="1"/>
          </p:cNvSpPr>
          <p:nvPr>
            <p:ph type="body" idx="1"/>
          </p:nvPr>
        </p:nvSpPr>
        <p:spPr>
          <a:xfrm>
            <a:off x="3956663" y="5240079"/>
            <a:ext cx="7922737" cy="1039906"/>
          </a:xfrm>
        </p:spPr>
        <p:txBody>
          <a:bodyPr/>
          <a:lstStyle/>
          <a:p>
            <a:r>
              <a:rPr lang="en-US" sz="2000" dirty="0">
                <a:solidFill>
                  <a:schemeClr val="tx1"/>
                </a:solidFill>
              </a:rPr>
              <a:t>Re:MIX students were more likely than control group students to report that they knew where to go to get contraceptives and that they were confident in their ability to ask for and give consent. These impacts were sustained at long-term follow-up.</a:t>
            </a:r>
          </a:p>
        </p:txBody>
      </p:sp>
      <p:pic>
        <p:nvPicPr>
          <p:cNvPr id="4" name="Picture 3">
            <a:extLst>
              <a:ext uri="{FF2B5EF4-FFF2-40B4-BE49-F238E27FC236}">
                <a16:creationId xmlns:a16="http://schemas.microsoft.com/office/drawing/2014/main" id="{8E6AE3FF-DF80-4B2C-85C7-234CB1D445C3}"/>
              </a:ext>
            </a:extLst>
          </p:cNvPr>
          <p:cNvPicPr>
            <a:picLocks noChangeAspect="1"/>
          </p:cNvPicPr>
          <p:nvPr/>
        </p:nvPicPr>
        <p:blipFill>
          <a:blip r:embed="rId3"/>
          <a:stretch>
            <a:fillRect/>
          </a:stretch>
        </p:blipFill>
        <p:spPr>
          <a:xfrm>
            <a:off x="3953913" y="479788"/>
            <a:ext cx="7925487" cy="4663844"/>
          </a:xfrm>
          <a:prstGeom prst="rect">
            <a:avLst/>
          </a:prstGeom>
        </p:spPr>
      </p:pic>
    </p:spTree>
    <p:extLst>
      <p:ext uri="{BB962C8B-B14F-4D97-AF65-F5344CB8AC3E}">
        <p14:creationId xmlns:p14="http://schemas.microsoft.com/office/powerpoint/2010/main" val="1226671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B09AE3-D8E5-4556-B7D3-07E9E204F517}"/>
              </a:ext>
            </a:extLst>
          </p:cNvPr>
          <p:cNvSpPr>
            <a:spLocks noGrp="1"/>
          </p:cNvSpPr>
          <p:nvPr>
            <p:ph type="body" idx="1"/>
          </p:nvPr>
        </p:nvSpPr>
        <p:spPr>
          <a:xfrm>
            <a:off x="486697" y="1946787"/>
            <a:ext cx="10922348" cy="4188542"/>
          </a:xfrm>
        </p:spPr>
        <p:txBody>
          <a:bodyPr/>
          <a:lstStyle/>
          <a:p>
            <a:pPr marL="457200" indent="-457200">
              <a:spcAft>
                <a:spcPts val="900"/>
              </a:spcAft>
              <a:buClr>
                <a:schemeClr val="tx1">
                  <a:lumMod val="75000"/>
                  <a:lumOff val="25000"/>
                </a:schemeClr>
              </a:buClr>
              <a:buFont typeface="Arial" panose="020B0604020202020204" pitchFamily="34" charset="0"/>
              <a:buChar char="•"/>
            </a:pPr>
            <a:r>
              <a:rPr lang="en-US" sz="2000" dirty="0">
                <a:latin typeface="Nunito Sans"/>
              </a:rPr>
              <a:t>Although we did not find impacts on behavioral outcomes, our findings related to self-efficacy, knowledge, and intentions suggest Re:MIX has promise with Latinx students. </a:t>
            </a:r>
          </a:p>
          <a:p>
            <a:pPr marL="457200" indent="-457200">
              <a:spcAft>
                <a:spcPts val="900"/>
              </a:spcAft>
              <a:buClr>
                <a:schemeClr val="tx1">
                  <a:lumMod val="75000"/>
                  <a:lumOff val="25000"/>
                </a:schemeClr>
              </a:buClr>
              <a:buFont typeface="Arial" panose="020B0604020202020204" pitchFamily="34" charset="0"/>
              <a:buChar char="•"/>
            </a:pPr>
            <a:r>
              <a:rPr lang="en-US" sz="2000" dirty="0">
                <a:latin typeface="Nunito Sans"/>
              </a:rPr>
              <a:t>Students rated both young parent educators and adult health educators highly, highlighting benefits of the young parent peer educator model. </a:t>
            </a:r>
          </a:p>
          <a:p>
            <a:pPr marL="457200" indent="-457200">
              <a:spcAft>
                <a:spcPts val="900"/>
              </a:spcAft>
              <a:buClr>
                <a:schemeClr val="tx1">
                  <a:lumMod val="75000"/>
                  <a:lumOff val="25000"/>
                </a:schemeClr>
              </a:buClr>
              <a:buFont typeface="Arial" panose="020B0604020202020204" pitchFamily="34" charset="0"/>
              <a:buChar char="•"/>
            </a:pPr>
            <a:r>
              <a:rPr lang="en-US" sz="2000" dirty="0">
                <a:latin typeface="Nunito Sans"/>
              </a:rPr>
              <a:t>We were not powered to detect program impacts on unprotected sex because very few students reported being sexually active.  Our sample was young (average age 14) and sexually inexperienced at baseline. Even at long-term follow-up, very few students were sexually active. Future studies should consider implementing Re:MIX with older students and using longer follow-up time periods to better assess behavioral impacts.</a:t>
            </a:r>
          </a:p>
        </p:txBody>
      </p:sp>
      <p:sp>
        <p:nvSpPr>
          <p:cNvPr id="5" name="Text Placeholder 4">
            <a:extLst>
              <a:ext uri="{FF2B5EF4-FFF2-40B4-BE49-F238E27FC236}">
                <a16:creationId xmlns:a16="http://schemas.microsoft.com/office/drawing/2014/main" id="{FA50A8CB-E0B5-4AD7-A43D-CC2002DCF7D4}"/>
              </a:ext>
            </a:extLst>
          </p:cNvPr>
          <p:cNvSpPr>
            <a:spLocks noGrp="1"/>
          </p:cNvSpPr>
          <p:nvPr>
            <p:ph type="body" sz="quarter" idx="13"/>
          </p:nvPr>
        </p:nvSpPr>
        <p:spPr>
          <a:xfrm>
            <a:off x="578195" y="348181"/>
            <a:ext cx="10034016" cy="1219200"/>
          </a:xfrm>
        </p:spPr>
        <p:txBody>
          <a:bodyPr/>
          <a:lstStyle/>
          <a:p>
            <a:r>
              <a:rPr lang="en-US" dirty="0">
                <a:latin typeface="Nunito Sans"/>
              </a:rPr>
              <a:t>Summary and Discussion</a:t>
            </a:r>
          </a:p>
        </p:txBody>
      </p:sp>
    </p:spTree>
    <p:extLst>
      <p:ext uri="{BB962C8B-B14F-4D97-AF65-F5344CB8AC3E}">
        <p14:creationId xmlns:p14="http://schemas.microsoft.com/office/powerpoint/2010/main" val="934786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138894A-476F-4507-8674-6F92C8017F81}"/>
              </a:ext>
            </a:extLst>
          </p:cNvPr>
          <p:cNvSpPr>
            <a:spLocks noGrp="1"/>
          </p:cNvSpPr>
          <p:nvPr>
            <p:ph type="body" idx="1"/>
          </p:nvPr>
        </p:nvSpPr>
        <p:spPr>
          <a:xfrm>
            <a:off x="1084217" y="1920239"/>
            <a:ext cx="10567852" cy="4349931"/>
          </a:xfrm>
        </p:spPr>
        <p:txBody>
          <a:bodyPr/>
          <a:lstStyle/>
          <a:p>
            <a:r>
              <a:rPr lang="en-US" sz="2400" dirty="0"/>
              <a:t>We would like to thank Monica Armendariz, Rebecca Shirsat, Jenifer </a:t>
            </a:r>
            <a:r>
              <a:rPr lang="en-US" sz="2400" dirty="0" err="1"/>
              <a:t>DeAtley</a:t>
            </a:r>
            <a:r>
              <a:rPr lang="en-US" sz="2400" dirty="0"/>
              <a:t>, Melissa </a:t>
            </a:r>
            <a:r>
              <a:rPr lang="en-US" sz="2400" dirty="0" err="1"/>
              <a:t>Pintor</a:t>
            </a:r>
            <a:r>
              <a:rPr lang="en-US" sz="2400" dirty="0"/>
              <a:t> Carnagey, and Tracy Parks of </a:t>
            </a:r>
            <a:r>
              <a:rPr lang="en-US" sz="2400" dirty="0" err="1"/>
              <a:t>EngenderHealth</a:t>
            </a:r>
            <a:r>
              <a:rPr lang="en-US" sz="2400" dirty="0"/>
              <a:t> for their work developing and implementing Re:MIX. </a:t>
            </a:r>
          </a:p>
          <a:p>
            <a:endParaRPr lang="en-US" sz="2800" dirty="0"/>
          </a:p>
          <a:p>
            <a:r>
              <a:rPr lang="en-US" sz="2400" dirty="0"/>
              <a:t>This presentation was made possible by grant number TP2AH000033-01-02 from the Office of Population Affairs (formerly the Office of Adolescent Health), US Department of Health and Human Services (HHS). Its contents are solely the responsibility of the authors and do not necessarily represent the official views of the Office of Population Affairs or HHS. </a:t>
            </a:r>
          </a:p>
          <a:p>
            <a:endParaRPr lang="en-US" sz="2400" dirty="0"/>
          </a:p>
        </p:txBody>
      </p:sp>
      <p:sp>
        <p:nvSpPr>
          <p:cNvPr id="3" name="Text Placeholder 2">
            <a:extLst>
              <a:ext uri="{FF2B5EF4-FFF2-40B4-BE49-F238E27FC236}">
                <a16:creationId xmlns:a16="http://schemas.microsoft.com/office/drawing/2014/main" id="{6FAAD495-C69F-468A-94E7-E99F996F10CF}"/>
              </a:ext>
            </a:extLst>
          </p:cNvPr>
          <p:cNvSpPr>
            <a:spLocks noGrp="1"/>
          </p:cNvSpPr>
          <p:nvPr>
            <p:ph type="body" sz="quarter" idx="13"/>
          </p:nvPr>
        </p:nvSpPr>
        <p:spPr/>
        <p:txBody>
          <a:bodyPr/>
          <a:lstStyle/>
          <a:p>
            <a:r>
              <a:rPr lang="en-US" dirty="0"/>
              <a:t>Acknowledgements</a:t>
            </a:r>
          </a:p>
        </p:txBody>
      </p:sp>
    </p:spTree>
    <p:extLst>
      <p:ext uri="{BB962C8B-B14F-4D97-AF65-F5344CB8AC3E}">
        <p14:creationId xmlns:p14="http://schemas.microsoft.com/office/powerpoint/2010/main" val="452004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97B4A-0FC7-4E66-BD80-7DD161E60C30}"/>
              </a:ext>
            </a:extLst>
          </p:cNvPr>
          <p:cNvSpPr>
            <a:spLocks noGrp="1"/>
          </p:cNvSpPr>
          <p:nvPr>
            <p:ph type="title"/>
          </p:nvPr>
        </p:nvSpPr>
        <p:spPr>
          <a:xfrm>
            <a:off x="312600" y="1763485"/>
            <a:ext cx="2728400" cy="4311847"/>
          </a:xfrm>
        </p:spPr>
        <p:txBody>
          <a:bodyPr wrap="square" anchor="t">
            <a:normAutofit/>
          </a:bodyPr>
          <a:lstStyle/>
          <a:p>
            <a:r>
              <a:rPr lang="en-US" sz="5400" dirty="0"/>
              <a:t>The Re:MIX program</a:t>
            </a:r>
          </a:p>
        </p:txBody>
      </p:sp>
      <p:sp>
        <p:nvSpPr>
          <p:cNvPr id="3" name="Content Placeholder 2">
            <a:extLst>
              <a:ext uri="{FF2B5EF4-FFF2-40B4-BE49-F238E27FC236}">
                <a16:creationId xmlns:a16="http://schemas.microsoft.com/office/drawing/2014/main" id="{DF08F08F-BCFC-4CB0-B4C7-0D9E13E0F85A}"/>
              </a:ext>
            </a:extLst>
          </p:cNvPr>
          <p:cNvSpPr>
            <a:spLocks noGrp="1"/>
          </p:cNvSpPr>
          <p:nvPr>
            <p:ph type="body" idx="1"/>
          </p:nvPr>
        </p:nvSpPr>
        <p:spPr>
          <a:xfrm>
            <a:off x="4120833" y="767333"/>
            <a:ext cx="7461600" cy="5308000"/>
          </a:xfrm>
        </p:spPr>
        <p:txBody>
          <a:bodyPr wrap="square" anchor="t">
            <a:normAutofit/>
          </a:bodyPr>
          <a:lstStyle/>
          <a:p>
            <a:pPr marL="225425" indent="-225425">
              <a:spcAft>
                <a:spcPts val="600"/>
              </a:spcAft>
              <a:buFont typeface="Courier New" panose="02070309020205020404" pitchFamily="49" charset="0"/>
              <a:buChar char="o"/>
            </a:pPr>
            <a:r>
              <a:rPr lang="en-US" sz="2400" dirty="0">
                <a:solidFill>
                  <a:schemeClr val="tx1"/>
                </a:solidFill>
              </a:rPr>
              <a:t>Comprehensive and inclusive school-based sex education program.</a:t>
            </a:r>
          </a:p>
          <a:p>
            <a:pPr marL="225425" indent="-225425">
              <a:spcAft>
                <a:spcPts val="600"/>
              </a:spcAft>
              <a:buFont typeface="Courier New" panose="02070309020205020404" pitchFamily="49" charset="0"/>
              <a:buChar char="o"/>
            </a:pPr>
            <a:r>
              <a:rPr lang="en-US" sz="2400" dirty="0">
                <a:solidFill>
                  <a:schemeClr val="tx1"/>
                </a:solidFill>
              </a:rPr>
              <a:t>Aims to educate and empower adolescents and ultimately reduce rates of unplanned pregnancy and STIs. Also aims to promote equitable gender attitudes.</a:t>
            </a:r>
          </a:p>
          <a:p>
            <a:pPr marL="225425" indent="-225425">
              <a:spcAft>
                <a:spcPts val="600"/>
              </a:spcAft>
              <a:buFont typeface="Courier New" panose="02070309020205020404" pitchFamily="49" charset="0"/>
              <a:buChar char="o"/>
            </a:pPr>
            <a:r>
              <a:rPr lang="en-US" sz="2400" dirty="0">
                <a:solidFill>
                  <a:schemeClr val="tx1"/>
                </a:solidFill>
              </a:rPr>
              <a:t>Ten 55-minute sessions, implemented once a week.</a:t>
            </a:r>
          </a:p>
          <a:p>
            <a:pPr marL="225425" indent="-225425">
              <a:spcAft>
                <a:spcPts val="600"/>
              </a:spcAft>
              <a:buFont typeface="Courier New" panose="02070309020205020404" pitchFamily="49" charset="0"/>
              <a:buChar char="o"/>
            </a:pPr>
            <a:r>
              <a:rPr lang="en-US" sz="2400" dirty="0">
                <a:solidFill>
                  <a:schemeClr val="tx1"/>
                </a:solidFill>
              </a:rPr>
              <a:t>Young parent peer educator model - the curriculum is facilitated by young parents paired with professional health educators.</a:t>
            </a:r>
          </a:p>
          <a:p>
            <a:pPr marL="225425" indent="-225425">
              <a:spcAft>
                <a:spcPts val="600"/>
              </a:spcAft>
              <a:buFont typeface="Courier New" panose="02070309020205020404" pitchFamily="49" charset="0"/>
              <a:buChar char="o"/>
            </a:pPr>
            <a:r>
              <a:rPr lang="en-US" sz="2400" dirty="0">
                <a:solidFill>
                  <a:schemeClr val="tx1"/>
                </a:solidFill>
              </a:rPr>
              <a:t>Incorporates storytelling, technology, and game-based tools. </a:t>
            </a:r>
          </a:p>
          <a:p>
            <a:pPr marL="225425" indent="-225425">
              <a:spcAft>
                <a:spcPts val="600"/>
              </a:spcAft>
              <a:buFont typeface="Courier New" panose="02070309020205020404" pitchFamily="49" charset="0"/>
              <a:buChar char="o"/>
            </a:pPr>
            <a:endParaRPr lang="en-US" dirty="0"/>
          </a:p>
        </p:txBody>
      </p:sp>
    </p:spTree>
    <p:extLst>
      <p:ext uri="{BB962C8B-B14F-4D97-AF65-F5344CB8AC3E}">
        <p14:creationId xmlns:p14="http://schemas.microsoft.com/office/powerpoint/2010/main" val="1652469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9F268-F5E3-4AA1-BFCD-17FF6B98392D}"/>
              </a:ext>
            </a:extLst>
          </p:cNvPr>
          <p:cNvSpPr>
            <a:spLocks noGrp="1"/>
          </p:cNvSpPr>
          <p:nvPr>
            <p:ph type="title"/>
          </p:nvPr>
        </p:nvSpPr>
        <p:spPr>
          <a:xfrm>
            <a:off x="305924" y="2004661"/>
            <a:ext cx="2728400" cy="3314204"/>
          </a:xfrm>
        </p:spPr>
        <p:txBody>
          <a:bodyPr/>
          <a:lstStyle/>
          <a:p>
            <a:r>
              <a:rPr lang="en-US" sz="4400" b="1" dirty="0"/>
              <a:t>The Re:MIX curriculum sessions</a:t>
            </a:r>
          </a:p>
        </p:txBody>
      </p:sp>
      <p:sp>
        <p:nvSpPr>
          <p:cNvPr id="4" name="TextBox 3">
            <a:extLst>
              <a:ext uri="{FF2B5EF4-FFF2-40B4-BE49-F238E27FC236}">
                <a16:creationId xmlns:a16="http://schemas.microsoft.com/office/drawing/2014/main" id="{BD695F4E-DF09-40D2-982D-4A087F968896}"/>
              </a:ext>
            </a:extLst>
          </p:cNvPr>
          <p:cNvSpPr txBox="1"/>
          <p:nvPr/>
        </p:nvSpPr>
        <p:spPr>
          <a:xfrm>
            <a:off x="3730843" y="320456"/>
            <a:ext cx="7906871" cy="6163226"/>
          </a:xfrm>
          <a:prstGeom prst="rect">
            <a:avLst/>
          </a:prstGeom>
          <a:noFill/>
        </p:spPr>
        <p:txBody>
          <a:bodyPr wrap="square" rtlCol="0">
            <a:spAutoFit/>
          </a:bodyPr>
          <a:lstStyle/>
          <a:p>
            <a:r>
              <a:rPr lang="en-US" sz="1450" b="1" dirty="0">
                <a:latin typeface="Nunito Sans"/>
              </a:rPr>
              <a:t>SESSION 1 - Introducing Re:MIX</a:t>
            </a:r>
          </a:p>
          <a:p>
            <a:pPr>
              <a:spcAft>
                <a:spcPts val="1200"/>
              </a:spcAft>
            </a:pPr>
            <a:r>
              <a:rPr lang="en-US" sz="1450" dirty="0">
                <a:latin typeface="Nunito Sans"/>
              </a:rPr>
              <a:t>Introduces the curriculum and the storytelling approach. </a:t>
            </a:r>
          </a:p>
          <a:p>
            <a:r>
              <a:rPr lang="en-US" sz="1450" b="1" dirty="0">
                <a:latin typeface="Nunito Sans"/>
              </a:rPr>
              <a:t>SESSION 2 - Getting the Gender Message </a:t>
            </a:r>
          </a:p>
          <a:p>
            <a:pPr>
              <a:spcAft>
                <a:spcPts val="1200"/>
              </a:spcAft>
            </a:pPr>
            <a:r>
              <a:rPr lang="en-US" sz="1450" dirty="0">
                <a:latin typeface="Nunito Sans"/>
              </a:rPr>
              <a:t>Discusses, questions, and redefines gender norms collectively. </a:t>
            </a:r>
          </a:p>
          <a:p>
            <a:r>
              <a:rPr lang="en-US" sz="1450" b="1" dirty="0">
                <a:latin typeface="Nunito Sans"/>
              </a:rPr>
              <a:t>SESSION 3 - Understanding Relationships </a:t>
            </a:r>
          </a:p>
          <a:p>
            <a:pPr>
              <a:spcAft>
                <a:spcPts val="1200"/>
              </a:spcAft>
            </a:pPr>
            <a:r>
              <a:rPr lang="en-US" sz="1450" dirty="0">
                <a:latin typeface="Nunito Sans"/>
              </a:rPr>
              <a:t>Builds participants’ skills to identify healthy and unhealthy relationships. </a:t>
            </a:r>
          </a:p>
          <a:p>
            <a:r>
              <a:rPr lang="en-US" sz="1450" b="1" dirty="0">
                <a:latin typeface="Nunito Sans"/>
              </a:rPr>
              <a:t>SESSION 4 - That’s What I’m Talking About!</a:t>
            </a:r>
          </a:p>
          <a:p>
            <a:pPr>
              <a:spcAft>
                <a:spcPts val="1200"/>
              </a:spcAft>
            </a:pPr>
            <a:r>
              <a:rPr lang="en-US" sz="1450" dirty="0">
                <a:latin typeface="Nunito Sans"/>
              </a:rPr>
              <a:t>Explores strategies for youth to communicate effectively and safely. </a:t>
            </a:r>
          </a:p>
          <a:p>
            <a:r>
              <a:rPr lang="en-US" sz="1450" b="1" dirty="0">
                <a:latin typeface="Nunito Sans"/>
              </a:rPr>
              <a:t>SESSION 5 - Consent and Setting Limits </a:t>
            </a:r>
          </a:p>
          <a:p>
            <a:pPr>
              <a:spcAft>
                <a:spcPts val="1200"/>
              </a:spcAft>
            </a:pPr>
            <a:r>
              <a:rPr lang="en-US" sz="1450" dirty="0">
                <a:latin typeface="Nunito Sans"/>
              </a:rPr>
              <a:t>Defines individual sexual rights and responsibilities, while youth practice communicating consent.</a:t>
            </a:r>
          </a:p>
          <a:p>
            <a:r>
              <a:rPr lang="en-US" sz="1450" b="1" dirty="0">
                <a:latin typeface="Nunito Sans"/>
              </a:rPr>
              <a:t>SESSION 6 - Becoming an Adult </a:t>
            </a:r>
          </a:p>
          <a:p>
            <a:pPr>
              <a:spcAft>
                <a:spcPts val="1200"/>
              </a:spcAft>
            </a:pPr>
            <a:r>
              <a:rPr lang="en-US" sz="1450" dirty="0">
                <a:latin typeface="Nunito Sans"/>
              </a:rPr>
              <a:t>Explains adolescent development and the reproductive process. </a:t>
            </a:r>
          </a:p>
          <a:p>
            <a:r>
              <a:rPr lang="en-US" sz="1450" b="1" dirty="0">
                <a:latin typeface="Nunito Sans"/>
              </a:rPr>
              <a:t>SESSION 7 - Condoms and Contraception </a:t>
            </a:r>
          </a:p>
          <a:p>
            <a:pPr>
              <a:spcAft>
                <a:spcPts val="1200"/>
              </a:spcAft>
            </a:pPr>
            <a:r>
              <a:rPr lang="en-US" sz="1450" dirty="0">
                <a:latin typeface="Nunito Sans"/>
              </a:rPr>
              <a:t>Teaches youth about accessible and effective contraceptive methods. </a:t>
            </a:r>
          </a:p>
          <a:p>
            <a:r>
              <a:rPr lang="en-US" sz="1450" b="1" dirty="0">
                <a:latin typeface="Nunito Sans"/>
              </a:rPr>
              <a:t>SESSION 8 - The Final Stage </a:t>
            </a:r>
          </a:p>
          <a:p>
            <a:pPr>
              <a:spcAft>
                <a:spcPts val="1200"/>
              </a:spcAft>
            </a:pPr>
            <a:r>
              <a:rPr lang="en-US" sz="1450" dirty="0">
                <a:latin typeface="Nunito Sans"/>
              </a:rPr>
              <a:t>Discusses facts about sexually transmitted infections and how to make safe sexual health decisions. </a:t>
            </a:r>
          </a:p>
          <a:p>
            <a:r>
              <a:rPr lang="en-US" sz="1450" b="1" dirty="0">
                <a:latin typeface="Nunito Sans"/>
              </a:rPr>
              <a:t>SESSION 9 - A Baby Today </a:t>
            </a:r>
          </a:p>
          <a:p>
            <a:pPr>
              <a:spcAft>
                <a:spcPts val="1200"/>
              </a:spcAft>
            </a:pPr>
            <a:r>
              <a:rPr lang="en-US" sz="1450" dirty="0">
                <a:latin typeface="Nunito Sans"/>
              </a:rPr>
              <a:t>Explains the financial implications of childrearing through games and storytelling. </a:t>
            </a:r>
          </a:p>
          <a:p>
            <a:r>
              <a:rPr lang="en-US" sz="1450" b="1" dirty="0">
                <a:latin typeface="Nunito Sans"/>
              </a:rPr>
              <a:t>SESSION 10 - Commitment to the Future </a:t>
            </a:r>
          </a:p>
          <a:p>
            <a:r>
              <a:rPr lang="en-US" sz="1450" dirty="0">
                <a:latin typeface="Nunito Sans"/>
              </a:rPr>
              <a:t>Encourages youth to envision their ideal futures and identify goals that will empower them to lead healthy lives.</a:t>
            </a:r>
          </a:p>
        </p:txBody>
      </p:sp>
    </p:spTree>
    <p:extLst>
      <p:ext uri="{BB962C8B-B14F-4D97-AF65-F5344CB8AC3E}">
        <p14:creationId xmlns:p14="http://schemas.microsoft.com/office/powerpoint/2010/main" val="4205857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ubtitle 22">
            <a:extLst>
              <a:ext uri="{FF2B5EF4-FFF2-40B4-BE49-F238E27FC236}">
                <a16:creationId xmlns:a16="http://schemas.microsoft.com/office/drawing/2014/main" id="{DE5D9E85-64F8-4FAF-9E8B-DFFF61EFC520}"/>
              </a:ext>
            </a:extLst>
          </p:cNvPr>
          <p:cNvSpPr>
            <a:spLocks noGrp="1"/>
          </p:cNvSpPr>
          <p:nvPr>
            <p:ph type="subTitle" idx="1"/>
          </p:nvPr>
        </p:nvSpPr>
        <p:spPr>
          <a:xfrm>
            <a:off x="347582" y="1541929"/>
            <a:ext cx="5246394" cy="3139115"/>
          </a:xfrm>
        </p:spPr>
        <p:txBody>
          <a:bodyPr/>
          <a:lstStyle/>
          <a:p>
            <a:pPr marL="342900" indent="-342900">
              <a:buFont typeface="Arial" panose="020B0604020202020204" pitchFamily="34" charset="0"/>
              <a:buChar char="•"/>
            </a:pPr>
            <a:r>
              <a:rPr lang="en-US" sz="2400" i="0" dirty="0">
                <a:latin typeface="Nunito Sans"/>
              </a:rPr>
              <a:t>Conducted in three schools in Texas with primarily Latino students.</a:t>
            </a:r>
          </a:p>
          <a:p>
            <a:pPr marL="342900" indent="-342900">
              <a:buFont typeface="Arial" panose="020B0604020202020204" pitchFamily="34" charset="0"/>
              <a:buChar char="•"/>
            </a:pPr>
            <a:r>
              <a:rPr lang="en-US" sz="2400" i="0" dirty="0">
                <a:latin typeface="Nunito Sans"/>
              </a:rPr>
              <a:t>Implemented with students in 8</a:t>
            </a:r>
            <a:r>
              <a:rPr lang="en-US" sz="2400" i="0" baseline="30000" dirty="0">
                <a:latin typeface="Nunito Sans"/>
              </a:rPr>
              <a:t>th</a:t>
            </a:r>
            <a:r>
              <a:rPr lang="en-US" sz="2400" i="0" dirty="0">
                <a:latin typeface="Nunito Sans"/>
              </a:rPr>
              <a:t>-10</a:t>
            </a:r>
            <a:r>
              <a:rPr lang="en-US" sz="2400" i="0" baseline="30000" dirty="0">
                <a:latin typeface="Nunito Sans"/>
              </a:rPr>
              <a:t>th</a:t>
            </a:r>
            <a:r>
              <a:rPr lang="en-US" sz="2400" i="0" dirty="0">
                <a:latin typeface="Nunito Sans"/>
              </a:rPr>
              <a:t> grade.</a:t>
            </a:r>
          </a:p>
          <a:p>
            <a:pPr marL="342900" indent="-342900">
              <a:buFont typeface="Arial" panose="020B0604020202020204" pitchFamily="34" charset="0"/>
              <a:buChar char="•"/>
            </a:pPr>
            <a:r>
              <a:rPr lang="en-US" sz="2400" i="0" dirty="0">
                <a:latin typeface="Nunito Sans"/>
              </a:rPr>
              <a:t>Participants completed a baseline survey, a posttest survey at the end of the program, and a long-term follow-up survey approximately 12 months after the program ended.</a:t>
            </a:r>
          </a:p>
        </p:txBody>
      </p:sp>
      <p:sp>
        <p:nvSpPr>
          <p:cNvPr id="2" name="Title 1">
            <a:extLst>
              <a:ext uri="{FF2B5EF4-FFF2-40B4-BE49-F238E27FC236}">
                <a16:creationId xmlns:a16="http://schemas.microsoft.com/office/drawing/2014/main" id="{12597695-8FF9-4485-9574-4003F7C6818E}"/>
              </a:ext>
            </a:extLst>
          </p:cNvPr>
          <p:cNvSpPr>
            <a:spLocks noGrp="1"/>
          </p:cNvSpPr>
          <p:nvPr>
            <p:ph type="title"/>
          </p:nvPr>
        </p:nvSpPr>
        <p:spPr>
          <a:xfrm>
            <a:off x="347582" y="382938"/>
            <a:ext cx="4329200" cy="1298000"/>
          </a:xfrm>
        </p:spPr>
        <p:txBody>
          <a:bodyPr anchor="ctr"/>
          <a:lstStyle/>
          <a:p>
            <a:r>
              <a:rPr lang="en-US" sz="4400" dirty="0"/>
              <a:t>Evaluation Design</a:t>
            </a:r>
          </a:p>
        </p:txBody>
      </p:sp>
      <p:pic>
        <p:nvPicPr>
          <p:cNvPr id="3" name="Picture 2">
            <a:extLst>
              <a:ext uri="{FF2B5EF4-FFF2-40B4-BE49-F238E27FC236}">
                <a16:creationId xmlns:a16="http://schemas.microsoft.com/office/drawing/2014/main" id="{DE0D2ECC-F065-4C57-B3F9-73AC1172BCA4}"/>
              </a:ext>
            </a:extLst>
          </p:cNvPr>
          <p:cNvPicPr>
            <a:picLocks noChangeAspect="1"/>
          </p:cNvPicPr>
          <p:nvPr/>
        </p:nvPicPr>
        <p:blipFill>
          <a:blip r:embed="rId3"/>
          <a:stretch>
            <a:fillRect/>
          </a:stretch>
        </p:blipFill>
        <p:spPr>
          <a:xfrm>
            <a:off x="6189378" y="1043607"/>
            <a:ext cx="5841891" cy="4770786"/>
          </a:xfrm>
          <a:prstGeom prst="rect">
            <a:avLst/>
          </a:prstGeom>
        </p:spPr>
      </p:pic>
      <p:sp>
        <p:nvSpPr>
          <p:cNvPr id="32" name="Isosceles Triangle 31">
            <a:extLst>
              <a:ext uri="{FF2B5EF4-FFF2-40B4-BE49-F238E27FC236}">
                <a16:creationId xmlns:a16="http://schemas.microsoft.com/office/drawing/2014/main" id="{93C2E336-8490-41C2-8D68-D98A76ED8A50}"/>
              </a:ext>
            </a:extLst>
          </p:cNvPr>
          <p:cNvSpPr/>
          <p:nvPr/>
        </p:nvSpPr>
        <p:spPr>
          <a:xfrm rot="10800000">
            <a:off x="7517674" y="2338251"/>
            <a:ext cx="169818" cy="14369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sosceles Triangle 32">
            <a:extLst>
              <a:ext uri="{FF2B5EF4-FFF2-40B4-BE49-F238E27FC236}">
                <a16:creationId xmlns:a16="http://schemas.microsoft.com/office/drawing/2014/main" id="{DA6953FA-B290-43D8-AD66-28ECEE6CE117}"/>
              </a:ext>
            </a:extLst>
          </p:cNvPr>
          <p:cNvSpPr/>
          <p:nvPr/>
        </p:nvSpPr>
        <p:spPr>
          <a:xfrm rot="10800000">
            <a:off x="7517674" y="3039640"/>
            <a:ext cx="169818" cy="14369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3875D316-9DFB-4A13-8945-663EBFA0C7E0}"/>
              </a:ext>
            </a:extLst>
          </p:cNvPr>
          <p:cNvSpPr/>
          <p:nvPr/>
        </p:nvSpPr>
        <p:spPr>
          <a:xfrm rot="10800000">
            <a:off x="10452463" y="2338251"/>
            <a:ext cx="169818" cy="14369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Isosceles Triangle 34">
            <a:extLst>
              <a:ext uri="{FF2B5EF4-FFF2-40B4-BE49-F238E27FC236}">
                <a16:creationId xmlns:a16="http://schemas.microsoft.com/office/drawing/2014/main" id="{B15F16A1-BA25-4270-A4CB-DF82D0BB114A}"/>
              </a:ext>
            </a:extLst>
          </p:cNvPr>
          <p:cNvSpPr/>
          <p:nvPr/>
        </p:nvSpPr>
        <p:spPr>
          <a:xfrm rot="10800000">
            <a:off x="10452463" y="3039640"/>
            <a:ext cx="169818" cy="14369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28B9ADD-1C68-48C3-9108-785900A0069D}"/>
              </a:ext>
            </a:extLst>
          </p:cNvPr>
          <p:cNvSpPr/>
          <p:nvPr/>
        </p:nvSpPr>
        <p:spPr>
          <a:xfrm rot="10800000">
            <a:off x="8940505" y="4410892"/>
            <a:ext cx="169818" cy="14369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Isosceles Triangle 36">
            <a:extLst>
              <a:ext uri="{FF2B5EF4-FFF2-40B4-BE49-F238E27FC236}">
                <a16:creationId xmlns:a16="http://schemas.microsoft.com/office/drawing/2014/main" id="{0F256AD4-DDF7-49DD-9DE0-008D95190B83}"/>
              </a:ext>
            </a:extLst>
          </p:cNvPr>
          <p:cNvSpPr/>
          <p:nvPr/>
        </p:nvSpPr>
        <p:spPr>
          <a:xfrm rot="10800000">
            <a:off x="8940505" y="5112643"/>
            <a:ext cx="169818" cy="14369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1822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25D9C-0083-4588-9EFD-4A183CB741EB}"/>
              </a:ext>
            </a:extLst>
          </p:cNvPr>
          <p:cNvSpPr>
            <a:spLocks noGrp="1"/>
          </p:cNvSpPr>
          <p:nvPr>
            <p:ph type="title"/>
          </p:nvPr>
        </p:nvSpPr>
        <p:spPr>
          <a:xfrm>
            <a:off x="312600" y="2220686"/>
            <a:ext cx="2728400" cy="3854646"/>
          </a:xfrm>
        </p:spPr>
        <p:txBody>
          <a:bodyPr/>
          <a:lstStyle/>
          <a:p>
            <a:r>
              <a:rPr lang="en-US" sz="3200" dirty="0"/>
              <a:t>Participant Characteristics</a:t>
            </a:r>
          </a:p>
        </p:txBody>
      </p:sp>
      <p:graphicFrame>
        <p:nvGraphicFramePr>
          <p:cNvPr id="5" name="Content Placeholder 2">
            <a:extLst>
              <a:ext uri="{FF2B5EF4-FFF2-40B4-BE49-F238E27FC236}">
                <a16:creationId xmlns:a16="http://schemas.microsoft.com/office/drawing/2014/main" id="{BE249B30-9ABF-46AC-8BB3-2E489B3DC520}"/>
              </a:ext>
            </a:extLst>
          </p:cNvPr>
          <p:cNvGraphicFramePr>
            <a:graphicFrameLocks/>
          </p:cNvGraphicFramePr>
          <p:nvPr>
            <p:extLst>
              <p:ext uri="{D42A27DB-BD31-4B8C-83A1-F6EECF244321}">
                <p14:modId xmlns:p14="http://schemas.microsoft.com/office/powerpoint/2010/main" val="1321719835"/>
              </p:ext>
            </p:extLst>
          </p:nvPr>
        </p:nvGraphicFramePr>
        <p:xfrm>
          <a:off x="4574518" y="604044"/>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98418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E910A-2919-4AB8-A990-55F966FE169C}"/>
              </a:ext>
            </a:extLst>
          </p:cNvPr>
          <p:cNvSpPr>
            <a:spLocks noGrp="1"/>
          </p:cNvSpPr>
          <p:nvPr>
            <p:ph type="title"/>
          </p:nvPr>
        </p:nvSpPr>
        <p:spPr>
          <a:xfrm>
            <a:off x="312600" y="2529191"/>
            <a:ext cx="2728400" cy="3546142"/>
          </a:xfrm>
        </p:spPr>
        <p:txBody>
          <a:bodyPr/>
          <a:lstStyle/>
          <a:p>
            <a:r>
              <a:rPr lang="en-US" sz="2800" dirty="0"/>
              <a:t>Implementation Findings</a:t>
            </a:r>
          </a:p>
        </p:txBody>
      </p:sp>
      <p:graphicFrame>
        <p:nvGraphicFramePr>
          <p:cNvPr id="5" name="Content Placeholder 2">
            <a:extLst>
              <a:ext uri="{FF2B5EF4-FFF2-40B4-BE49-F238E27FC236}">
                <a16:creationId xmlns:a16="http://schemas.microsoft.com/office/drawing/2014/main" id="{4E001224-F674-4F0A-96A0-CBCB4BCBE9A5}"/>
              </a:ext>
            </a:extLst>
          </p:cNvPr>
          <p:cNvGraphicFramePr>
            <a:graphicFrameLocks/>
          </p:cNvGraphicFramePr>
          <p:nvPr>
            <p:extLst>
              <p:ext uri="{D42A27DB-BD31-4B8C-83A1-F6EECF244321}">
                <p14:modId xmlns:p14="http://schemas.microsoft.com/office/powerpoint/2010/main" val="4065653443"/>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55736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975DC02-6AC4-41AD-A4EF-A23EA877C85C}"/>
              </a:ext>
            </a:extLst>
          </p:cNvPr>
          <p:cNvSpPr>
            <a:spLocks noGrp="1"/>
          </p:cNvSpPr>
          <p:nvPr>
            <p:ph type="ctrTitle" idx="4294967295"/>
          </p:nvPr>
        </p:nvSpPr>
        <p:spPr>
          <a:xfrm>
            <a:off x="331076" y="406400"/>
            <a:ext cx="10058400" cy="846138"/>
          </a:xfrm>
        </p:spPr>
        <p:txBody>
          <a:bodyPr>
            <a:normAutofit fontScale="90000"/>
          </a:bodyPr>
          <a:lstStyle/>
          <a:p>
            <a:r>
              <a:rPr lang="en-US" sz="5400" b="1" dirty="0"/>
              <a:t>Impact Findings</a:t>
            </a:r>
          </a:p>
        </p:txBody>
      </p:sp>
      <p:sp>
        <p:nvSpPr>
          <p:cNvPr id="7" name="Rectangle 6">
            <a:extLst>
              <a:ext uri="{FF2B5EF4-FFF2-40B4-BE49-F238E27FC236}">
                <a16:creationId xmlns:a16="http://schemas.microsoft.com/office/drawing/2014/main" id="{9045599A-ADA6-4410-8CBC-16B4C0CF5A35}"/>
              </a:ext>
            </a:extLst>
          </p:cNvPr>
          <p:cNvSpPr/>
          <p:nvPr/>
        </p:nvSpPr>
        <p:spPr>
          <a:xfrm>
            <a:off x="1042736" y="1651882"/>
            <a:ext cx="9561097" cy="4154984"/>
          </a:xfrm>
          <a:prstGeom prst="rect">
            <a:avLst/>
          </a:prstGeom>
        </p:spPr>
        <p:txBody>
          <a:bodyPr wrap="square">
            <a:spAutoFit/>
          </a:bodyPr>
          <a:lstStyle/>
          <a:p>
            <a:pPr marL="682625" indent="-682625">
              <a:spcAft>
                <a:spcPts val="2400"/>
              </a:spcAft>
              <a:buFont typeface="Wingdings" panose="05000000000000000000" pitchFamily="2" charset="2"/>
              <a:buChar char="q"/>
            </a:pPr>
            <a:r>
              <a:rPr lang="en-US" sz="3200" dirty="0">
                <a:solidFill>
                  <a:schemeClr val="bg1"/>
                </a:solidFill>
                <a:latin typeface="Nunito Sans"/>
              </a:rPr>
              <a:t>We found short-term mediating impacts on intentions to use effective contraception, reproductive health knowledge, and self-efficacy.</a:t>
            </a:r>
          </a:p>
          <a:p>
            <a:pPr marL="682625" indent="-682625">
              <a:spcAft>
                <a:spcPts val="2400"/>
              </a:spcAft>
              <a:buFont typeface="Wingdings" panose="05000000000000000000" pitchFamily="2" charset="2"/>
              <a:buChar char="q"/>
            </a:pPr>
            <a:r>
              <a:rPr lang="en-US" sz="3200" dirty="0">
                <a:solidFill>
                  <a:schemeClr val="bg1"/>
                </a:solidFill>
                <a:latin typeface="Nunito Sans"/>
              </a:rPr>
              <a:t>All findings were sustained at long-term follow-up, except for contraception intentions.</a:t>
            </a:r>
          </a:p>
          <a:p>
            <a:pPr marL="682625" indent="-682625">
              <a:spcAft>
                <a:spcPts val="2400"/>
              </a:spcAft>
              <a:buFont typeface="Wingdings" panose="05000000000000000000" pitchFamily="2" charset="2"/>
              <a:buChar char="q"/>
            </a:pPr>
            <a:r>
              <a:rPr lang="en-US" sz="3200" dirty="0">
                <a:solidFill>
                  <a:schemeClr val="bg1"/>
                </a:solidFill>
                <a:latin typeface="Nunito Sans"/>
              </a:rPr>
              <a:t>There were no significant impacts on sexual experience or unprotected sex.</a:t>
            </a:r>
          </a:p>
        </p:txBody>
      </p:sp>
    </p:spTree>
    <p:extLst>
      <p:ext uri="{BB962C8B-B14F-4D97-AF65-F5344CB8AC3E}">
        <p14:creationId xmlns:p14="http://schemas.microsoft.com/office/powerpoint/2010/main" val="3929037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3560E-E967-41EF-9DC2-686AD7462FA5}"/>
              </a:ext>
            </a:extLst>
          </p:cNvPr>
          <p:cNvSpPr>
            <a:spLocks noGrp="1"/>
          </p:cNvSpPr>
          <p:nvPr>
            <p:ph type="title"/>
          </p:nvPr>
        </p:nvSpPr>
        <p:spPr>
          <a:xfrm>
            <a:off x="312600" y="2547257"/>
            <a:ext cx="2728400" cy="3528076"/>
          </a:xfrm>
        </p:spPr>
        <p:txBody>
          <a:bodyPr/>
          <a:lstStyle/>
          <a:p>
            <a:r>
              <a:rPr lang="en-US" sz="3200" b="1" dirty="0"/>
              <a:t>Post-test Impact Findings: </a:t>
            </a:r>
            <a:r>
              <a:rPr lang="en-US" sz="3200" dirty="0"/>
              <a:t>Intentions</a:t>
            </a:r>
          </a:p>
        </p:txBody>
      </p:sp>
      <p:sp>
        <p:nvSpPr>
          <p:cNvPr id="3" name="Text Placeholder 2">
            <a:extLst>
              <a:ext uri="{FF2B5EF4-FFF2-40B4-BE49-F238E27FC236}">
                <a16:creationId xmlns:a16="http://schemas.microsoft.com/office/drawing/2014/main" id="{4E7743F2-A9A6-4678-9778-810459ED5548}"/>
              </a:ext>
            </a:extLst>
          </p:cNvPr>
          <p:cNvSpPr>
            <a:spLocks noGrp="1"/>
          </p:cNvSpPr>
          <p:nvPr>
            <p:ph type="body" idx="1"/>
          </p:nvPr>
        </p:nvSpPr>
        <p:spPr>
          <a:xfrm>
            <a:off x="4120833" y="4554071"/>
            <a:ext cx="7461600" cy="1521262"/>
          </a:xfrm>
        </p:spPr>
        <p:txBody>
          <a:bodyPr/>
          <a:lstStyle/>
          <a:p>
            <a:pPr marL="342900" indent="-342900"/>
            <a:r>
              <a:rPr lang="en-US" sz="2000" dirty="0">
                <a:solidFill>
                  <a:schemeClr val="tx1"/>
                </a:solidFill>
              </a:rPr>
              <a:t>Among Re:MIX students, 61% reported on the post-test that they would “definitely” use hormonal or long-acting contraception if they have sex in the next year, compared to 52% of control group students. </a:t>
            </a:r>
          </a:p>
          <a:p>
            <a:pPr marL="342900" indent="-342900"/>
            <a:r>
              <a:rPr lang="en-US" sz="2000" dirty="0">
                <a:solidFill>
                  <a:schemeClr val="tx1"/>
                </a:solidFill>
              </a:rPr>
              <a:t>This finding was not sustained at long-term follow-up. </a:t>
            </a:r>
          </a:p>
        </p:txBody>
      </p:sp>
      <p:pic>
        <p:nvPicPr>
          <p:cNvPr id="4" name="Picture 3">
            <a:extLst>
              <a:ext uri="{FF2B5EF4-FFF2-40B4-BE49-F238E27FC236}">
                <a16:creationId xmlns:a16="http://schemas.microsoft.com/office/drawing/2014/main" id="{95331A7E-3929-450E-9F04-FAD896A81B54}"/>
              </a:ext>
            </a:extLst>
          </p:cNvPr>
          <p:cNvPicPr>
            <a:picLocks noChangeAspect="1"/>
          </p:cNvPicPr>
          <p:nvPr/>
        </p:nvPicPr>
        <p:blipFill>
          <a:blip r:embed="rId3"/>
          <a:stretch>
            <a:fillRect/>
          </a:stretch>
        </p:blipFill>
        <p:spPr>
          <a:xfrm>
            <a:off x="3747898" y="982591"/>
            <a:ext cx="7571888" cy="3328704"/>
          </a:xfrm>
          <a:prstGeom prst="rect">
            <a:avLst/>
          </a:prstGeom>
        </p:spPr>
      </p:pic>
    </p:spTree>
    <p:extLst>
      <p:ext uri="{BB962C8B-B14F-4D97-AF65-F5344CB8AC3E}">
        <p14:creationId xmlns:p14="http://schemas.microsoft.com/office/powerpoint/2010/main" val="437601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DC42652-647F-4CDF-90AD-30A695BB4003}"/>
              </a:ext>
            </a:extLst>
          </p:cNvPr>
          <p:cNvSpPr>
            <a:spLocks noGrp="1"/>
          </p:cNvSpPr>
          <p:nvPr>
            <p:ph type="title"/>
          </p:nvPr>
        </p:nvSpPr>
        <p:spPr>
          <a:xfrm>
            <a:off x="390421" y="2266544"/>
            <a:ext cx="2728400" cy="3332133"/>
          </a:xfrm>
        </p:spPr>
        <p:txBody>
          <a:bodyPr/>
          <a:lstStyle/>
          <a:p>
            <a:r>
              <a:rPr lang="en-US" sz="3200" b="1" dirty="0"/>
              <a:t>Post-test Impact Findings: </a:t>
            </a:r>
            <a:r>
              <a:rPr lang="en-US" sz="3200" dirty="0"/>
              <a:t>Knowledge</a:t>
            </a:r>
          </a:p>
        </p:txBody>
      </p:sp>
      <p:sp>
        <p:nvSpPr>
          <p:cNvPr id="3" name="TextBox 2">
            <a:extLst>
              <a:ext uri="{FF2B5EF4-FFF2-40B4-BE49-F238E27FC236}">
                <a16:creationId xmlns:a16="http://schemas.microsoft.com/office/drawing/2014/main" id="{391AB8E5-1B38-4D90-89D7-4B57F3919F87}"/>
              </a:ext>
            </a:extLst>
          </p:cNvPr>
          <p:cNvSpPr txBox="1"/>
          <p:nvPr/>
        </p:nvSpPr>
        <p:spPr>
          <a:xfrm>
            <a:off x="4177553" y="5231937"/>
            <a:ext cx="6842782" cy="1323439"/>
          </a:xfrm>
          <a:prstGeom prst="rect">
            <a:avLst/>
          </a:prstGeom>
          <a:noFill/>
        </p:spPr>
        <p:txBody>
          <a:bodyPr wrap="square" rtlCol="0">
            <a:spAutoFit/>
          </a:bodyPr>
          <a:lstStyle/>
          <a:p>
            <a:r>
              <a:rPr lang="en-US" sz="2000" dirty="0">
                <a:latin typeface="Nunito Sans"/>
              </a:rPr>
              <a:t>Re:MIX students provided a higher percentage of correct answers to questions about condoms, STI prevention, and contraceptive efficacy. These impacts were sustained at long-term follow-up. </a:t>
            </a:r>
          </a:p>
        </p:txBody>
      </p:sp>
      <p:grpSp>
        <p:nvGrpSpPr>
          <p:cNvPr id="5" name="Group 4">
            <a:extLst>
              <a:ext uri="{FF2B5EF4-FFF2-40B4-BE49-F238E27FC236}">
                <a16:creationId xmlns:a16="http://schemas.microsoft.com/office/drawing/2014/main" id="{BBA9B3FE-6BBD-40FA-882A-3E4408D795D7}"/>
              </a:ext>
            </a:extLst>
          </p:cNvPr>
          <p:cNvGrpSpPr/>
          <p:nvPr/>
        </p:nvGrpSpPr>
        <p:grpSpPr>
          <a:xfrm>
            <a:off x="3968885" y="515567"/>
            <a:ext cx="7149829" cy="4552544"/>
            <a:chOff x="3968885" y="515567"/>
            <a:chExt cx="7149829" cy="4552544"/>
          </a:xfrm>
        </p:grpSpPr>
        <p:graphicFrame>
          <p:nvGraphicFramePr>
            <p:cNvPr id="9" name="Chart 8">
              <a:extLst>
                <a:ext uri="{FF2B5EF4-FFF2-40B4-BE49-F238E27FC236}">
                  <a16:creationId xmlns:a16="http://schemas.microsoft.com/office/drawing/2014/main" id="{DF11A8D4-7C9D-41FA-A0E1-046F3EA85951}"/>
                </a:ext>
              </a:extLst>
            </p:cNvPr>
            <p:cNvGraphicFramePr>
              <a:graphicFrameLocks/>
            </p:cNvGraphicFramePr>
            <p:nvPr>
              <p:extLst>
                <p:ext uri="{D42A27DB-BD31-4B8C-83A1-F6EECF244321}">
                  <p14:modId xmlns:p14="http://schemas.microsoft.com/office/powerpoint/2010/main" val="3497660164"/>
                </p:ext>
              </p:extLst>
            </p:nvPr>
          </p:nvGraphicFramePr>
          <p:xfrm>
            <a:off x="3968885" y="515567"/>
            <a:ext cx="7149829" cy="4552544"/>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B7CC5ACB-E31E-4F78-806F-DE29894B406E}"/>
                </a:ext>
              </a:extLst>
            </p:cNvPr>
            <p:cNvSpPr txBox="1"/>
            <p:nvPr/>
          </p:nvSpPr>
          <p:spPr>
            <a:xfrm>
              <a:off x="4754880" y="3794110"/>
              <a:ext cx="1621536" cy="276999"/>
            </a:xfrm>
            <a:prstGeom prst="rect">
              <a:avLst/>
            </a:prstGeom>
            <a:solidFill>
              <a:schemeClr val="bg1"/>
            </a:solidFill>
          </p:spPr>
          <p:txBody>
            <a:bodyPr wrap="square" rtlCol="0">
              <a:spAutoFit/>
            </a:bodyPr>
            <a:lstStyle/>
            <a:p>
              <a:r>
                <a:rPr lang="en-US" sz="1200" dirty="0">
                  <a:latin typeface="Calibri" panose="020F0502020204030204" pitchFamily="34" charset="0"/>
                  <a:cs typeface="Calibri" panose="020F0502020204030204" pitchFamily="34" charset="0"/>
                </a:rPr>
                <a:t>Contraceptive efficacy</a:t>
              </a:r>
            </a:p>
          </p:txBody>
        </p:sp>
      </p:grpSp>
    </p:spTree>
    <p:extLst>
      <p:ext uri="{BB962C8B-B14F-4D97-AF65-F5344CB8AC3E}">
        <p14:creationId xmlns:p14="http://schemas.microsoft.com/office/powerpoint/2010/main" val="3114761238"/>
      </p:ext>
    </p:extLst>
  </p:cSld>
  <p:clrMapOvr>
    <a:masterClrMapping/>
  </p:clrMapOvr>
</p:sld>
</file>

<file path=ppt/theme/theme1.xml><?xml version="1.0" encoding="utf-8"?>
<a:theme xmlns:a="http://schemas.openxmlformats.org/drawingml/2006/main" name="Ulysse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598</TotalTime>
  <Words>919</Words>
  <Application>Microsoft Office PowerPoint</Application>
  <PresentationFormat>Widescreen</PresentationFormat>
  <Paragraphs>96</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Courier New</vt:lpstr>
      <vt:lpstr>Georgia</vt:lpstr>
      <vt:lpstr>Nunito Sans</vt:lpstr>
      <vt:lpstr>Wingdings</vt:lpstr>
      <vt:lpstr>Ulysses template</vt:lpstr>
      <vt:lpstr>Evaluation of the Re:MIX teen pregnancy prevention program for Latinx youth</vt:lpstr>
      <vt:lpstr>The Re:MIX program</vt:lpstr>
      <vt:lpstr>The Re:MIX curriculum sessions</vt:lpstr>
      <vt:lpstr>Evaluation Design</vt:lpstr>
      <vt:lpstr>Participant Characteristics</vt:lpstr>
      <vt:lpstr>Implementation Findings</vt:lpstr>
      <vt:lpstr>Impact Findings</vt:lpstr>
      <vt:lpstr>Post-test Impact Findings: Intentions</vt:lpstr>
      <vt:lpstr>Post-test Impact Findings: Knowledge</vt:lpstr>
      <vt:lpstr>Post-test Impact Findings: Self-Efficacy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of the Re:MIX teen pregnancy prevention program for Latino youth</dc:title>
  <dc:creator>Jane Finocharo</dc:creator>
  <cp:lastModifiedBy>Brooke Whitfield</cp:lastModifiedBy>
  <cp:revision>34</cp:revision>
  <dcterms:created xsi:type="dcterms:W3CDTF">2020-04-17T17:22:30Z</dcterms:created>
  <dcterms:modified xsi:type="dcterms:W3CDTF">2020-04-30T18:01:57Z</dcterms:modified>
</cp:coreProperties>
</file>