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3980" r:id="rId3"/>
    <p:sldMasterId id="2147484021" r:id="rId4"/>
    <p:sldMasterId id="2147484051" r:id="rId5"/>
  </p:sldMasterIdLst>
  <p:notesMasterIdLst>
    <p:notesMasterId r:id="rId39"/>
  </p:notesMasterIdLst>
  <p:handoutMasterIdLst>
    <p:handoutMasterId r:id="rId40"/>
  </p:handoutMasterIdLst>
  <p:sldIdLst>
    <p:sldId id="330" r:id="rId6"/>
    <p:sldId id="331" r:id="rId7"/>
    <p:sldId id="332" r:id="rId8"/>
    <p:sldId id="333" r:id="rId9"/>
    <p:sldId id="334" r:id="rId10"/>
    <p:sldId id="335" r:id="rId11"/>
    <p:sldId id="336" r:id="rId12"/>
    <p:sldId id="338" r:id="rId13"/>
    <p:sldId id="337" r:id="rId14"/>
    <p:sldId id="339" r:id="rId15"/>
    <p:sldId id="340" r:id="rId16"/>
    <p:sldId id="341" r:id="rId17"/>
    <p:sldId id="342" r:id="rId18"/>
    <p:sldId id="343" r:id="rId19"/>
    <p:sldId id="344" r:id="rId20"/>
    <p:sldId id="369" r:id="rId21"/>
    <p:sldId id="346" r:id="rId22"/>
    <p:sldId id="347" r:id="rId23"/>
    <p:sldId id="348" r:id="rId24"/>
    <p:sldId id="349" r:id="rId25"/>
    <p:sldId id="350" r:id="rId26"/>
    <p:sldId id="354" r:id="rId27"/>
    <p:sldId id="355" r:id="rId28"/>
    <p:sldId id="357" r:id="rId29"/>
    <p:sldId id="358" r:id="rId30"/>
    <p:sldId id="359" r:id="rId31"/>
    <p:sldId id="360" r:id="rId32"/>
    <p:sldId id="361" r:id="rId33"/>
    <p:sldId id="362" r:id="rId34"/>
    <p:sldId id="366" r:id="rId35"/>
    <p:sldId id="367" r:id="rId36"/>
    <p:sldId id="363" r:id="rId37"/>
    <p:sldId id="368"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ook" initials="EC" lastIdx="2" clrIdx="0">
    <p:extLst>
      <p:ext uri="{19B8F6BF-5375-455C-9EA6-DF929625EA0E}">
        <p15:presenceInfo xmlns:p15="http://schemas.microsoft.com/office/powerpoint/2012/main" userId="S-1-5-21-436374069-343818398-682003330-4826" providerId="AD"/>
      </p:ext>
    </p:extLst>
  </p:cmAuthor>
  <p:cmAuthor id="2" name="Makedah Johnson" initials="MJ" lastIdx="8" clrIdx="1">
    <p:extLst>
      <p:ext uri="{19B8F6BF-5375-455C-9EA6-DF929625EA0E}">
        <p15:presenceInfo xmlns:p15="http://schemas.microsoft.com/office/powerpoint/2012/main" userId="S-1-5-21-436374069-343818398-682003330-6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300"/>
    <a:srgbClr val="0197A1"/>
    <a:srgbClr val="EDC300"/>
    <a:srgbClr val="FC0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75461" autoAdjust="0"/>
  </p:normalViewPr>
  <p:slideViewPr>
    <p:cSldViewPr snapToGrid="0">
      <p:cViewPr varScale="1">
        <p:scale>
          <a:sx n="51" d="100"/>
          <a:sy n="51" d="100"/>
        </p:scale>
        <p:origin x="1644"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solidFill>
            <a:ln>
              <a:solidFill>
                <a:schemeClr val="accent3"/>
              </a:solidFill>
            </a:ln>
          </c:spPr>
          <c:explosion val="6"/>
          <c:dPt>
            <c:idx val="0"/>
            <c:bubble3D val="0"/>
            <c:spPr>
              <a:solidFill>
                <a:srgbClr val="0197A1"/>
              </a:solidFill>
              <a:ln w="19050">
                <a:noFill/>
              </a:ln>
              <a:effectLst/>
            </c:spPr>
            <c:extLst>
              <c:ext xmlns:c16="http://schemas.microsoft.com/office/drawing/2014/chart" uri="{C3380CC4-5D6E-409C-BE32-E72D297353CC}">
                <c16:uniqueId val="{00000002-1A9A-4216-B07E-E43B3EAE70D0}"/>
              </c:ext>
            </c:extLst>
          </c:dPt>
          <c:dPt>
            <c:idx val="1"/>
            <c:bubble3D val="0"/>
            <c:explosion val="5"/>
            <c:spPr>
              <a:solidFill>
                <a:schemeClr val="bg2">
                  <a:lumMod val="75000"/>
                </a:schemeClr>
              </a:solidFill>
              <a:ln w="19050">
                <a:noFill/>
              </a:ln>
              <a:effectLst/>
            </c:spPr>
            <c:extLst>
              <c:ext xmlns:c16="http://schemas.microsoft.com/office/drawing/2014/chart" uri="{C3380CC4-5D6E-409C-BE32-E72D297353CC}">
                <c16:uniqueId val="{00000001-1A9A-4216-B07E-E43B3EAE70D0}"/>
              </c:ext>
            </c:extLst>
          </c:dPt>
          <c:dLbls>
            <c:dLbl>
              <c:idx val="0"/>
              <c:layout>
                <c:manualLayout>
                  <c:x val="0.37121771500352341"/>
                  <c:y val="8.3584131374345505E-2"/>
                </c:manualLayout>
              </c:layout>
              <c:tx>
                <c:rich>
                  <a:bodyPr/>
                  <a:lstStyle/>
                  <a:p>
                    <a:fld id="{89EA4C5A-C066-4FC2-8CF4-F2D3B44E3BF8}" type="PERCENTAGE">
                      <a:rPr lang="en-US" sz="5400" b="1" baseline="0" smtClean="0">
                        <a:solidFill>
                          <a:schemeClr val="bg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manualLayout>
                      <c:w val="0.24168766659517754"/>
                      <c:h val="0.20100187559343116"/>
                    </c:manualLayout>
                  </c15:layout>
                  <c15:dlblFieldTable/>
                  <c15:showDataLabelsRange val="0"/>
                </c:ext>
                <c:ext xmlns:c16="http://schemas.microsoft.com/office/drawing/2014/chart" uri="{C3380CC4-5D6E-409C-BE32-E72D297353CC}">
                  <c16:uniqueId val="{00000002-1A9A-4216-B07E-E43B3EAE70D0}"/>
                </c:ext>
              </c:extLst>
            </c:dLbl>
            <c:dLbl>
              <c:idx val="1"/>
              <c:delete val="1"/>
              <c:extLst>
                <c:ext xmlns:c15="http://schemas.microsoft.com/office/drawing/2012/chart" uri="{CE6537A1-D6FC-4f65-9D91-7224C49458BB}"/>
                <c:ext xmlns:c16="http://schemas.microsoft.com/office/drawing/2014/chart" uri="{C3380CC4-5D6E-409C-BE32-E72D297353CC}">
                  <c16:uniqueId val="{00000001-1A9A-4216-B07E-E43B3EAE70D0}"/>
                </c:ext>
              </c:extLst>
            </c:dLbl>
            <c:spPr>
              <a:noFill/>
              <a:ln>
                <a:noFill/>
              </a:ln>
              <a:effectLst/>
            </c:spPr>
            <c:txPr>
              <a:bodyPr rot="0" spcFirstLastPara="1" vertOverflow="overflow" horzOverflow="overflow" vert="horz" wrap="square" lIns="0" tIns="19050" rIns="38100" bIns="19050" anchor="ctr" anchorCtr="1">
                <a:normAutofit/>
              </a:bodyPr>
              <a:lstStyle/>
              <a:p>
                <a:pPr>
                  <a:defRPr sz="5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Sheet1!$B$3:$B$6</c:f>
              <c:numCache>
                <c:formatCode>General</c:formatCode>
                <c:ptCount val="2"/>
                <c:pt idx="0">
                  <c:v>85</c:v>
                </c:pt>
                <c:pt idx="1">
                  <c:v>15</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Sheet1!$B$2</c15:sqref>
                        </c15:formulaRef>
                      </c:ext>
                    </c:extLst>
                    <c:strCache>
                      <c:ptCount val="1"/>
                      <c:pt idx="0">
                        <c:v>First Incentive</c:v>
                      </c:pt>
                    </c:strCache>
                  </c:strRef>
                </c15:tx>
              </c15:filteredSeriesTitle>
            </c:ext>
            <c:ext xmlns:c15="http://schemas.microsoft.com/office/drawing/2012/chart" uri="{02D57815-91ED-43cb-92C2-25804820EDAC}">
              <c15:filteredCategoryTitle>
                <c15:cat>
                  <c:strRef>
                    <c:extLst>
                      <c:ext uri="{02D57815-91ED-43cb-92C2-25804820EDAC}">
                        <c15:formulaRef>
                          <c15:sqref>Sheet1!$A$3:$A$6</c15:sqref>
                        </c15:formulaRef>
                      </c:ext>
                    </c:extLst>
                    <c:strCache>
                      <c:ptCount val="1"/>
                      <c:pt idx="0">
                        <c:v>Received incentive</c:v>
                      </c:pt>
                    </c:strCache>
                  </c:strRef>
                </c15:cat>
              </c15:filteredCategoryTitle>
            </c:ext>
            <c:ext xmlns:c16="http://schemas.microsoft.com/office/drawing/2014/chart" uri="{C3380CC4-5D6E-409C-BE32-E72D297353CC}">
              <c16:uniqueId val="{00000000-1A9A-4216-B07E-E43B3EAE70D0}"/>
            </c:ext>
          </c:extLst>
        </c:ser>
        <c:dLbls>
          <c:dLblPos val="bestFit"/>
          <c:showLegendKey val="0"/>
          <c:showVal val="1"/>
          <c:showCatName val="0"/>
          <c:showSerName val="0"/>
          <c:showPercent val="0"/>
          <c:showBubbleSize val="0"/>
          <c:showLeaderLines val="1"/>
        </c:dLbls>
        <c:firstSliceAng val="14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14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t>Received first incentive “early” </a:t>
            </a:r>
          </a:p>
          <a:p>
            <a:pPr>
              <a:defRPr/>
            </a:pPr>
            <a:r>
              <a:rPr lang="en-US" sz="1800" dirty="0"/>
              <a:t>(among participants who received first incentive)</a:t>
            </a:r>
          </a:p>
        </c:rich>
      </c:tx>
      <c:layout>
        <c:manualLayout>
          <c:xMode val="edge"/>
          <c:yMode val="edge"/>
          <c:x val="0.2920380197040587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567081288751948E-2"/>
          <c:y val="0.16497387402114971"/>
          <c:w val="0.9331478945566587"/>
          <c:h val="0.7720910778086183"/>
        </c:manualLayout>
      </c:layout>
      <c:barChart>
        <c:barDir val="col"/>
        <c:grouping val="stacked"/>
        <c:varyColors val="0"/>
        <c:ser>
          <c:idx val="0"/>
          <c:order val="0"/>
          <c:tx>
            <c:strRef>
              <c:f>Sheet1!$B$1</c:f>
              <c:strCache>
                <c:ptCount val="1"/>
                <c:pt idx="0">
                  <c:v>Column1</c:v>
                </c:pt>
              </c:strCache>
            </c:strRef>
          </c:tx>
          <c:spPr>
            <a:solidFill>
              <a:srgbClr val="B7C300"/>
            </a:solidFill>
            <a:ln>
              <a:noFill/>
            </a:ln>
            <a:effectLst/>
          </c:spPr>
          <c:invertIfNegative val="0"/>
          <c:dPt>
            <c:idx val="0"/>
            <c:invertIfNegative val="0"/>
            <c:bubble3D val="0"/>
            <c:spPr>
              <a:solidFill>
                <a:srgbClr val="0197A1"/>
              </a:solidFill>
              <a:ln>
                <a:noFill/>
              </a:ln>
              <a:effectLst/>
            </c:spPr>
            <c:extLst>
              <c:ext xmlns:c16="http://schemas.microsoft.com/office/drawing/2014/chart" uri="{C3380CC4-5D6E-409C-BE32-E72D297353CC}">
                <c16:uniqueId val="{00000000-F5F5-4A09-A62C-A86EC8C92CB2}"/>
              </c:ext>
            </c:extLst>
          </c:dPt>
          <c:dPt>
            <c:idx val="1"/>
            <c:invertIfNegative val="0"/>
            <c:bubble3D val="0"/>
            <c:spPr>
              <a:solidFill>
                <a:srgbClr val="0197A1"/>
              </a:solidFill>
              <a:ln>
                <a:noFill/>
              </a:ln>
              <a:effectLst/>
            </c:spPr>
            <c:extLst>
              <c:ext xmlns:c16="http://schemas.microsoft.com/office/drawing/2014/chart" uri="{C3380CC4-5D6E-409C-BE32-E72D297353CC}">
                <c16:uniqueId val="{00000001-F5F5-4A09-A62C-A86EC8C92CB2}"/>
              </c:ext>
            </c:extLst>
          </c:dPt>
          <c:dPt>
            <c:idx val="2"/>
            <c:invertIfNegative val="0"/>
            <c:bubble3D val="0"/>
            <c:spPr>
              <a:solidFill>
                <a:srgbClr val="0197A1"/>
              </a:solidFill>
              <a:ln>
                <a:noFill/>
              </a:ln>
              <a:effectLst/>
            </c:spPr>
            <c:extLst>
              <c:ext xmlns:c16="http://schemas.microsoft.com/office/drawing/2014/chart" uri="{C3380CC4-5D6E-409C-BE32-E72D297353CC}">
                <c16:uniqueId val="{00000002-F5F5-4A09-A62C-A86EC8C92CB2}"/>
              </c:ext>
            </c:extLst>
          </c:dPt>
          <c:dLbls>
            <c:dLbl>
              <c:idx val="0"/>
              <c:layout>
                <c:manualLayout>
                  <c:x val="6.038647342995169E-3"/>
                  <c:y val="-0.234580545506364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F5-4A09-A62C-A86EC8C92CB2}"/>
                </c:ext>
              </c:extLst>
            </c:dLbl>
            <c:dLbl>
              <c:idx val="1"/>
              <c:layout>
                <c:manualLayout>
                  <c:x val="6.0386473429950805E-3"/>
                  <c:y val="-0.157848591368768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F5-4A09-A62C-A86EC8C92CB2}"/>
                </c:ext>
              </c:extLst>
            </c:dLbl>
            <c:dLbl>
              <c:idx val="2"/>
              <c:layout>
                <c:manualLayout>
                  <c:x val="3.6231884057971015E-3"/>
                  <c:y val="-0.306927816550383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F5-4A09-A62C-A86EC8C92CB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All</c:v>
                </c:pt>
                <c:pt idx="1">
                  <c:v>Treatment</c:v>
                </c:pt>
                <c:pt idx="2">
                  <c:v>Control</c:v>
                </c:pt>
              </c:strCache>
            </c:strRef>
          </c:cat>
          <c:val>
            <c:numRef>
              <c:f>Sheet1!$B$2:$B$5</c:f>
              <c:numCache>
                <c:formatCode>General</c:formatCode>
                <c:ptCount val="3"/>
                <c:pt idx="0">
                  <c:v>0.52</c:v>
                </c:pt>
                <c:pt idx="1">
                  <c:v>0.33</c:v>
                </c:pt>
                <c:pt idx="2">
                  <c:v>0.71</c:v>
                </c:pt>
              </c:numCache>
            </c:numRef>
          </c:val>
          <c:extLst>
            <c:ext xmlns:c16="http://schemas.microsoft.com/office/drawing/2014/chart" uri="{C3380CC4-5D6E-409C-BE32-E72D297353CC}">
              <c16:uniqueId val="{00000000-E783-4B93-B3EC-03B9055AC435}"/>
            </c:ext>
          </c:extLst>
        </c:ser>
        <c:ser>
          <c:idx val="2"/>
          <c:order val="1"/>
          <c:tx>
            <c:strRef>
              <c:f>Sheet1!$D$1</c:f>
              <c:strCache>
                <c:ptCount val="1"/>
                <c:pt idx="0">
                  <c:v>Column3</c:v>
                </c:pt>
              </c:strCache>
            </c:strRef>
          </c:tx>
          <c:spPr>
            <a:solidFill>
              <a:schemeClr val="accent3"/>
            </a:solidFill>
            <a:ln>
              <a:noFill/>
            </a:ln>
            <a:effectLst/>
          </c:spPr>
          <c:invertIfNegative val="0"/>
          <c:cat>
            <c:strRef>
              <c:f>Sheet1!$A$2:$A$5</c:f>
              <c:strCache>
                <c:ptCount val="3"/>
                <c:pt idx="0">
                  <c:v>All</c:v>
                </c:pt>
                <c:pt idx="1">
                  <c:v>Treatment</c:v>
                </c:pt>
                <c:pt idx="2">
                  <c:v>Control</c:v>
                </c:pt>
              </c:strCache>
            </c:strRef>
          </c:cat>
          <c:val>
            <c:numRef>
              <c:f>Sheet1!$D$2:$D$5</c:f>
              <c:numCache>
                <c:formatCode>General</c:formatCode>
                <c:ptCount val="3"/>
              </c:numCache>
            </c:numRef>
          </c:val>
          <c:extLst>
            <c:ext xmlns:c16="http://schemas.microsoft.com/office/drawing/2014/chart" uri="{C3380CC4-5D6E-409C-BE32-E72D297353CC}">
              <c16:uniqueId val="{00000002-E783-4B93-B3EC-03B9055AC435}"/>
            </c:ext>
          </c:extLst>
        </c:ser>
        <c:dLbls>
          <c:showLegendKey val="0"/>
          <c:showVal val="0"/>
          <c:showCatName val="0"/>
          <c:showSerName val="0"/>
          <c:showPercent val="0"/>
          <c:showBubbleSize val="0"/>
        </c:dLbls>
        <c:gapWidth val="150"/>
        <c:overlap val="100"/>
        <c:axId val="1107516856"/>
        <c:axId val="1107528224"/>
      </c:barChart>
      <c:catAx>
        <c:axId val="110751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07528224"/>
        <c:crosses val="autoZero"/>
        <c:auto val="1"/>
        <c:lblAlgn val="ctr"/>
        <c:lblOffset val="100"/>
        <c:noMultiLvlLbl val="0"/>
      </c:catAx>
      <c:valAx>
        <c:axId val="1107528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75168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Race/Ethnicity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1F-489C-88E0-E441ACD513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1F-489C-88E0-E441ACD513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1F-489C-88E0-E441ACD51311}"/>
              </c:ext>
            </c:extLst>
          </c:dPt>
          <c:dLbls>
            <c:dLbl>
              <c:idx val="0"/>
              <c:layout>
                <c:manualLayout>
                  <c:x val="-0.22576263854757017"/>
                  <c:y val="0.11638683428778322"/>
                </c:manualLayout>
              </c:layout>
              <c:tx>
                <c:rich>
                  <a:bodyPr/>
                  <a:lstStyle/>
                  <a:p>
                    <a:fld id="{6FE03B7D-85A3-4DB0-950B-D349EC62DBC2}" type="VALUE">
                      <a:rPr lang="en-US" smtClean="0"/>
                      <a:pPr/>
                      <a:t>[VALUE]</a:t>
                    </a:fld>
                    <a:r>
                      <a:rPr lang="en-US" dirty="0"/>
                      <a:t> Hispanic</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138834382366217"/>
                      <c:h val="0.26147388183444775"/>
                    </c:manualLayout>
                  </c15:layout>
                  <c15:dlblFieldTable/>
                  <c15:showDataLabelsRange val="0"/>
                </c:ext>
                <c:ext xmlns:c16="http://schemas.microsoft.com/office/drawing/2014/chart" uri="{C3380CC4-5D6E-409C-BE32-E72D297353CC}">
                  <c16:uniqueId val="{00000001-AD1F-489C-88E0-E441ACD51311}"/>
                </c:ext>
              </c:extLst>
            </c:dLbl>
            <c:dLbl>
              <c:idx val="1"/>
              <c:layout>
                <c:manualLayout>
                  <c:x val="0.2161536436130197"/>
                  <c:y val="-0.12795025676119609"/>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fld id="{74ABDBBE-0B1C-481F-923C-E36C76A81ED1}" type="VALUE">
                      <a:rPr lang="en-US" smtClean="0"/>
                      <a:pPr>
                        <a:defRPr sz="2800" b="1">
                          <a:solidFill>
                            <a:schemeClr val="bg1"/>
                          </a:solidFill>
                        </a:defRPr>
                      </a:pPr>
                      <a:t>[VALUE]</a:t>
                    </a:fld>
                    <a:r>
                      <a:rPr lang="en-US" dirty="0"/>
                      <a:t> Non-Hispanic Black</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369235543407392"/>
                      <c:h val="0.34367687026790406"/>
                    </c:manualLayout>
                  </c15:layout>
                  <c15:dlblFieldTable/>
                  <c15:showDataLabelsRange val="0"/>
                </c:ext>
                <c:ext xmlns:c16="http://schemas.microsoft.com/office/drawing/2014/chart" uri="{C3380CC4-5D6E-409C-BE32-E72D297353CC}">
                  <c16:uniqueId val="{00000003-AD1F-489C-88E0-E441ACD51311}"/>
                </c:ext>
              </c:extLst>
            </c:dLbl>
            <c:dLbl>
              <c:idx val="2"/>
              <c:layout>
                <c:manualLayout>
                  <c:x val="0.24842339447815839"/>
                  <c:y val="0.1536355450196287"/>
                </c:manualLayout>
              </c:layout>
              <c:tx>
                <c:rich>
                  <a:bodyPr/>
                  <a:lstStyle/>
                  <a:p>
                    <a:fld id="{21D25A46-0702-42D0-98B0-13395FF7E53E}" type="VALUE">
                      <a:rPr lang="en-US" smtClean="0"/>
                      <a:pPr/>
                      <a:t>[VALUE]</a:t>
                    </a:fld>
                    <a:r>
                      <a:rPr lang="en-US" dirty="0"/>
                      <a:t> Non-Hispanic</a:t>
                    </a:r>
                    <a:r>
                      <a:rPr lang="en-US" baseline="0" dirty="0"/>
                      <a:t> Other</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5767324715381912"/>
                      <c:h val="0.34615435635691716"/>
                    </c:manualLayout>
                  </c15:layout>
                  <c15:dlblFieldTable/>
                  <c15:showDataLabelsRange val="0"/>
                </c:ext>
                <c:ext xmlns:c16="http://schemas.microsoft.com/office/drawing/2014/chart" uri="{C3380CC4-5D6E-409C-BE32-E72D297353CC}">
                  <c16:uniqueId val="{00000005-AD1F-489C-88E0-E441ACD5131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Hispanic</c:v>
                </c:pt>
                <c:pt idx="1">
                  <c:v>Non-Hispanic Black</c:v>
                </c:pt>
                <c:pt idx="2">
                  <c:v>Non-Hispanic Other</c:v>
                </c:pt>
              </c:strCache>
            </c:strRef>
          </c:cat>
          <c:val>
            <c:numRef>
              <c:f>Sheet1!$B$2:$B$4</c:f>
              <c:numCache>
                <c:formatCode>0%</c:formatCode>
                <c:ptCount val="3"/>
                <c:pt idx="0">
                  <c:v>0.38</c:v>
                </c:pt>
                <c:pt idx="1">
                  <c:v>0.38</c:v>
                </c:pt>
                <c:pt idx="2">
                  <c:v>0.25</c:v>
                </c:pt>
              </c:numCache>
            </c:numRef>
          </c:val>
          <c:extLst>
            <c:ext xmlns:c16="http://schemas.microsoft.com/office/drawing/2014/chart" uri="{C3380CC4-5D6E-409C-BE32-E72D297353CC}">
              <c16:uniqueId val="{00000000-26B7-45EA-AA9F-E71D327D2E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DD054-B89E-4232-9405-62266DF26F82}" type="doc">
      <dgm:prSet loTypeId="urn:microsoft.com/office/officeart/2005/8/layout/chevron1" loCatId="process" qsTypeId="urn:microsoft.com/office/officeart/2005/8/quickstyle/simple1" qsCatId="simple" csTypeId="urn:microsoft.com/office/officeart/2005/8/colors/accent2_2" csCatId="accent2" phldr="1"/>
      <dgm:spPr/>
    </dgm:pt>
    <dgm:pt modelId="{EEE2BBFF-B065-4B2E-B855-B01915EA09A8}">
      <dgm:prSet phldrT="[Text]" custT="1"/>
      <dgm:spPr/>
      <dgm:t>
        <a:bodyPr/>
        <a:lstStyle/>
        <a:p>
          <a:r>
            <a:rPr lang="en-US" sz="1800" dirty="0">
              <a:latin typeface="+mj-lt"/>
            </a:rPr>
            <a:t>Online ad</a:t>
          </a:r>
        </a:p>
      </dgm:t>
    </dgm:pt>
    <dgm:pt modelId="{BF69C2C8-48A4-445D-9873-F07BC06949F7}" type="parTrans" cxnId="{9861784F-40B9-4D8C-9F67-7C8C963630D1}">
      <dgm:prSet/>
      <dgm:spPr/>
      <dgm:t>
        <a:bodyPr/>
        <a:lstStyle/>
        <a:p>
          <a:endParaRPr lang="en-US"/>
        </a:p>
      </dgm:t>
    </dgm:pt>
    <dgm:pt modelId="{D3D62A3D-820F-46C1-8C1D-8B111CCB66A4}" type="sibTrans" cxnId="{9861784F-40B9-4D8C-9F67-7C8C963630D1}">
      <dgm:prSet/>
      <dgm:spPr/>
      <dgm:t>
        <a:bodyPr/>
        <a:lstStyle/>
        <a:p>
          <a:endParaRPr lang="en-US"/>
        </a:p>
      </dgm:t>
    </dgm:pt>
    <dgm:pt modelId="{64A59883-6FEA-480A-BA9E-A7F75B87A99D}">
      <dgm:prSet phldrT="[Text]" custT="1"/>
      <dgm:spPr/>
      <dgm:t>
        <a:bodyPr/>
        <a:lstStyle/>
        <a:p>
          <a:r>
            <a:rPr lang="en-US" sz="1800" dirty="0">
              <a:latin typeface="+mj-lt"/>
            </a:rPr>
            <a:t>Study Landing Page</a:t>
          </a:r>
        </a:p>
      </dgm:t>
    </dgm:pt>
    <dgm:pt modelId="{512DD8EF-8783-40EF-B0FF-2DDEF90A3CED}" type="parTrans" cxnId="{C0B3BCBD-1B20-416F-9A3F-B89A74345155}">
      <dgm:prSet/>
      <dgm:spPr/>
      <dgm:t>
        <a:bodyPr/>
        <a:lstStyle/>
        <a:p>
          <a:endParaRPr lang="en-US"/>
        </a:p>
      </dgm:t>
    </dgm:pt>
    <dgm:pt modelId="{2251888D-F1DF-4380-8EFF-D9315A7C0F5F}" type="sibTrans" cxnId="{C0B3BCBD-1B20-416F-9A3F-B89A74345155}">
      <dgm:prSet/>
      <dgm:spPr/>
      <dgm:t>
        <a:bodyPr/>
        <a:lstStyle/>
        <a:p>
          <a:endParaRPr lang="en-US"/>
        </a:p>
      </dgm:t>
    </dgm:pt>
    <dgm:pt modelId="{9422D29C-E1EB-4E64-89E5-09D9299ED1E3}">
      <dgm:prSet phldrT="[Text]" custT="1"/>
      <dgm:spPr/>
      <dgm:t>
        <a:bodyPr/>
        <a:lstStyle/>
        <a:p>
          <a:r>
            <a:rPr lang="en-US" sz="1800" dirty="0">
              <a:latin typeface="+mj-lt"/>
            </a:rPr>
            <a:t>Multi-page screener</a:t>
          </a:r>
        </a:p>
      </dgm:t>
    </dgm:pt>
    <dgm:pt modelId="{28B76956-DDD0-49C8-912A-C4F1C91EFE13}" type="parTrans" cxnId="{98D5686E-8FDA-412B-9E69-ED65FC3BA2B4}">
      <dgm:prSet/>
      <dgm:spPr/>
      <dgm:t>
        <a:bodyPr/>
        <a:lstStyle/>
        <a:p>
          <a:endParaRPr lang="en-US"/>
        </a:p>
      </dgm:t>
    </dgm:pt>
    <dgm:pt modelId="{6CA6CEE2-B285-4F91-A636-76BC08B8FCEC}" type="sibTrans" cxnId="{98D5686E-8FDA-412B-9E69-ED65FC3BA2B4}">
      <dgm:prSet/>
      <dgm:spPr/>
      <dgm:t>
        <a:bodyPr/>
        <a:lstStyle/>
        <a:p>
          <a:endParaRPr lang="en-US"/>
        </a:p>
      </dgm:t>
    </dgm:pt>
    <dgm:pt modelId="{220DBA02-97BC-4E76-9D13-912688B00386}" type="pres">
      <dgm:prSet presAssocID="{DF9DD054-B89E-4232-9405-62266DF26F82}" presName="Name0" presStyleCnt="0">
        <dgm:presLayoutVars>
          <dgm:dir/>
          <dgm:animLvl val="lvl"/>
          <dgm:resizeHandles val="exact"/>
        </dgm:presLayoutVars>
      </dgm:prSet>
      <dgm:spPr/>
    </dgm:pt>
    <dgm:pt modelId="{58DF7D79-0DEB-4C9E-8C16-28965ACBE7D4}" type="pres">
      <dgm:prSet presAssocID="{EEE2BBFF-B065-4B2E-B855-B01915EA09A8}" presName="parTxOnly" presStyleLbl="node1" presStyleIdx="0" presStyleCnt="3">
        <dgm:presLayoutVars>
          <dgm:chMax val="0"/>
          <dgm:chPref val="0"/>
          <dgm:bulletEnabled val="1"/>
        </dgm:presLayoutVars>
      </dgm:prSet>
      <dgm:spPr/>
    </dgm:pt>
    <dgm:pt modelId="{DF114291-46B9-4C25-83A0-75CFD95757D4}" type="pres">
      <dgm:prSet presAssocID="{D3D62A3D-820F-46C1-8C1D-8B111CCB66A4}" presName="parTxOnlySpace" presStyleCnt="0"/>
      <dgm:spPr/>
    </dgm:pt>
    <dgm:pt modelId="{70E7E749-5174-4210-B089-21DD2AF94FE4}" type="pres">
      <dgm:prSet presAssocID="{64A59883-6FEA-480A-BA9E-A7F75B87A99D}" presName="parTxOnly" presStyleLbl="node1" presStyleIdx="1" presStyleCnt="3">
        <dgm:presLayoutVars>
          <dgm:chMax val="0"/>
          <dgm:chPref val="0"/>
          <dgm:bulletEnabled val="1"/>
        </dgm:presLayoutVars>
      </dgm:prSet>
      <dgm:spPr/>
    </dgm:pt>
    <dgm:pt modelId="{CB4FA40B-9A5D-49E5-BBE6-2CBF365FE734}" type="pres">
      <dgm:prSet presAssocID="{2251888D-F1DF-4380-8EFF-D9315A7C0F5F}" presName="parTxOnlySpace" presStyleCnt="0"/>
      <dgm:spPr/>
    </dgm:pt>
    <dgm:pt modelId="{72E4F97A-4DD2-469E-9B8B-E8B141871A15}" type="pres">
      <dgm:prSet presAssocID="{9422D29C-E1EB-4E64-89E5-09D9299ED1E3}" presName="parTxOnly" presStyleLbl="node1" presStyleIdx="2" presStyleCnt="3">
        <dgm:presLayoutVars>
          <dgm:chMax val="0"/>
          <dgm:chPref val="0"/>
          <dgm:bulletEnabled val="1"/>
        </dgm:presLayoutVars>
      </dgm:prSet>
      <dgm:spPr/>
    </dgm:pt>
  </dgm:ptLst>
  <dgm:cxnLst>
    <dgm:cxn modelId="{CE34AA0B-1F67-44D6-8CB5-7BA403110BCF}" type="presOf" srcId="{EEE2BBFF-B065-4B2E-B855-B01915EA09A8}" destId="{58DF7D79-0DEB-4C9E-8C16-28965ACBE7D4}" srcOrd="0" destOrd="0" presId="urn:microsoft.com/office/officeart/2005/8/layout/chevron1"/>
    <dgm:cxn modelId="{379E396B-EA6E-42D5-B768-9E10C428512F}" type="presOf" srcId="{DF9DD054-B89E-4232-9405-62266DF26F82}" destId="{220DBA02-97BC-4E76-9D13-912688B00386}" srcOrd="0" destOrd="0" presId="urn:microsoft.com/office/officeart/2005/8/layout/chevron1"/>
    <dgm:cxn modelId="{98D5686E-8FDA-412B-9E69-ED65FC3BA2B4}" srcId="{DF9DD054-B89E-4232-9405-62266DF26F82}" destId="{9422D29C-E1EB-4E64-89E5-09D9299ED1E3}" srcOrd="2" destOrd="0" parTransId="{28B76956-DDD0-49C8-912A-C4F1C91EFE13}" sibTransId="{6CA6CEE2-B285-4F91-A636-76BC08B8FCEC}"/>
    <dgm:cxn modelId="{9861784F-40B9-4D8C-9F67-7C8C963630D1}" srcId="{DF9DD054-B89E-4232-9405-62266DF26F82}" destId="{EEE2BBFF-B065-4B2E-B855-B01915EA09A8}" srcOrd="0" destOrd="0" parTransId="{BF69C2C8-48A4-445D-9873-F07BC06949F7}" sibTransId="{D3D62A3D-820F-46C1-8C1D-8B111CCB66A4}"/>
    <dgm:cxn modelId="{34822951-918B-4CBC-AAD9-64C1BEAB6665}" type="presOf" srcId="{64A59883-6FEA-480A-BA9E-A7F75B87A99D}" destId="{70E7E749-5174-4210-B089-21DD2AF94FE4}" srcOrd="0" destOrd="0" presId="urn:microsoft.com/office/officeart/2005/8/layout/chevron1"/>
    <dgm:cxn modelId="{D49CF25A-CD97-4D38-8E97-BABE7C323921}" type="presOf" srcId="{9422D29C-E1EB-4E64-89E5-09D9299ED1E3}" destId="{72E4F97A-4DD2-469E-9B8B-E8B141871A15}" srcOrd="0" destOrd="0" presId="urn:microsoft.com/office/officeart/2005/8/layout/chevron1"/>
    <dgm:cxn modelId="{C0B3BCBD-1B20-416F-9A3F-B89A74345155}" srcId="{DF9DD054-B89E-4232-9405-62266DF26F82}" destId="{64A59883-6FEA-480A-BA9E-A7F75B87A99D}" srcOrd="1" destOrd="0" parTransId="{512DD8EF-8783-40EF-B0FF-2DDEF90A3CED}" sibTransId="{2251888D-F1DF-4380-8EFF-D9315A7C0F5F}"/>
    <dgm:cxn modelId="{D3567F06-0F94-4573-B875-C0756071A941}" type="presParOf" srcId="{220DBA02-97BC-4E76-9D13-912688B00386}" destId="{58DF7D79-0DEB-4C9E-8C16-28965ACBE7D4}" srcOrd="0" destOrd="0" presId="urn:microsoft.com/office/officeart/2005/8/layout/chevron1"/>
    <dgm:cxn modelId="{F14F0101-54C4-4F74-B5EF-A9C3E2875D4B}" type="presParOf" srcId="{220DBA02-97BC-4E76-9D13-912688B00386}" destId="{DF114291-46B9-4C25-83A0-75CFD95757D4}" srcOrd="1" destOrd="0" presId="urn:microsoft.com/office/officeart/2005/8/layout/chevron1"/>
    <dgm:cxn modelId="{3E208A46-3BE5-4CC8-8BEE-8BAAAE0CA4D7}" type="presParOf" srcId="{220DBA02-97BC-4E76-9D13-912688B00386}" destId="{70E7E749-5174-4210-B089-21DD2AF94FE4}" srcOrd="2" destOrd="0" presId="urn:microsoft.com/office/officeart/2005/8/layout/chevron1"/>
    <dgm:cxn modelId="{ABFDE84F-ECE8-4513-8035-80B3A857ED05}" type="presParOf" srcId="{220DBA02-97BC-4E76-9D13-912688B00386}" destId="{CB4FA40B-9A5D-49E5-BBE6-2CBF365FE734}" srcOrd="3" destOrd="0" presId="urn:microsoft.com/office/officeart/2005/8/layout/chevron1"/>
    <dgm:cxn modelId="{D02386CD-A53C-4745-9367-0953F46FBC0A}" type="presParOf" srcId="{220DBA02-97BC-4E76-9D13-912688B00386}" destId="{72E4F97A-4DD2-469E-9B8B-E8B141871A15}"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DD054-B89E-4232-9405-62266DF26F82}"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n-US"/>
        </a:p>
      </dgm:t>
    </dgm:pt>
    <dgm:pt modelId="{EEE2BBFF-B065-4B2E-B855-B01915EA09A8}">
      <dgm:prSet phldrT="[Text]" custT="1"/>
      <dgm:spPr/>
      <dgm:t>
        <a:bodyPr/>
        <a:lstStyle/>
        <a:p>
          <a:r>
            <a:rPr lang="en-US" sz="1600" dirty="0">
              <a:latin typeface="Roboto Light" pitchFamily="2" charset="0"/>
              <a:ea typeface="Roboto Light" pitchFamily="2" charset="0"/>
            </a:rPr>
            <a:t>Online ad</a:t>
          </a:r>
        </a:p>
      </dgm:t>
    </dgm:pt>
    <dgm:pt modelId="{BF69C2C8-48A4-445D-9873-F07BC06949F7}" type="parTrans" cxnId="{9861784F-40B9-4D8C-9F67-7C8C963630D1}">
      <dgm:prSet/>
      <dgm:spPr/>
      <dgm:t>
        <a:bodyPr/>
        <a:lstStyle/>
        <a:p>
          <a:endParaRPr lang="en-US"/>
        </a:p>
      </dgm:t>
    </dgm:pt>
    <dgm:pt modelId="{D3D62A3D-820F-46C1-8C1D-8B111CCB66A4}" type="sibTrans" cxnId="{9861784F-40B9-4D8C-9F67-7C8C963630D1}">
      <dgm:prSet/>
      <dgm:spPr/>
      <dgm:t>
        <a:bodyPr/>
        <a:lstStyle/>
        <a:p>
          <a:endParaRPr lang="en-US"/>
        </a:p>
      </dgm:t>
    </dgm:pt>
    <dgm:pt modelId="{64A59883-6FEA-480A-BA9E-A7F75B87A99D}">
      <dgm:prSet phldrT="[Text]" custT="1"/>
      <dgm:spPr/>
      <dgm:t>
        <a:bodyPr/>
        <a:lstStyle/>
        <a:p>
          <a:r>
            <a:rPr lang="en-US" sz="1600" dirty="0">
              <a:latin typeface="Roboto Light" panose="02000000000000000000"/>
            </a:rPr>
            <a:t>One-page screener</a:t>
          </a:r>
          <a:endParaRPr lang="en-US" sz="1600" dirty="0"/>
        </a:p>
      </dgm:t>
    </dgm:pt>
    <dgm:pt modelId="{512DD8EF-8783-40EF-B0FF-2DDEF90A3CED}" type="parTrans" cxnId="{C0B3BCBD-1B20-416F-9A3F-B89A74345155}">
      <dgm:prSet/>
      <dgm:spPr/>
      <dgm:t>
        <a:bodyPr/>
        <a:lstStyle/>
        <a:p>
          <a:endParaRPr lang="en-US"/>
        </a:p>
      </dgm:t>
    </dgm:pt>
    <dgm:pt modelId="{2251888D-F1DF-4380-8EFF-D9315A7C0F5F}" type="sibTrans" cxnId="{C0B3BCBD-1B20-416F-9A3F-B89A74345155}">
      <dgm:prSet/>
      <dgm:spPr/>
      <dgm:t>
        <a:bodyPr/>
        <a:lstStyle/>
        <a:p>
          <a:endParaRPr lang="en-US"/>
        </a:p>
      </dgm:t>
    </dgm:pt>
    <dgm:pt modelId="{9422D29C-E1EB-4E64-89E5-09D9299ED1E3}">
      <dgm:prSet phldrT="[Text]" custT="1"/>
      <dgm:spPr/>
      <dgm:t>
        <a:bodyPr/>
        <a:lstStyle/>
        <a:p>
          <a:r>
            <a:rPr lang="en-US" sz="1600" dirty="0">
              <a:latin typeface="Roboto Light" panose="02000000000000000000"/>
            </a:rPr>
            <a:t>Randomized</a:t>
          </a:r>
          <a:endParaRPr lang="en-US" sz="1600" dirty="0"/>
        </a:p>
      </dgm:t>
    </dgm:pt>
    <dgm:pt modelId="{28B76956-DDD0-49C8-912A-C4F1C91EFE13}" type="parTrans" cxnId="{98D5686E-8FDA-412B-9E69-ED65FC3BA2B4}">
      <dgm:prSet/>
      <dgm:spPr/>
      <dgm:t>
        <a:bodyPr/>
        <a:lstStyle/>
        <a:p>
          <a:endParaRPr lang="en-US"/>
        </a:p>
      </dgm:t>
    </dgm:pt>
    <dgm:pt modelId="{6CA6CEE2-B285-4F91-A636-76BC08B8FCEC}" type="sibTrans" cxnId="{98D5686E-8FDA-412B-9E69-ED65FC3BA2B4}">
      <dgm:prSet/>
      <dgm:spPr/>
      <dgm:t>
        <a:bodyPr/>
        <a:lstStyle/>
        <a:p>
          <a:endParaRPr lang="en-US"/>
        </a:p>
      </dgm:t>
    </dgm:pt>
    <dgm:pt modelId="{98E60DBD-B336-4106-A5A6-DA8DC49F3FA3}">
      <dgm:prSet phldrT="[Text]" custT="1"/>
      <dgm:spPr/>
      <dgm:t>
        <a:bodyPr/>
        <a:lstStyle/>
        <a:p>
          <a:r>
            <a:rPr lang="en-US" sz="1600" dirty="0">
              <a:latin typeface="Roboto Light" panose="02000000000000000000"/>
            </a:rPr>
            <a:t>Consent / Enrollment</a:t>
          </a:r>
          <a:endParaRPr lang="en-US" sz="1600" dirty="0"/>
        </a:p>
      </dgm:t>
    </dgm:pt>
    <dgm:pt modelId="{E9189383-1B15-4DF3-961C-616865746848}" type="parTrans" cxnId="{E6A11FDD-23F7-4329-A817-703A33309D3C}">
      <dgm:prSet/>
      <dgm:spPr/>
      <dgm:t>
        <a:bodyPr/>
        <a:lstStyle/>
        <a:p>
          <a:endParaRPr lang="en-US"/>
        </a:p>
      </dgm:t>
    </dgm:pt>
    <dgm:pt modelId="{89F17DA7-F62E-4C57-AB2B-E72D6A35066B}" type="sibTrans" cxnId="{E6A11FDD-23F7-4329-A817-703A33309D3C}">
      <dgm:prSet/>
      <dgm:spPr/>
      <dgm:t>
        <a:bodyPr/>
        <a:lstStyle/>
        <a:p>
          <a:endParaRPr lang="en-US"/>
        </a:p>
      </dgm:t>
    </dgm:pt>
    <dgm:pt modelId="{BBB72A06-716E-4296-BBA9-2548B38109BC}">
      <dgm:prSet phldrT="[Text]" custT="1"/>
      <dgm:spPr/>
      <dgm:t>
        <a:bodyPr/>
        <a:lstStyle/>
        <a:p>
          <a:r>
            <a:rPr lang="en-US" sz="1600" dirty="0">
              <a:latin typeface="Roboto Light" panose="02000000000000000000"/>
            </a:rPr>
            <a:t>Baseline Survey</a:t>
          </a:r>
          <a:endParaRPr lang="en-US" sz="1600" dirty="0"/>
        </a:p>
      </dgm:t>
    </dgm:pt>
    <dgm:pt modelId="{CCEDCA85-B1C2-492B-8B65-EE98EF87D7B8}" type="parTrans" cxnId="{6592CD2E-025F-43B1-A5F4-8E51709FF22D}">
      <dgm:prSet/>
      <dgm:spPr/>
      <dgm:t>
        <a:bodyPr/>
        <a:lstStyle/>
        <a:p>
          <a:endParaRPr lang="en-US"/>
        </a:p>
      </dgm:t>
    </dgm:pt>
    <dgm:pt modelId="{26332D0C-632A-4325-925F-F22B7E7D18F3}" type="sibTrans" cxnId="{6592CD2E-025F-43B1-A5F4-8E51709FF22D}">
      <dgm:prSet/>
      <dgm:spPr/>
      <dgm:t>
        <a:bodyPr/>
        <a:lstStyle/>
        <a:p>
          <a:endParaRPr lang="en-US"/>
        </a:p>
      </dgm:t>
    </dgm:pt>
    <dgm:pt modelId="{220DBA02-97BC-4E76-9D13-912688B00386}" type="pres">
      <dgm:prSet presAssocID="{DF9DD054-B89E-4232-9405-62266DF26F82}" presName="Name0" presStyleCnt="0">
        <dgm:presLayoutVars>
          <dgm:dir/>
          <dgm:animLvl val="lvl"/>
          <dgm:resizeHandles val="exact"/>
        </dgm:presLayoutVars>
      </dgm:prSet>
      <dgm:spPr/>
    </dgm:pt>
    <dgm:pt modelId="{58DF7D79-0DEB-4C9E-8C16-28965ACBE7D4}" type="pres">
      <dgm:prSet presAssocID="{EEE2BBFF-B065-4B2E-B855-B01915EA09A8}" presName="parTxOnly" presStyleLbl="node1" presStyleIdx="0" presStyleCnt="5">
        <dgm:presLayoutVars>
          <dgm:chMax val="0"/>
          <dgm:chPref val="0"/>
          <dgm:bulletEnabled val="1"/>
        </dgm:presLayoutVars>
      </dgm:prSet>
      <dgm:spPr/>
    </dgm:pt>
    <dgm:pt modelId="{DF114291-46B9-4C25-83A0-75CFD95757D4}" type="pres">
      <dgm:prSet presAssocID="{D3D62A3D-820F-46C1-8C1D-8B111CCB66A4}" presName="parTxOnlySpace" presStyleCnt="0"/>
      <dgm:spPr/>
    </dgm:pt>
    <dgm:pt modelId="{70E7E749-5174-4210-B089-21DD2AF94FE4}" type="pres">
      <dgm:prSet presAssocID="{64A59883-6FEA-480A-BA9E-A7F75B87A99D}" presName="parTxOnly" presStyleLbl="node1" presStyleIdx="1" presStyleCnt="5">
        <dgm:presLayoutVars>
          <dgm:chMax val="0"/>
          <dgm:chPref val="0"/>
          <dgm:bulletEnabled val="1"/>
        </dgm:presLayoutVars>
      </dgm:prSet>
      <dgm:spPr/>
    </dgm:pt>
    <dgm:pt modelId="{CB4FA40B-9A5D-49E5-BBE6-2CBF365FE734}" type="pres">
      <dgm:prSet presAssocID="{2251888D-F1DF-4380-8EFF-D9315A7C0F5F}" presName="parTxOnlySpace" presStyleCnt="0"/>
      <dgm:spPr/>
    </dgm:pt>
    <dgm:pt modelId="{950F5B1F-B4C3-4AC3-9056-4B4CE4DCAA7B}" type="pres">
      <dgm:prSet presAssocID="{98E60DBD-B336-4106-A5A6-DA8DC49F3FA3}" presName="parTxOnly" presStyleLbl="node1" presStyleIdx="2" presStyleCnt="5">
        <dgm:presLayoutVars>
          <dgm:chMax val="0"/>
          <dgm:chPref val="0"/>
          <dgm:bulletEnabled val="1"/>
        </dgm:presLayoutVars>
      </dgm:prSet>
      <dgm:spPr/>
    </dgm:pt>
    <dgm:pt modelId="{E0EDB71F-40AC-4F7B-82BC-CBEC889E1ECC}" type="pres">
      <dgm:prSet presAssocID="{89F17DA7-F62E-4C57-AB2B-E72D6A35066B}" presName="parTxOnlySpace" presStyleCnt="0"/>
      <dgm:spPr/>
    </dgm:pt>
    <dgm:pt modelId="{4A34BEB1-935B-421C-A211-D6926CC37717}" type="pres">
      <dgm:prSet presAssocID="{BBB72A06-716E-4296-BBA9-2548B38109BC}" presName="parTxOnly" presStyleLbl="node1" presStyleIdx="3" presStyleCnt="5">
        <dgm:presLayoutVars>
          <dgm:chMax val="0"/>
          <dgm:chPref val="0"/>
          <dgm:bulletEnabled val="1"/>
        </dgm:presLayoutVars>
      </dgm:prSet>
      <dgm:spPr/>
    </dgm:pt>
    <dgm:pt modelId="{A2B03999-2495-4696-BF22-3E08FDE36061}" type="pres">
      <dgm:prSet presAssocID="{26332D0C-632A-4325-925F-F22B7E7D18F3}" presName="parTxOnlySpace" presStyleCnt="0"/>
      <dgm:spPr/>
    </dgm:pt>
    <dgm:pt modelId="{72E4F97A-4DD2-469E-9B8B-E8B141871A15}" type="pres">
      <dgm:prSet presAssocID="{9422D29C-E1EB-4E64-89E5-09D9299ED1E3}" presName="parTxOnly" presStyleLbl="node1" presStyleIdx="4" presStyleCnt="5">
        <dgm:presLayoutVars>
          <dgm:chMax val="0"/>
          <dgm:chPref val="0"/>
          <dgm:bulletEnabled val="1"/>
        </dgm:presLayoutVars>
      </dgm:prSet>
      <dgm:spPr/>
    </dgm:pt>
  </dgm:ptLst>
  <dgm:cxnLst>
    <dgm:cxn modelId="{BBE67728-403C-4A7D-8507-110BDFC99D2A}" type="presOf" srcId="{64A59883-6FEA-480A-BA9E-A7F75B87A99D}" destId="{70E7E749-5174-4210-B089-21DD2AF94FE4}" srcOrd="0" destOrd="0" presId="urn:microsoft.com/office/officeart/2005/8/layout/chevron1"/>
    <dgm:cxn modelId="{6592CD2E-025F-43B1-A5F4-8E51709FF22D}" srcId="{DF9DD054-B89E-4232-9405-62266DF26F82}" destId="{BBB72A06-716E-4296-BBA9-2548B38109BC}" srcOrd="3" destOrd="0" parTransId="{CCEDCA85-B1C2-492B-8B65-EE98EF87D7B8}" sibTransId="{26332D0C-632A-4325-925F-F22B7E7D18F3}"/>
    <dgm:cxn modelId="{98D5686E-8FDA-412B-9E69-ED65FC3BA2B4}" srcId="{DF9DD054-B89E-4232-9405-62266DF26F82}" destId="{9422D29C-E1EB-4E64-89E5-09D9299ED1E3}" srcOrd="4" destOrd="0" parTransId="{28B76956-DDD0-49C8-912A-C4F1C91EFE13}" sibTransId="{6CA6CEE2-B285-4F91-A636-76BC08B8FCEC}"/>
    <dgm:cxn modelId="{9861784F-40B9-4D8C-9F67-7C8C963630D1}" srcId="{DF9DD054-B89E-4232-9405-62266DF26F82}" destId="{EEE2BBFF-B065-4B2E-B855-B01915EA09A8}" srcOrd="0" destOrd="0" parTransId="{BF69C2C8-48A4-445D-9873-F07BC06949F7}" sibTransId="{D3D62A3D-820F-46C1-8C1D-8B111CCB66A4}"/>
    <dgm:cxn modelId="{95BF0375-02E7-4E92-976D-CC0BC0673731}" type="presOf" srcId="{BBB72A06-716E-4296-BBA9-2548B38109BC}" destId="{4A34BEB1-935B-421C-A211-D6926CC37717}" srcOrd="0" destOrd="0" presId="urn:microsoft.com/office/officeart/2005/8/layout/chevron1"/>
    <dgm:cxn modelId="{82ECAF59-4E10-4C0D-899B-9C7DCEDAE019}" type="presOf" srcId="{9422D29C-E1EB-4E64-89E5-09D9299ED1E3}" destId="{72E4F97A-4DD2-469E-9B8B-E8B141871A15}" srcOrd="0" destOrd="0" presId="urn:microsoft.com/office/officeart/2005/8/layout/chevron1"/>
    <dgm:cxn modelId="{25035A87-7292-478A-8F50-E3F61E85634E}" type="presOf" srcId="{EEE2BBFF-B065-4B2E-B855-B01915EA09A8}" destId="{58DF7D79-0DEB-4C9E-8C16-28965ACBE7D4}" srcOrd="0" destOrd="0" presId="urn:microsoft.com/office/officeart/2005/8/layout/chevron1"/>
    <dgm:cxn modelId="{09F8BAAE-E2B9-47F0-A7E9-02E23C27F002}" type="presOf" srcId="{DF9DD054-B89E-4232-9405-62266DF26F82}" destId="{220DBA02-97BC-4E76-9D13-912688B00386}" srcOrd="0" destOrd="0" presId="urn:microsoft.com/office/officeart/2005/8/layout/chevron1"/>
    <dgm:cxn modelId="{C0B3BCBD-1B20-416F-9A3F-B89A74345155}" srcId="{DF9DD054-B89E-4232-9405-62266DF26F82}" destId="{64A59883-6FEA-480A-BA9E-A7F75B87A99D}" srcOrd="1" destOrd="0" parTransId="{512DD8EF-8783-40EF-B0FF-2DDEF90A3CED}" sibTransId="{2251888D-F1DF-4380-8EFF-D9315A7C0F5F}"/>
    <dgm:cxn modelId="{E6A11FDD-23F7-4329-A817-703A33309D3C}" srcId="{DF9DD054-B89E-4232-9405-62266DF26F82}" destId="{98E60DBD-B336-4106-A5A6-DA8DC49F3FA3}" srcOrd="2" destOrd="0" parTransId="{E9189383-1B15-4DF3-961C-616865746848}" sibTransId="{89F17DA7-F62E-4C57-AB2B-E72D6A35066B}"/>
    <dgm:cxn modelId="{E162A8E7-43C8-4C99-8DD4-5145896F5E67}" type="presOf" srcId="{98E60DBD-B336-4106-A5A6-DA8DC49F3FA3}" destId="{950F5B1F-B4C3-4AC3-9056-4B4CE4DCAA7B}" srcOrd="0" destOrd="0" presId="urn:microsoft.com/office/officeart/2005/8/layout/chevron1"/>
    <dgm:cxn modelId="{F1D12DA2-20A9-4DBE-BB38-6DA7E2CD9B1C}" type="presParOf" srcId="{220DBA02-97BC-4E76-9D13-912688B00386}" destId="{58DF7D79-0DEB-4C9E-8C16-28965ACBE7D4}" srcOrd="0" destOrd="0" presId="urn:microsoft.com/office/officeart/2005/8/layout/chevron1"/>
    <dgm:cxn modelId="{45FF8511-84AB-4442-AF4E-B67339C7A7C2}" type="presParOf" srcId="{220DBA02-97BC-4E76-9D13-912688B00386}" destId="{DF114291-46B9-4C25-83A0-75CFD95757D4}" srcOrd="1" destOrd="0" presId="urn:microsoft.com/office/officeart/2005/8/layout/chevron1"/>
    <dgm:cxn modelId="{FE1DD186-A47A-443A-89E6-CC7FDD97436E}" type="presParOf" srcId="{220DBA02-97BC-4E76-9D13-912688B00386}" destId="{70E7E749-5174-4210-B089-21DD2AF94FE4}" srcOrd="2" destOrd="0" presId="urn:microsoft.com/office/officeart/2005/8/layout/chevron1"/>
    <dgm:cxn modelId="{605290D5-0ED5-406D-B45B-D6E2E46D151B}" type="presParOf" srcId="{220DBA02-97BC-4E76-9D13-912688B00386}" destId="{CB4FA40B-9A5D-49E5-BBE6-2CBF365FE734}" srcOrd="3" destOrd="0" presId="urn:microsoft.com/office/officeart/2005/8/layout/chevron1"/>
    <dgm:cxn modelId="{03A3712D-DF41-41F3-A7DA-E6619366D33F}" type="presParOf" srcId="{220DBA02-97BC-4E76-9D13-912688B00386}" destId="{950F5B1F-B4C3-4AC3-9056-4B4CE4DCAA7B}" srcOrd="4" destOrd="0" presId="urn:microsoft.com/office/officeart/2005/8/layout/chevron1"/>
    <dgm:cxn modelId="{B96177C9-D763-4B3D-9DE2-4D47B6D7085E}" type="presParOf" srcId="{220DBA02-97BC-4E76-9D13-912688B00386}" destId="{E0EDB71F-40AC-4F7B-82BC-CBEC889E1ECC}" srcOrd="5" destOrd="0" presId="urn:microsoft.com/office/officeart/2005/8/layout/chevron1"/>
    <dgm:cxn modelId="{BFB25E45-A989-4357-8CAE-1A3433C1BED2}" type="presParOf" srcId="{220DBA02-97BC-4E76-9D13-912688B00386}" destId="{4A34BEB1-935B-421C-A211-D6926CC37717}" srcOrd="6" destOrd="0" presId="urn:microsoft.com/office/officeart/2005/8/layout/chevron1"/>
    <dgm:cxn modelId="{4C40C050-89F7-4550-B092-0A945567A6A0}" type="presParOf" srcId="{220DBA02-97BC-4E76-9D13-912688B00386}" destId="{A2B03999-2495-4696-BF22-3E08FDE36061}" srcOrd="7" destOrd="0" presId="urn:microsoft.com/office/officeart/2005/8/layout/chevron1"/>
    <dgm:cxn modelId="{A5C2D9AD-790A-47EB-B9DB-BDC048289791}" type="presParOf" srcId="{220DBA02-97BC-4E76-9D13-912688B00386}" destId="{72E4F97A-4DD2-469E-9B8B-E8B141871A1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7D79-0DEB-4C9E-8C16-28965ACBE7D4}">
      <dsp:nvSpPr>
        <dsp:cNvPr id="0" name=""/>
        <dsp:cNvSpPr/>
      </dsp:nvSpPr>
      <dsp:spPr>
        <a:xfrm>
          <a:off x="2381" y="156615"/>
          <a:ext cx="2901156" cy="116046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Online ad</a:t>
          </a:r>
        </a:p>
      </dsp:txBody>
      <dsp:txXfrm>
        <a:off x="582612" y="156615"/>
        <a:ext cx="1740694" cy="1160462"/>
      </dsp:txXfrm>
    </dsp:sp>
    <dsp:sp modelId="{70E7E749-5174-4210-B089-21DD2AF94FE4}">
      <dsp:nvSpPr>
        <dsp:cNvPr id="0" name=""/>
        <dsp:cNvSpPr/>
      </dsp:nvSpPr>
      <dsp:spPr>
        <a:xfrm>
          <a:off x="2613421" y="156615"/>
          <a:ext cx="2901156" cy="116046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Study Landing Page</a:t>
          </a:r>
        </a:p>
      </dsp:txBody>
      <dsp:txXfrm>
        <a:off x="3193652" y="156615"/>
        <a:ext cx="1740694" cy="1160462"/>
      </dsp:txXfrm>
    </dsp:sp>
    <dsp:sp modelId="{72E4F97A-4DD2-469E-9B8B-E8B141871A15}">
      <dsp:nvSpPr>
        <dsp:cNvPr id="0" name=""/>
        <dsp:cNvSpPr/>
      </dsp:nvSpPr>
      <dsp:spPr>
        <a:xfrm>
          <a:off x="5224462" y="156615"/>
          <a:ext cx="2901156" cy="116046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Multi-page screener</a:t>
          </a:r>
        </a:p>
      </dsp:txBody>
      <dsp:txXfrm>
        <a:off x="5804693" y="156615"/>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F7D79-0DEB-4C9E-8C16-28965ACBE7D4}">
      <dsp:nvSpPr>
        <dsp:cNvPr id="0" name=""/>
        <dsp:cNvSpPr/>
      </dsp:nvSpPr>
      <dsp:spPr>
        <a:xfrm>
          <a:off x="2529" y="1454067"/>
          <a:ext cx="2250965" cy="9003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Light" pitchFamily="2" charset="0"/>
              <a:ea typeface="Roboto Light" pitchFamily="2" charset="0"/>
            </a:rPr>
            <a:t>Online ad</a:t>
          </a:r>
        </a:p>
      </dsp:txBody>
      <dsp:txXfrm>
        <a:off x="452722" y="1454067"/>
        <a:ext cx="1350579" cy="900386"/>
      </dsp:txXfrm>
    </dsp:sp>
    <dsp:sp modelId="{70E7E749-5174-4210-B089-21DD2AF94FE4}">
      <dsp:nvSpPr>
        <dsp:cNvPr id="0" name=""/>
        <dsp:cNvSpPr/>
      </dsp:nvSpPr>
      <dsp:spPr>
        <a:xfrm>
          <a:off x="2028398" y="1454067"/>
          <a:ext cx="2250965" cy="9003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Light" panose="02000000000000000000"/>
            </a:rPr>
            <a:t>One-page screener</a:t>
          </a:r>
          <a:endParaRPr lang="en-US" sz="1600" kern="1200" dirty="0"/>
        </a:p>
      </dsp:txBody>
      <dsp:txXfrm>
        <a:off x="2478591" y="1454067"/>
        <a:ext cx="1350579" cy="900386"/>
      </dsp:txXfrm>
    </dsp:sp>
    <dsp:sp modelId="{950F5B1F-B4C3-4AC3-9056-4B4CE4DCAA7B}">
      <dsp:nvSpPr>
        <dsp:cNvPr id="0" name=""/>
        <dsp:cNvSpPr/>
      </dsp:nvSpPr>
      <dsp:spPr>
        <a:xfrm>
          <a:off x="4054267" y="1454067"/>
          <a:ext cx="2250965" cy="9003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Light" panose="02000000000000000000"/>
            </a:rPr>
            <a:t>Consent / Enrollment</a:t>
          </a:r>
          <a:endParaRPr lang="en-US" sz="1600" kern="1200" dirty="0"/>
        </a:p>
      </dsp:txBody>
      <dsp:txXfrm>
        <a:off x="4504460" y="1454067"/>
        <a:ext cx="1350579" cy="900386"/>
      </dsp:txXfrm>
    </dsp:sp>
    <dsp:sp modelId="{4A34BEB1-935B-421C-A211-D6926CC37717}">
      <dsp:nvSpPr>
        <dsp:cNvPr id="0" name=""/>
        <dsp:cNvSpPr/>
      </dsp:nvSpPr>
      <dsp:spPr>
        <a:xfrm>
          <a:off x="6080136" y="1454067"/>
          <a:ext cx="2250965" cy="9003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Light" panose="02000000000000000000"/>
            </a:rPr>
            <a:t>Baseline Survey</a:t>
          </a:r>
          <a:endParaRPr lang="en-US" sz="1600" kern="1200" dirty="0"/>
        </a:p>
      </dsp:txBody>
      <dsp:txXfrm>
        <a:off x="6530329" y="1454067"/>
        <a:ext cx="1350579" cy="900386"/>
      </dsp:txXfrm>
    </dsp:sp>
    <dsp:sp modelId="{72E4F97A-4DD2-469E-9B8B-E8B141871A15}">
      <dsp:nvSpPr>
        <dsp:cNvPr id="0" name=""/>
        <dsp:cNvSpPr/>
      </dsp:nvSpPr>
      <dsp:spPr>
        <a:xfrm>
          <a:off x="8106006" y="1454067"/>
          <a:ext cx="2250965" cy="90038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Roboto Light" panose="02000000000000000000"/>
            </a:rPr>
            <a:t>Randomized</a:t>
          </a:r>
          <a:endParaRPr lang="en-US" sz="1600" kern="1200" dirty="0"/>
        </a:p>
      </dsp:txBody>
      <dsp:txXfrm>
        <a:off x="8556199" y="1454067"/>
        <a:ext cx="1350579" cy="900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AD53888E-018E-47DF-AA34-347C0007FB8B}" type="datetimeFigureOut">
              <a:rPr lang="en-US"/>
              <a:pPr>
                <a:defRPr/>
              </a:pPr>
              <a:t>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6FCA010B-20DA-457E-B0D2-7CBFF8850CF0}" type="slidenum">
              <a:rPr lang="en-US"/>
              <a:pPr>
                <a:defRPr/>
              </a:pPr>
              <a:t>‹#›</a:t>
            </a:fld>
            <a:endParaRPr lang="en-US"/>
          </a:p>
        </p:txBody>
      </p:sp>
    </p:spTree>
    <p:extLst>
      <p:ext uri="{BB962C8B-B14F-4D97-AF65-F5344CB8AC3E}">
        <p14:creationId xmlns:p14="http://schemas.microsoft.com/office/powerpoint/2010/main" val="216067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D3A79-9773-4D8C-B3B5-84C66DCEF171}"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503CB-6E2F-4476-A2D7-2291757AF5D1}" type="slidenum">
              <a:rPr lang="en-US" smtClean="0"/>
              <a:t>‹#›</a:t>
            </a:fld>
            <a:endParaRPr lang="en-US"/>
          </a:p>
        </p:txBody>
      </p:sp>
    </p:spTree>
    <p:extLst>
      <p:ext uri="{BB962C8B-B14F-4D97-AF65-F5344CB8AC3E}">
        <p14:creationId xmlns:p14="http://schemas.microsoft.com/office/powerpoint/2010/main" val="99847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Crush app but targets a slightly older audience (18-20 </a:t>
            </a:r>
            <a:r>
              <a:rPr lang="en-US" dirty="0" err="1"/>
              <a:t>yo</a:t>
            </a:r>
            <a:r>
              <a:rPr lang="en-US" dirty="0"/>
              <a:t>) who are usually missed by traditional teen pregnancy prevention efforts, which are usually administered in schools. Best way to reach this group, especially racial and ethnic minorities, is outside our typical programmatic environment. </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3</a:t>
            </a:fld>
            <a:endParaRPr lang="en-US"/>
          </a:p>
        </p:txBody>
      </p:sp>
    </p:spTree>
    <p:extLst>
      <p:ext uri="{BB962C8B-B14F-4D97-AF65-F5344CB8AC3E}">
        <p14:creationId xmlns:p14="http://schemas.microsoft.com/office/powerpoint/2010/main" val="180119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Google Analytics to track people’s progress through the enrollment process. It turned out to be a great resource for identifying points at which people were dropping off. This slide shows a single day of recruitment where we had: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224 people answer the second screener question, 217 finish the screener, and 56 randomized (at the bottom)</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15</a:t>
            </a:fld>
            <a:endParaRPr lang="en-US"/>
          </a:p>
        </p:txBody>
      </p:sp>
    </p:spTree>
    <p:extLst>
      <p:ext uri="{BB962C8B-B14F-4D97-AF65-F5344CB8AC3E}">
        <p14:creationId xmlns:p14="http://schemas.microsoft.com/office/powerpoint/2010/main" val="399851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participants were enrolled in the study, we wanted to give them comparable experiences so that we wouldn’t have differential attrition, meaning we would have a higher rate of one group dropping out of the study compared to the other. </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16</a:t>
            </a:fld>
            <a:endParaRPr lang="en-US"/>
          </a:p>
        </p:txBody>
      </p:sp>
    </p:spTree>
    <p:extLst>
      <p:ext uri="{BB962C8B-B14F-4D97-AF65-F5344CB8AC3E}">
        <p14:creationId xmlns:p14="http://schemas.microsoft.com/office/powerpoint/2010/main" val="98720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our best to create a similarly designed app for the control group that was focused on general wellness rather than sexual and reproductive health specifically.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Pulse, the treatment app, ended up having much more depth than the control app, but they both functioned similarly and were non-linear so the participant could click around to what interested them. </a:t>
            </a:r>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17</a:t>
            </a:fld>
            <a:endParaRPr lang="en-US"/>
          </a:p>
        </p:txBody>
      </p:sp>
    </p:spTree>
    <p:extLst>
      <p:ext uri="{BB962C8B-B14F-4D97-AF65-F5344CB8AC3E}">
        <p14:creationId xmlns:p14="http://schemas.microsoft.com/office/powerpoint/2010/main" val="417015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groups received text messages. Here are two examples of the MMS messages we sent to participants. </a:t>
            </a:r>
          </a:p>
        </p:txBody>
      </p:sp>
      <p:sp>
        <p:nvSpPr>
          <p:cNvPr id="4" name="Slide Number Placeholder 3"/>
          <p:cNvSpPr>
            <a:spLocks noGrp="1"/>
          </p:cNvSpPr>
          <p:nvPr>
            <p:ph type="sldNum" sz="quarter" idx="10"/>
          </p:nvPr>
        </p:nvSpPr>
        <p:spPr/>
        <p:txBody>
          <a:bodyPr/>
          <a:lstStyle/>
          <a:p>
            <a:fld id="{B0D503CB-6E2F-4476-A2D7-2291757AF5D1}" type="slidenum">
              <a:rPr lang="en-US" smtClean="0"/>
              <a:t>18</a:t>
            </a:fld>
            <a:endParaRPr lang="en-US"/>
          </a:p>
        </p:txBody>
      </p:sp>
    </p:spTree>
    <p:extLst>
      <p:ext uri="{BB962C8B-B14F-4D97-AF65-F5344CB8AC3E}">
        <p14:creationId xmlns:p14="http://schemas.microsoft.com/office/powerpoint/2010/main" val="1989011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original design was that, in addition to taking the baseline survey, we required participants to view some content in all six sections of their particular app in order to get the first incentive, which was a $25 check. We started noticing that treatment group participants were not qualifying for that incentive as much as the control participants, and when they did, it tended to be later in the intervention than control participants. This may have been because the treatment app had a lot more content so it was easier to stay in a couple of sections and still consume the same amount (or more!) as someone who viewed the entire control app. We adjusted our incentive requirement several times and eventually sent the incentive halfway through the intervention to anyone who registered with their app during that period, regardless of whether they actually consumed any content. </a:t>
            </a:r>
          </a:p>
        </p:txBody>
      </p:sp>
      <p:sp>
        <p:nvSpPr>
          <p:cNvPr id="4" name="Slide Number Placeholder 3"/>
          <p:cNvSpPr>
            <a:spLocks noGrp="1"/>
          </p:cNvSpPr>
          <p:nvPr>
            <p:ph type="sldNum" sz="quarter" idx="10"/>
          </p:nvPr>
        </p:nvSpPr>
        <p:spPr/>
        <p:txBody>
          <a:bodyPr/>
          <a:lstStyle/>
          <a:p>
            <a:fld id="{B0D503CB-6E2F-4476-A2D7-2291757AF5D1}" type="slidenum">
              <a:rPr lang="en-US" smtClean="0"/>
              <a:t>19</a:t>
            </a:fld>
            <a:endParaRPr lang="en-US"/>
          </a:p>
        </p:txBody>
      </p:sp>
    </p:spTree>
    <p:extLst>
      <p:ext uri="{BB962C8B-B14F-4D97-AF65-F5344CB8AC3E}">
        <p14:creationId xmlns:p14="http://schemas.microsoft.com/office/powerpoint/2010/main" val="176417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our entire sample (1304), 85% (1114) participants received the first incentive. It was almost identical for treatment and control.</a:t>
            </a:r>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20</a:t>
            </a:fld>
            <a:endParaRPr lang="en-US"/>
          </a:p>
        </p:txBody>
      </p:sp>
    </p:spTree>
    <p:extLst>
      <p:ext uri="{BB962C8B-B14F-4D97-AF65-F5344CB8AC3E}">
        <p14:creationId xmlns:p14="http://schemas.microsoft.com/office/powerpoint/2010/main" val="130909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half of our sample met our initial usage requirements and received an incentive within the first week or two of the intervention. 33% of treatment and 71% of control participants who received the first incentive received it early. That’s a huge difference that we think can be explained by some of the factors already discussed, particularly that the control app takes much less time to view. </a:t>
            </a:r>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21</a:t>
            </a:fld>
            <a:endParaRPr lang="en-US"/>
          </a:p>
        </p:txBody>
      </p:sp>
    </p:spTree>
    <p:extLst>
      <p:ext uri="{BB962C8B-B14F-4D97-AF65-F5344CB8AC3E}">
        <p14:creationId xmlns:p14="http://schemas.microsoft.com/office/powerpoint/2010/main" val="295074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put all this work into recruiting and enrolling participants, and making sure they have comparable experiences, but I haven’t addressed the huge issue that researchers face when we conduct an evaluation without ever meeting our participants: scammers and duplicates. What do I mean by scammers and duplicates? </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22</a:t>
            </a:fld>
            <a:endParaRPr lang="en-US"/>
          </a:p>
        </p:txBody>
      </p:sp>
    </p:spTree>
    <p:extLst>
      <p:ext uri="{BB962C8B-B14F-4D97-AF65-F5344CB8AC3E}">
        <p14:creationId xmlns:p14="http://schemas.microsoft.com/office/powerpoint/2010/main" val="123783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defined scammers as … and duplicates as … Not all had ill-intent. Some was unintentional.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might we use to identify scammers and duplicates? IP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screener and enrollment system was automatic so people could join the study at all hours of the day and night, but our system could not automatically detect scammers/duplicates. So we set up a protocol to manually review the screener attempts for this kind of behavior several times per week. As you might imagine, this was a time-consuming process, but we didn’t want to recruit a bunch of people who were outside of our target group and have to drop them later on. </a:t>
            </a:r>
          </a:p>
          <a:p>
            <a:r>
              <a:rPr lang="en-US" dirty="0"/>
              <a:t>We have two examples to share with you, but there are myriad scenarios that are possible. </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23</a:t>
            </a:fld>
            <a:endParaRPr lang="en-US"/>
          </a:p>
        </p:txBody>
      </p:sp>
    </p:spTree>
    <p:extLst>
      <p:ext uri="{BB962C8B-B14F-4D97-AF65-F5344CB8AC3E}">
        <p14:creationId xmlns:p14="http://schemas.microsoft.com/office/powerpoint/2010/main" val="220217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an obvious scammer. </a:t>
            </a:r>
          </a:p>
          <a:p>
            <a:r>
              <a:rPr lang="en-US" dirty="0"/>
              <a:t>FAKE DATA and only a handful of the variables we actually had access to</a:t>
            </a:r>
          </a:p>
          <a:p>
            <a:r>
              <a:rPr lang="en-US" dirty="0"/>
              <a:t>format is the same as how our screener reports appeared</a:t>
            </a:r>
          </a:p>
          <a:p>
            <a:r>
              <a:rPr lang="en-US" dirty="0"/>
              <a:t>We have an ID number, IP address... </a:t>
            </a:r>
          </a:p>
          <a:p>
            <a:r>
              <a:rPr lang="en-US" dirty="0"/>
              <a:t>The first row (ID 10), is the earliest screener attempt shown, and the bottom row (ID 13) is the most recent attempt shown. </a:t>
            </a:r>
          </a:p>
          <a:p>
            <a:r>
              <a:rPr lang="en-US" dirty="0"/>
              <a:t>You can see that ID 10 is a 35-year-old person, then ID 11 is someone else, and then ID 12 is the same IP address as ID 10, same state, same month and day of birth, but the year changes. So this is probably someone who is attempting to adjust their age to meet our unknown eligibility criteria until they are successfully randomized (ID 13). In this case, we would have contacted and dropped ID 13 from our sample within the next few days because they were a scammer. </a:t>
            </a:r>
          </a:p>
        </p:txBody>
      </p:sp>
      <p:sp>
        <p:nvSpPr>
          <p:cNvPr id="4" name="Slide Number Placeholder 3"/>
          <p:cNvSpPr>
            <a:spLocks noGrp="1"/>
          </p:cNvSpPr>
          <p:nvPr>
            <p:ph type="sldNum" sz="quarter" idx="10"/>
          </p:nvPr>
        </p:nvSpPr>
        <p:spPr/>
        <p:txBody>
          <a:bodyPr/>
          <a:lstStyle/>
          <a:p>
            <a:fld id="{B0D503CB-6E2F-4476-A2D7-2291757AF5D1}" type="slidenum">
              <a:rPr lang="en-US" smtClean="0"/>
              <a:t>24</a:t>
            </a:fld>
            <a:endParaRPr lang="en-US"/>
          </a:p>
        </p:txBody>
      </p:sp>
    </p:spTree>
    <p:extLst>
      <p:ext uri="{BB962C8B-B14F-4D97-AF65-F5344CB8AC3E}">
        <p14:creationId xmlns:p14="http://schemas.microsoft.com/office/powerpoint/2010/main" val="179604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Crush, the Pulse Evaluation has had more partners, and each one took on a different role. The two main partners are at the top: Healthy Teen Network developed the app and oversaw social media advertising, and Child Trends is leading the evaluation. We were supported by three other groups. </a:t>
            </a:r>
          </a:p>
          <a:p>
            <a:r>
              <a:rPr lang="en-US" dirty="0"/>
              <a:t>So let’s talk about recruitment now.</a:t>
            </a:r>
          </a:p>
          <a:p>
            <a:endParaRPr lang="en-US" dirty="0"/>
          </a:p>
          <a:p>
            <a:pPr marL="457200" lvl="1" indent="0">
              <a:buNone/>
            </a:pPr>
            <a:r>
              <a:rPr lang="en-US" dirty="0"/>
              <a:t>[Additional detail, if needed]</a:t>
            </a:r>
          </a:p>
          <a:p>
            <a:pPr marL="457200" lvl="1" indent="0">
              <a:buNone/>
            </a:pPr>
            <a:r>
              <a:rPr lang="en-US" dirty="0"/>
              <a:t>Healthy Teen Network </a:t>
            </a:r>
          </a:p>
          <a:p>
            <a:pPr lvl="2"/>
            <a:r>
              <a:rPr lang="en-US" dirty="0"/>
              <a:t>Co-developed app and managed social media advertising </a:t>
            </a:r>
          </a:p>
          <a:p>
            <a:pPr marL="457200" lvl="1" indent="0">
              <a:buNone/>
            </a:pPr>
            <a:r>
              <a:rPr lang="en-US" dirty="0"/>
              <a:t>Child Trends </a:t>
            </a:r>
          </a:p>
          <a:p>
            <a:pPr lvl="2"/>
            <a:r>
              <a:rPr lang="en-US" dirty="0"/>
              <a:t>Led evaluation and collected qualitative data, set up text messaging campaigns, developed surveys, and conducted all data analyses</a:t>
            </a:r>
          </a:p>
          <a:p>
            <a:pPr marL="457200" lvl="1" indent="0">
              <a:buNone/>
            </a:pPr>
            <a:r>
              <a:rPr lang="en-US" dirty="0"/>
              <a:t>Meta Media </a:t>
            </a:r>
          </a:p>
          <a:p>
            <a:pPr lvl="2"/>
            <a:r>
              <a:rPr lang="en-US" dirty="0"/>
              <a:t>Co-developed and hosted app</a:t>
            </a:r>
          </a:p>
          <a:p>
            <a:pPr marL="457200" lvl="1" indent="0">
              <a:buNone/>
            </a:pPr>
            <a:r>
              <a:rPr lang="en-US" dirty="0"/>
              <a:t>Ewald &amp; Wasserman </a:t>
            </a:r>
          </a:p>
          <a:p>
            <a:pPr lvl="2"/>
            <a:r>
              <a:rPr lang="en-US" dirty="0"/>
              <a:t>Oversaw randomization process, collected quantitative data, and mailed incentives</a:t>
            </a:r>
          </a:p>
          <a:p>
            <a:pPr marL="457200" lvl="1" indent="0">
              <a:buNone/>
            </a:pPr>
            <a:r>
              <a:rPr lang="en-US" dirty="0"/>
              <a:t>EZ Texting</a:t>
            </a:r>
          </a:p>
          <a:p>
            <a:pPr lvl="2"/>
            <a:r>
              <a:rPr lang="en-US" dirty="0"/>
              <a:t>Text messaging service</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7</a:t>
            </a:fld>
            <a:endParaRPr lang="en-US"/>
          </a:p>
        </p:txBody>
      </p:sp>
    </p:spTree>
    <p:extLst>
      <p:ext uri="{BB962C8B-B14F-4D97-AF65-F5344CB8AC3E}">
        <p14:creationId xmlns:p14="http://schemas.microsoft.com/office/powerpoint/2010/main" val="11295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shows an obvious duplicate (again, fake data). ID 20 is a person who successfully passed our screener on her first attempt (as seen in the group column). Then she came back twice several days later, tried again, and was successful. In this case, we would have kept ID 20 in our sample but dropped IDs 22 and 23. Some people came back even months later. </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25</a:t>
            </a:fld>
            <a:endParaRPr lang="en-US"/>
          </a:p>
        </p:txBody>
      </p:sp>
    </p:spTree>
    <p:extLst>
      <p:ext uri="{BB962C8B-B14F-4D97-AF65-F5344CB8AC3E}">
        <p14:creationId xmlns:p14="http://schemas.microsoft.com/office/powerpoint/2010/main" val="879859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“Attempts” does not mean “individuals” </a:t>
            </a:r>
          </a:p>
          <a:p>
            <a:r>
              <a:rPr lang="en-US" dirty="0"/>
              <a:t>Even with very targeted advertising, we still had to remove almost 20%, or 1 in 5, of the people who passed the screener and were randomized.</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26</a:t>
            </a:fld>
            <a:endParaRPr lang="en-US"/>
          </a:p>
        </p:txBody>
      </p:sp>
    </p:spTree>
    <p:extLst>
      <p:ext uri="{BB962C8B-B14F-4D97-AF65-F5344CB8AC3E}">
        <p14:creationId xmlns:p14="http://schemas.microsoft.com/office/powerpoint/2010/main" val="324295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how difficult it could be to reach such a r/e diverse sample online.</a:t>
            </a:r>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28</a:t>
            </a:fld>
            <a:endParaRPr lang="en-US"/>
          </a:p>
        </p:txBody>
      </p:sp>
    </p:spTree>
    <p:extLst>
      <p:ext uri="{BB962C8B-B14F-4D97-AF65-F5344CB8AC3E}">
        <p14:creationId xmlns:p14="http://schemas.microsoft.com/office/powerpoint/2010/main" val="2035728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sample was highly educated.</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29</a:t>
            </a:fld>
            <a:endParaRPr lang="en-US"/>
          </a:p>
        </p:txBody>
      </p:sp>
    </p:spTree>
    <p:extLst>
      <p:ext uri="{BB962C8B-B14F-4D97-AF65-F5344CB8AC3E}">
        <p14:creationId xmlns:p14="http://schemas.microsoft.com/office/powerpoint/2010/main" val="3606960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en-US" b="1" dirty="0"/>
              <a:t>high-risk</a:t>
            </a:r>
            <a:r>
              <a:rPr lang="en-US" dirty="0"/>
              <a:t> sample</a:t>
            </a:r>
          </a:p>
          <a:p>
            <a:endParaRPr lang="en-US" dirty="0"/>
          </a:p>
          <a:p>
            <a:r>
              <a:rPr lang="en-US" dirty="0"/>
              <a:t>FULL sample stats: </a:t>
            </a:r>
          </a:p>
          <a:p>
            <a:pPr marL="0" indent="0">
              <a:spcBef>
                <a:spcPts val="600"/>
              </a:spcBef>
              <a:spcAft>
                <a:spcPts val="600"/>
              </a:spcAft>
              <a:buNone/>
            </a:pPr>
            <a:r>
              <a:rPr lang="en-US" dirty="0"/>
              <a:t>56% had sex in last 3 months</a:t>
            </a:r>
          </a:p>
          <a:p>
            <a:pPr marL="0" indent="0">
              <a:spcBef>
                <a:spcPts val="600"/>
              </a:spcBef>
              <a:spcAft>
                <a:spcPts val="600"/>
              </a:spcAft>
              <a:buNone/>
            </a:pPr>
            <a:r>
              <a:rPr lang="en-US" dirty="0">
                <a:solidFill>
                  <a:srgbClr val="0197A1"/>
                </a:solidFill>
              </a:rPr>
              <a:t>25% had sex in last 3 months without any method</a:t>
            </a:r>
          </a:p>
          <a:p>
            <a:pPr marL="0" indent="0">
              <a:spcBef>
                <a:spcPts val="600"/>
              </a:spcBef>
              <a:spcAft>
                <a:spcPts val="600"/>
              </a:spcAft>
              <a:buNone/>
            </a:pPr>
            <a:r>
              <a:rPr lang="en-US" dirty="0"/>
              <a:t>43% had sex in last 3 months without a condom</a:t>
            </a:r>
          </a:p>
          <a:p>
            <a:pPr marL="0" indent="0">
              <a:spcBef>
                <a:spcPts val="600"/>
              </a:spcBef>
              <a:spcAft>
                <a:spcPts val="600"/>
              </a:spcAft>
              <a:buNone/>
            </a:pPr>
            <a:r>
              <a:rPr lang="en-US" dirty="0"/>
              <a:t>28% had sex in last 3 months without hormonal birth control</a:t>
            </a:r>
          </a:p>
          <a:p>
            <a:endParaRPr lang="en-US" dirty="0"/>
          </a:p>
          <a:p>
            <a:endParaRPr lang="en-US" dirty="0"/>
          </a:p>
          <a:p>
            <a:r>
              <a:rPr lang="en-US" dirty="0"/>
              <a:t>Stats among those who have had sex ever/sex in past 3 months:</a:t>
            </a:r>
          </a:p>
          <a:p>
            <a:r>
              <a:rPr lang="en-US" dirty="0"/>
              <a:t>82% had sex in last 3 months (among those who have ever had sex)</a:t>
            </a:r>
          </a:p>
          <a:p>
            <a:r>
              <a:rPr lang="en-US" dirty="0"/>
              <a:t>44% had sex in last 3 months without any method (among those who had sex in past 3 months)</a:t>
            </a:r>
          </a:p>
          <a:p>
            <a:pPr marL="0" indent="0">
              <a:spcBef>
                <a:spcPts val="600"/>
              </a:spcBef>
              <a:spcAft>
                <a:spcPts val="600"/>
              </a:spcAft>
              <a:buNone/>
            </a:pPr>
            <a:r>
              <a:rPr lang="en-US" dirty="0"/>
              <a:t>77% had sex in last 3 months without a condom (among those who had sex in past 3 months)</a:t>
            </a:r>
          </a:p>
          <a:p>
            <a:pPr marL="0" indent="0">
              <a:spcBef>
                <a:spcPts val="600"/>
              </a:spcBef>
              <a:spcAft>
                <a:spcPts val="600"/>
              </a:spcAft>
              <a:buNone/>
            </a:pPr>
            <a:r>
              <a:rPr lang="en-US" dirty="0"/>
              <a:t>49% had sex in last 3 months without hormonal birth control (among those who had sex in past 3 months)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30</a:t>
            </a:fld>
            <a:endParaRPr lang="en-US"/>
          </a:p>
        </p:txBody>
      </p:sp>
    </p:spTree>
    <p:extLst>
      <p:ext uri="{BB962C8B-B14F-4D97-AF65-F5344CB8AC3E}">
        <p14:creationId xmlns:p14="http://schemas.microsoft.com/office/powerpoint/2010/main" val="407684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8</a:t>
            </a:fld>
            <a:endParaRPr lang="en-US"/>
          </a:p>
        </p:txBody>
      </p:sp>
    </p:spTree>
    <p:extLst>
      <p:ext uri="{BB962C8B-B14F-4D97-AF65-F5344CB8AC3E}">
        <p14:creationId xmlns:p14="http://schemas.microsoft.com/office/powerpoint/2010/main" val="1256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of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Recruitment process generally similar to Crush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Young Black and (especially) Latina 18-20 year old women are a difficult to reach population online, took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a:t>
            </a:r>
            <a:r>
              <a:rPr lang="en-US" sz="1200" kern="1200" dirty="0">
                <a:solidFill>
                  <a:schemeClr val="tx1"/>
                </a:solidFill>
                <a:effectLst/>
                <a:latin typeface="+mn-lt"/>
                <a:ea typeface="+mn-ea"/>
                <a:cs typeface="+mn-cs"/>
              </a:rPr>
              <a:t> started at $146 per person and ended at ~$3 per person</a:t>
            </a:r>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9</a:t>
            </a:fld>
            <a:endParaRPr lang="en-US"/>
          </a:p>
        </p:txBody>
      </p:sp>
    </p:spTree>
    <p:extLst>
      <p:ext uri="{BB962C8B-B14F-4D97-AF65-F5344CB8AC3E}">
        <p14:creationId xmlns:p14="http://schemas.microsoft.com/office/powerpoint/2010/main" val="339543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I’d like to share some lessons learned from our online enrollment process.</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10</a:t>
            </a:fld>
            <a:endParaRPr lang="en-US"/>
          </a:p>
        </p:txBody>
      </p:sp>
    </p:spTree>
    <p:extLst>
      <p:ext uri="{BB962C8B-B14F-4D97-AF65-F5344CB8AC3E}">
        <p14:creationId xmlns:p14="http://schemas.microsoft.com/office/powerpoint/2010/main" val="333857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enrollment process included several steps. For the pilot study, we started with the online ad, which then sent people to the study landing page that included the first screener question (left image). Then they proceeded through a multi-page screener, which had one question on each page (examples in middle and right images). If they met our eligibility criteria, they then proceeded on. Key takeaway is that the design is very basic.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11</a:t>
            </a:fld>
            <a:endParaRPr lang="en-US"/>
          </a:p>
        </p:txBody>
      </p:sp>
    </p:spTree>
    <p:extLst>
      <p:ext uri="{BB962C8B-B14F-4D97-AF65-F5344CB8AC3E}">
        <p14:creationId xmlns:p14="http://schemas.microsoft.com/office/powerpoint/2010/main" val="227225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pilot, we decided to create a study website with information about the partners and our funding to make the study seem more legitimate (since we never had individualized contact with our participants), so in the early stages of the RCT, we routed people who clicked on the social media ad straight to our study website. The image here is the About Us page from the website. </a:t>
            </a:r>
            <a:r>
              <a:rPr lang="en-US" sz="1200" kern="1200" dirty="0">
                <a:solidFill>
                  <a:schemeClr val="tx1"/>
                </a:solidFill>
                <a:effectLst/>
                <a:latin typeface="+mn-lt"/>
                <a:ea typeface="+mn-ea"/>
                <a:cs typeface="+mn-cs"/>
              </a:rPr>
              <a:t>Unfortunately, when we sent potential participants from the ad to our website, only 7% went on to the screener page </a:t>
            </a:r>
            <a:r>
              <a:rPr lang="en-US" sz="1200" i="1" kern="1200" dirty="0">
                <a:solidFill>
                  <a:schemeClr val="tx1"/>
                </a:solidFill>
                <a:effectLst/>
                <a:latin typeface="+mn-lt"/>
                <a:ea typeface="+mn-ea"/>
                <a:cs typeface="+mn-cs"/>
              </a:rPr>
              <a:t>(e.g., for November 28- December 31, 1400 visited the landing page and only 100 of them went on to take the screener).</a:t>
            </a:r>
            <a:r>
              <a:rPr lang="en-US" sz="120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result, we decided to send everyone directly to the screener page – they could then look at information about the study or FAQs if they were interested in getting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12</a:t>
            </a:fld>
            <a:endParaRPr lang="en-US"/>
          </a:p>
        </p:txBody>
      </p:sp>
    </p:spTree>
    <p:extLst>
      <p:ext uri="{BB962C8B-B14F-4D97-AF65-F5344CB8AC3E}">
        <p14:creationId xmlns:p14="http://schemas.microsoft.com/office/powerpoint/2010/main" val="110991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decided to put all of our screener questions on one page. So the image on the left is one of the screener pages from the pilot version that you’ve already seen, and the image on the right is our final, one-page screener. The website is available via the circles at the top.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did this change go?</a:t>
            </a:r>
          </a:p>
          <a:p>
            <a:pPr lvl="0"/>
            <a:r>
              <a:rPr lang="en-US" sz="1200" kern="1200" dirty="0">
                <a:solidFill>
                  <a:schemeClr val="tx1"/>
                </a:solidFill>
                <a:effectLst/>
                <a:latin typeface="+mn-lt"/>
                <a:ea typeface="+mn-ea"/>
                <a:cs typeface="+mn-cs"/>
              </a:rPr>
              <a:t>Before we put the screener questions all together on one page, only 10% of those who landed on the first screener page went on to Question 2 on the next page. Of those who started the screener at all, only 7% completed it.</a:t>
            </a:r>
          </a:p>
          <a:p>
            <a:pPr lvl="0"/>
            <a:r>
              <a:rPr lang="en-US" sz="1200" kern="1200" dirty="0">
                <a:solidFill>
                  <a:schemeClr val="tx1"/>
                </a:solidFill>
                <a:effectLst/>
                <a:latin typeface="+mn-lt"/>
                <a:ea typeface="+mn-ea"/>
                <a:cs typeface="+mn-cs"/>
              </a:rPr>
              <a:t>In contrast, after putting all of the questions on one page, more than 90% of those who went to the screener page completed the screener </a:t>
            </a:r>
            <a:r>
              <a:rPr lang="en-US" sz="1200" i="1" kern="1200" dirty="0">
                <a:solidFill>
                  <a:schemeClr val="tx1"/>
                </a:solidFill>
                <a:effectLst/>
                <a:latin typeface="+mn-lt"/>
                <a:ea typeface="+mn-ea"/>
                <a:cs typeface="+mn-cs"/>
              </a:rPr>
              <a:t>(97% went to the 2</a:t>
            </a:r>
            <a:r>
              <a:rPr lang="en-US" sz="1200" i="1" kern="1200" baseline="30000" dirty="0">
                <a:solidFill>
                  <a:schemeClr val="tx1"/>
                </a:solidFill>
                <a:effectLst/>
                <a:latin typeface="+mn-lt"/>
                <a:ea typeface="+mn-ea"/>
                <a:cs typeface="+mn-cs"/>
              </a:rPr>
              <a:t>nd</a:t>
            </a:r>
            <a:r>
              <a:rPr lang="en-US" sz="1200" i="1" kern="1200" dirty="0">
                <a:solidFill>
                  <a:schemeClr val="tx1"/>
                </a:solidFill>
                <a:effectLst/>
                <a:latin typeface="+mn-lt"/>
                <a:ea typeface="+mn-ea"/>
                <a:cs typeface="+mn-cs"/>
              </a:rPr>
              <a:t> question and 94% completed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13</a:t>
            </a:fld>
            <a:endParaRPr lang="en-US"/>
          </a:p>
        </p:txBody>
      </p:sp>
    </p:spTree>
    <p:extLst>
      <p:ext uri="{BB962C8B-B14F-4D97-AF65-F5344CB8AC3E}">
        <p14:creationId xmlns:p14="http://schemas.microsoft.com/office/powerpoint/2010/main" val="5548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steps occur automatically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enrollment process: 8 of 11 months (March – October)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stats (January - October)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~14k views of the screener (made it to the screener)</a:t>
            </a:r>
          </a:p>
          <a:p>
            <a:r>
              <a:rPr lang="en-US" dirty="0"/>
              <a:t>~1,260 views of FAQs page</a:t>
            </a:r>
          </a:p>
          <a:p>
            <a:r>
              <a:rPr lang="en-US" dirty="0"/>
              <a:t>~500 of About Us page</a:t>
            </a:r>
          </a:p>
          <a:p>
            <a:endParaRPr lang="en-US" dirty="0"/>
          </a:p>
        </p:txBody>
      </p:sp>
      <p:sp>
        <p:nvSpPr>
          <p:cNvPr id="4" name="Slide Number Placeholder 3"/>
          <p:cNvSpPr>
            <a:spLocks noGrp="1"/>
          </p:cNvSpPr>
          <p:nvPr>
            <p:ph type="sldNum" sz="quarter" idx="10"/>
          </p:nvPr>
        </p:nvSpPr>
        <p:spPr/>
        <p:txBody>
          <a:bodyPr/>
          <a:lstStyle/>
          <a:p>
            <a:fld id="{B0D503CB-6E2F-4476-A2D7-2291757AF5D1}" type="slidenum">
              <a:rPr lang="en-US" smtClean="0"/>
              <a:t>14</a:t>
            </a:fld>
            <a:endParaRPr lang="en-US"/>
          </a:p>
        </p:txBody>
      </p:sp>
    </p:spTree>
    <p:extLst>
      <p:ext uri="{BB962C8B-B14F-4D97-AF65-F5344CB8AC3E}">
        <p14:creationId xmlns:p14="http://schemas.microsoft.com/office/powerpoint/2010/main" val="35018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Rectangle 3"/>
          <p:cNvSpPr/>
          <p:nvPr userDrawn="1"/>
        </p:nvSpPr>
        <p:spPr>
          <a:xfrm>
            <a:off x="0" y="0"/>
            <a:ext cx="12192000" cy="6858000"/>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84529" y="2830662"/>
            <a:ext cx="10515600" cy="1325563"/>
          </a:xfrm>
        </p:spPr>
        <p:txBody>
          <a:bodyPr/>
          <a:lstStyle>
            <a:lvl1pPr algn="ctr">
              <a:defRPr lang="en-US" sz="6000" b="1" kern="1200" dirty="0">
                <a:solidFill>
                  <a:schemeClr val="bg1"/>
                </a:solidFill>
                <a:latin typeface="Roboto Bold" pitchFamily="2" charset="0"/>
                <a:ea typeface="Roboto Bold" pitchFamily="2" charset="0"/>
                <a:cs typeface="Roboto Light"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361202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Text or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0617F-707C-4953-853D-5726B194C62D}" type="slidenum">
              <a:rPr lang="en-US"/>
              <a:pPr>
                <a:defRPr/>
              </a:pPr>
              <a:t>‹#›</a:t>
            </a:fld>
            <a:endParaRPr lang="en-US" dirty="0"/>
          </a:p>
        </p:txBody>
      </p:sp>
    </p:spTree>
    <p:extLst>
      <p:ext uri="{BB962C8B-B14F-4D97-AF65-F5344CB8AC3E}">
        <p14:creationId xmlns:p14="http://schemas.microsoft.com/office/powerpoint/2010/main" val="122168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E47CFB15-E8DC-44E9-93B6-B6B1F02AFC33}" type="slidenum">
              <a:rPr lang="en-US"/>
              <a:pPr>
                <a:defRPr/>
              </a:pPr>
              <a:t>‹#›</a:t>
            </a:fld>
            <a:endParaRPr lang="en-US" dirty="0"/>
          </a:p>
        </p:txBody>
      </p:sp>
    </p:spTree>
    <p:extLst>
      <p:ext uri="{BB962C8B-B14F-4D97-AF65-F5344CB8AC3E}">
        <p14:creationId xmlns:p14="http://schemas.microsoft.com/office/powerpoint/2010/main" val="804194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84529" y="2830662"/>
            <a:ext cx="10515600" cy="1325563"/>
          </a:xfrm>
        </p:spPr>
        <p:txBody>
          <a:bodyPr/>
          <a:lstStyle>
            <a:lvl1pPr algn="ctr">
              <a:defRPr lang="en-US" sz="6000" b="1" kern="1200" dirty="0">
                <a:solidFill>
                  <a:schemeClr val="bg1"/>
                </a:solidFill>
                <a:latin typeface="Roboto Bold" pitchFamily="2" charset="0"/>
                <a:ea typeface="Roboto Bold" pitchFamily="2" charset="0"/>
                <a:cs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1602833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Main Points">
    <p:spTree>
      <p:nvGrpSpPr>
        <p:cNvPr id="1" name=""/>
        <p:cNvGrpSpPr/>
        <p:nvPr/>
      </p:nvGrpSpPr>
      <p:grpSpPr>
        <a:xfrm>
          <a:off x="0" y="0"/>
          <a:ext cx="0" cy="0"/>
          <a:chOff x="0" y="0"/>
          <a:chExt cx="0" cy="0"/>
        </a:xfrm>
      </p:grpSpPr>
      <p:sp>
        <p:nvSpPr>
          <p:cNvPr id="7" name="Rectangle 6"/>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itle 1"/>
          <p:cNvSpPr>
            <a:spLocks noGrp="1"/>
          </p:cNvSpPr>
          <p:nvPr>
            <p:ph type="title"/>
          </p:nvPr>
        </p:nvSpPr>
        <p:spPr>
          <a:xfrm>
            <a:off x="764381" y="335485"/>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sz="quarter" idx="13"/>
          </p:nvPr>
        </p:nvSpPr>
        <p:spPr>
          <a:xfrm>
            <a:off x="1924226" y="1799067"/>
            <a:ext cx="9326562" cy="279400"/>
          </a:xfrm>
        </p:spPr>
        <p:txBody>
          <a:bodyPr/>
          <a:lstStyle>
            <a:lvl1pPr marL="0" indent="0">
              <a:buNone/>
              <a:defRPr lang="en-US" sz="2000" kern="1200" dirty="0" smtClean="0">
                <a:solidFill>
                  <a:srgbClr val="0197A1"/>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5" name="Text Placeholder 2"/>
          <p:cNvSpPr>
            <a:spLocks noGrp="1"/>
          </p:cNvSpPr>
          <p:nvPr>
            <p:ph type="body" sz="quarter" idx="14"/>
          </p:nvPr>
        </p:nvSpPr>
        <p:spPr>
          <a:xfrm>
            <a:off x="1924226" y="2740960"/>
            <a:ext cx="9326562" cy="279400"/>
          </a:xfrm>
        </p:spPr>
        <p:txBody>
          <a:bodyPr/>
          <a:lstStyle>
            <a:lvl1pPr marL="0" indent="0">
              <a:buNone/>
              <a:defRPr lang="en-US" sz="2000" kern="1200" dirty="0" smtClean="0">
                <a:solidFill>
                  <a:srgbClr val="0197A1"/>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sz="quarter" idx="15"/>
          </p:nvPr>
        </p:nvSpPr>
        <p:spPr>
          <a:xfrm>
            <a:off x="1961136" y="3818044"/>
            <a:ext cx="9326562" cy="279400"/>
          </a:xfrm>
        </p:spPr>
        <p:txBody>
          <a:bodyPr/>
          <a:lstStyle>
            <a:lvl1pPr marL="0" indent="0">
              <a:buNone/>
              <a:defRPr lang="en-US" sz="2000" kern="1200" dirty="0" smtClean="0">
                <a:solidFill>
                  <a:srgbClr val="0197A1"/>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7" name="Text Placeholder 2"/>
          <p:cNvSpPr>
            <a:spLocks noGrp="1"/>
          </p:cNvSpPr>
          <p:nvPr>
            <p:ph type="body" sz="quarter" idx="16"/>
          </p:nvPr>
        </p:nvSpPr>
        <p:spPr>
          <a:xfrm>
            <a:off x="1961136" y="4938969"/>
            <a:ext cx="9326562" cy="279400"/>
          </a:xfrm>
        </p:spPr>
        <p:txBody>
          <a:bodyPr/>
          <a:lstStyle>
            <a:lvl1pPr marL="0" indent="0">
              <a:buNone/>
              <a:defRPr lang="en-US" sz="2000" kern="1200" dirty="0" smtClean="0">
                <a:solidFill>
                  <a:srgbClr val="0197A1"/>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2" name="Slide Number Placeholder 5"/>
          <p:cNvSpPr>
            <a:spLocks noGrp="1"/>
          </p:cNvSpPr>
          <p:nvPr>
            <p:ph type="sldNum" sz="quarter" idx="17"/>
          </p:nvPr>
        </p:nvSpPr>
        <p:spPr>
          <a:xfrm>
            <a:off x="8829675" y="6016625"/>
            <a:ext cx="2527300" cy="365125"/>
          </a:xfrm>
        </p:spPr>
        <p:txBody>
          <a:bodyPr/>
          <a:lstStyle>
            <a:lvl1pPr>
              <a:defRPr/>
            </a:lvl1pPr>
          </a:lstStyle>
          <a:p>
            <a:pPr>
              <a:defRPr/>
            </a:pPr>
            <a:fld id="{69965323-968E-4F7C-8C4D-5F0F519148FD}" type="slidenum">
              <a:rPr lang="en-US"/>
              <a:pPr>
                <a:defRPr/>
              </a:pPr>
              <a:t>‹#›</a:t>
            </a:fld>
            <a:endParaRPr lang="en-US" dirty="0"/>
          </a:p>
        </p:txBody>
      </p:sp>
    </p:spTree>
    <p:extLst>
      <p:ext uri="{BB962C8B-B14F-4D97-AF65-F5344CB8AC3E}">
        <p14:creationId xmlns:p14="http://schemas.microsoft.com/office/powerpoint/2010/main" val="3596453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65782"/>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Picture Placeholder 2"/>
          <p:cNvSpPr>
            <a:spLocks noGrp="1"/>
          </p:cNvSpPr>
          <p:nvPr>
            <p:ph type="pic" sz="quarter" idx="13"/>
          </p:nvPr>
        </p:nvSpPr>
        <p:spPr>
          <a:xfrm>
            <a:off x="5247926" y="2266255"/>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4"/>
          </p:nvPr>
        </p:nvSpPr>
        <p:spPr>
          <a:xfrm>
            <a:off x="8829675" y="6016625"/>
            <a:ext cx="2527300" cy="365125"/>
          </a:xfrm>
        </p:spPr>
        <p:txBody>
          <a:bodyPr/>
          <a:lstStyle>
            <a:lvl1pPr>
              <a:defRPr/>
            </a:lvl1pPr>
          </a:lstStyle>
          <a:p>
            <a:pPr>
              <a:defRPr/>
            </a:pPr>
            <a:fld id="{F7FD1028-DD4F-4177-91EC-4F6C82CC2215}" type="slidenum">
              <a:rPr lang="en-US"/>
              <a:pPr>
                <a:defRPr/>
              </a:pPr>
              <a:t>‹#›</a:t>
            </a:fld>
            <a:endParaRPr lang="en-US" dirty="0"/>
          </a:p>
        </p:txBody>
      </p:sp>
      <p:sp>
        <p:nvSpPr>
          <p:cNvPr id="21" name="Text Placeholder 19"/>
          <p:cNvSpPr>
            <a:spLocks noGrp="1"/>
          </p:cNvSpPr>
          <p:nvPr>
            <p:ph type="body" sz="quarter" idx="16"/>
          </p:nvPr>
        </p:nvSpPr>
        <p:spPr>
          <a:xfrm>
            <a:off x="852894" y="3358356"/>
            <a:ext cx="4003675" cy="992188"/>
          </a:xfrm>
        </p:spPr>
        <p:txBody>
          <a:bodyPr/>
          <a:lstStyle>
            <a:lvl1pPr marL="0" indent="0" algn="r">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2" name="Text Placeholder 19"/>
          <p:cNvSpPr>
            <a:spLocks noGrp="1"/>
          </p:cNvSpPr>
          <p:nvPr>
            <p:ph type="body" sz="quarter" idx="17"/>
          </p:nvPr>
        </p:nvSpPr>
        <p:spPr>
          <a:xfrm>
            <a:off x="867588" y="4569152"/>
            <a:ext cx="4003675" cy="992188"/>
          </a:xfrm>
        </p:spPr>
        <p:txBody>
          <a:bodyPr/>
          <a:lstStyle>
            <a:lvl1pPr marL="0" indent="0" algn="r">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3" name="Text Placeholder 19"/>
          <p:cNvSpPr>
            <a:spLocks noGrp="1"/>
          </p:cNvSpPr>
          <p:nvPr>
            <p:ph type="body" sz="quarter" idx="18"/>
          </p:nvPr>
        </p:nvSpPr>
        <p:spPr>
          <a:xfrm>
            <a:off x="852894" y="2153640"/>
            <a:ext cx="4003675" cy="992188"/>
          </a:xfrm>
        </p:spPr>
        <p:txBody>
          <a:bodyPr/>
          <a:lstStyle>
            <a:lvl1pPr marL="0" indent="0" algn="r">
              <a:buFontTx/>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FontTx/>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4" name="Text Placeholder 19"/>
          <p:cNvSpPr>
            <a:spLocks noGrp="1"/>
          </p:cNvSpPr>
          <p:nvPr>
            <p:ph type="body" sz="quarter" idx="19"/>
          </p:nvPr>
        </p:nvSpPr>
        <p:spPr>
          <a:xfrm>
            <a:off x="7350125" y="3381449"/>
            <a:ext cx="4003675" cy="992188"/>
          </a:xfrm>
        </p:spPr>
        <p:txBody>
          <a:bodyPr/>
          <a:lstStyle>
            <a:lvl1pPr marL="0" indent="0" algn="l">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5" name="Text Placeholder 19"/>
          <p:cNvSpPr>
            <a:spLocks noGrp="1"/>
          </p:cNvSpPr>
          <p:nvPr>
            <p:ph type="body" sz="quarter" idx="20"/>
          </p:nvPr>
        </p:nvSpPr>
        <p:spPr>
          <a:xfrm>
            <a:off x="7350125" y="4635500"/>
            <a:ext cx="4003675" cy="992188"/>
          </a:xfrm>
        </p:spPr>
        <p:txBody>
          <a:bodyPr/>
          <a:lstStyle>
            <a:lvl1pPr marL="0" indent="0" algn="l">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6" name="Text Placeholder 19"/>
          <p:cNvSpPr>
            <a:spLocks noGrp="1"/>
          </p:cNvSpPr>
          <p:nvPr>
            <p:ph type="body" sz="quarter" idx="21"/>
          </p:nvPr>
        </p:nvSpPr>
        <p:spPr>
          <a:xfrm>
            <a:off x="7350124" y="2145834"/>
            <a:ext cx="4003675" cy="992188"/>
          </a:xfrm>
        </p:spPr>
        <p:txBody>
          <a:bodyPr/>
          <a:lstStyle>
            <a:lvl1pPr marL="0" indent="0" algn="l">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72213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Phone 2">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5224464" y="2228253"/>
            <a:ext cx="1773936" cy="3176391"/>
          </a:xfrm>
          <a:ln w="28575">
            <a:solidFill>
              <a:schemeClr val="bg1">
                <a:lumMod val="75000"/>
              </a:schemeClr>
            </a:solidFill>
          </a:ln>
        </p:spPr>
        <p:txBody>
          <a:bodyPr rtlCol="0">
            <a:normAutofit/>
          </a:bodyPr>
          <a:lstStyle>
            <a:lvl1pPr marL="0" indent="0">
              <a:buNone/>
              <a:defRPr/>
            </a:lvl1pPr>
          </a:lstStyle>
          <a:p>
            <a:pPr lvl="0"/>
            <a:r>
              <a:rPr lang="en-US" noProof="0" dirty="0"/>
              <a:t>Click icon to add picture</a:t>
            </a:r>
          </a:p>
        </p:txBody>
      </p:sp>
      <p:sp>
        <p:nvSpPr>
          <p:cNvPr id="15" name="Slide Number Placeholder 5"/>
          <p:cNvSpPr>
            <a:spLocks noGrp="1"/>
          </p:cNvSpPr>
          <p:nvPr>
            <p:ph type="sldNum" sz="quarter" idx="14"/>
          </p:nvPr>
        </p:nvSpPr>
        <p:spPr>
          <a:xfrm>
            <a:off x="8829675" y="6016625"/>
            <a:ext cx="2527300" cy="365125"/>
          </a:xfrm>
        </p:spPr>
        <p:txBody>
          <a:bodyPr/>
          <a:lstStyle>
            <a:lvl1pPr>
              <a:defRPr/>
            </a:lvl1pPr>
          </a:lstStyle>
          <a:p>
            <a:pPr>
              <a:defRPr/>
            </a:pPr>
            <a:fld id="{6F0F944D-104E-4DD9-8FAC-CC8D9271E1DA}" type="slidenum">
              <a:rPr lang="en-US"/>
              <a:pPr>
                <a:defRPr/>
              </a:pPr>
              <a:t>‹#›</a:t>
            </a:fld>
            <a:endParaRPr lang="en-US" dirty="0"/>
          </a:p>
        </p:txBody>
      </p:sp>
      <p:sp>
        <p:nvSpPr>
          <p:cNvPr id="3" name="Content Placeholder 2"/>
          <p:cNvSpPr>
            <a:spLocks noGrp="1"/>
          </p:cNvSpPr>
          <p:nvPr>
            <p:ph sz="quarter" idx="15"/>
          </p:nvPr>
        </p:nvSpPr>
        <p:spPr>
          <a:xfrm>
            <a:off x="990600" y="2263776"/>
            <a:ext cx="3851275" cy="1084262"/>
          </a:xfrm>
        </p:spPr>
        <p:txBody>
          <a:bodyPr/>
          <a:lstStyle>
            <a:lvl1pPr marL="0" indent="0" algn="r">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0" name="Content Placeholder 2"/>
          <p:cNvSpPr>
            <a:spLocks noGrp="1"/>
          </p:cNvSpPr>
          <p:nvPr>
            <p:ph sz="quarter" idx="16"/>
          </p:nvPr>
        </p:nvSpPr>
        <p:spPr>
          <a:xfrm>
            <a:off x="990600" y="4560095"/>
            <a:ext cx="3851275" cy="1084262"/>
          </a:xfrm>
        </p:spPr>
        <p:txBody>
          <a:bodyPr/>
          <a:lstStyle>
            <a:lvl1pPr marL="0" indent="0" algn="r">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1" name="Content Placeholder 2"/>
          <p:cNvSpPr>
            <a:spLocks noGrp="1"/>
          </p:cNvSpPr>
          <p:nvPr>
            <p:ph sz="quarter" idx="17"/>
          </p:nvPr>
        </p:nvSpPr>
        <p:spPr>
          <a:xfrm>
            <a:off x="7380989" y="3348038"/>
            <a:ext cx="3851275" cy="1084262"/>
          </a:xfrm>
        </p:spPr>
        <p:txBody>
          <a:bodyPr/>
          <a:lstStyle>
            <a:lvl1pPr marL="0" indent="0" algn="l">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71343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Phone 3">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571" y="1407290"/>
            <a:ext cx="2780254" cy="492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418897"/>
            <a:ext cx="2773696" cy="490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69264" y="2249424"/>
            <a:ext cx="1783080" cy="3142456"/>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83080" cy="3143765"/>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5"/>
          </p:nvPr>
        </p:nvSpPr>
        <p:spPr>
          <a:xfrm>
            <a:off x="8829675" y="6016625"/>
            <a:ext cx="2527300" cy="365125"/>
          </a:xfrm>
        </p:spPr>
        <p:txBody>
          <a:bodyPr/>
          <a:lstStyle>
            <a:lvl1pPr>
              <a:defRPr/>
            </a:lvl1pPr>
          </a:lstStyle>
          <a:p>
            <a:pPr>
              <a:defRPr/>
            </a:pPr>
            <a:fld id="{E3AA4DAF-FBA6-4AC8-87C1-D1D619CD0547}" type="slidenum">
              <a:rPr lang="en-US"/>
              <a:pPr>
                <a:defRPr/>
              </a:pPr>
              <a:t>‹#›</a:t>
            </a:fld>
            <a:endParaRPr lang="en-US" dirty="0"/>
          </a:p>
        </p:txBody>
      </p:sp>
      <p:sp>
        <p:nvSpPr>
          <p:cNvPr id="3" name="Content Placeholder 2"/>
          <p:cNvSpPr>
            <a:spLocks noGrp="1"/>
          </p:cNvSpPr>
          <p:nvPr>
            <p:ph sz="quarter" idx="16"/>
          </p:nvPr>
        </p:nvSpPr>
        <p:spPr>
          <a:xfrm>
            <a:off x="5468938" y="1866505"/>
            <a:ext cx="5884862" cy="946150"/>
          </a:xfrm>
        </p:spPr>
        <p:txBody>
          <a:bodyPr/>
          <a:lstStyle>
            <a:lvl1pPr marL="0" indent="0">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
        <p:nvSpPr>
          <p:cNvPr id="20" name="Content Placeholder 2"/>
          <p:cNvSpPr>
            <a:spLocks noGrp="1"/>
          </p:cNvSpPr>
          <p:nvPr>
            <p:ph sz="quarter" idx="17"/>
          </p:nvPr>
        </p:nvSpPr>
        <p:spPr>
          <a:xfrm>
            <a:off x="5483115" y="3211117"/>
            <a:ext cx="5884862" cy="946150"/>
          </a:xfrm>
        </p:spPr>
        <p:txBody>
          <a:bodyPr/>
          <a:lstStyle>
            <a:lvl1pPr marL="0" indent="0">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276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Phone 4">
    <p:spTree>
      <p:nvGrpSpPr>
        <p:cNvPr id="1" name=""/>
        <p:cNvGrpSpPr/>
        <p:nvPr/>
      </p:nvGrpSpPr>
      <p:grpSpPr>
        <a:xfrm>
          <a:off x="0" y="0"/>
          <a:ext cx="0" cy="0"/>
          <a:chOff x="0" y="0"/>
          <a:chExt cx="0" cy="0"/>
        </a:xfrm>
      </p:grpSpPr>
      <p:sp>
        <p:nvSpPr>
          <p:cNvPr id="6" name="Rectangle 5"/>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83621"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Picture Placeholder 2"/>
          <p:cNvSpPr>
            <a:spLocks noGrp="1"/>
          </p:cNvSpPr>
          <p:nvPr>
            <p:ph type="pic" sz="quarter" idx="15"/>
          </p:nvPr>
        </p:nvSpPr>
        <p:spPr>
          <a:xfrm>
            <a:off x="5550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21" name="Slide Number Placeholder 5"/>
          <p:cNvSpPr>
            <a:spLocks noGrp="1"/>
          </p:cNvSpPr>
          <p:nvPr>
            <p:ph type="sldNum" sz="quarter" idx="16"/>
          </p:nvPr>
        </p:nvSpPr>
        <p:spPr>
          <a:xfrm>
            <a:off x="8829675" y="6016625"/>
            <a:ext cx="2527300" cy="365125"/>
          </a:xfrm>
        </p:spPr>
        <p:txBody>
          <a:bodyPr/>
          <a:lstStyle>
            <a:lvl1pPr>
              <a:defRPr/>
            </a:lvl1pPr>
          </a:lstStyle>
          <a:p>
            <a:pPr>
              <a:defRPr/>
            </a:pPr>
            <a:fld id="{E855D8AF-68F5-4FDA-8F7C-65B4F2C11737}" type="slidenum">
              <a:rPr lang="en-US"/>
              <a:pPr>
                <a:defRPr/>
              </a:pPr>
              <a:t>‹#›</a:t>
            </a:fld>
            <a:endParaRPr lang="en-US" dirty="0"/>
          </a:p>
        </p:txBody>
      </p:sp>
      <p:sp>
        <p:nvSpPr>
          <p:cNvPr id="22" name="Content Placeholder 2"/>
          <p:cNvSpPr>
            <a:spLocks noGrp="1"/>
          </p:cNvSpPr>
          <p:nvPr>
            <p:ph sz="quarter" idx="17"/>
          </p:nvPr>
        </p:nvSpPr>
        <p:spPr>
          <a:xfrm>
            <a:off x="7754938" y="2249424"/>
            <a:ext cx="3745706" cy="946150"/>
          </a:xfrm>
        </p:spPr>
        <p:txBody>
          <a:bodyPr/>
          <a:lstStyle>
            <a:lvl1pPr marL="0" indent="0">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34795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7"/>
                                        </p:tgtEl>
                                        <p:attrNameLst>
                                          <p:attrName>style.visibility</p:attrName>
                                        </p:attrNameLst>
                                      </p:cBhvr>
                                      <p:to>
                                        <p:strVal val="visible"/>
                                      </p:to>
                                    </p:se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18"/>
                                        </p:tgtEl>
                                        <p:attrNameLst>
                                          <p:attrName>style.visibility</p:attrName>
                                        </p:attrNameLst>
                                      </p:cBhvr>
                                      <p:to>
                                        <p:strVal val="visible"/>
                                      </p:to>
                                    </p:set>
                                    <p:anim calcmode="lin" valueType="num">
                                      <p:cBhvr>
                                        <p:cTn id="19" dur="1500" fill="hold"/>
                                        <p:tgtEl>
                                          <p:spTgt spid="18"/>
                                        </p:tgtEl>
                                        <p:attrNameLst>
                                          <p:attrName>ppt_x</p:attrName>
                                        </p:attrNameLst>
                                      </p:cBhvr>
                                      <p:tavLst>
                                        <p:tav tm="0">
                                          <p:val>
                                            <p:strVal val="#ppt_x"/>
                                          </p:val>
                                        </p:tav>
                                        <p:tav tm="100000">
                                          <p:val>
                                            <p:strVal val="#ppt_x"/>
                                          </p:val>
                                        </p:tav>
                                      </p:tavLst>
                                    </p:anim>
                                    <p:anim calcmode="lin" valueType="num">
                                      <p:cBhvr>
                                        <p:cTn id="20"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7" grpId="0" animBg="1" advAuto="0"/>
      <p:bldP spid="18" grpId="0" animBg="1" advAuto="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6"/>
            <a:ext cx="10515600" cy="29011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574F4DBF-8280-477D-AAA7-9A7F95B4D0E5}" type="slidenum">
              <a:rPr lang="en-US"/>
              <a:pPr>
                <a:defRPr/>
              </a:pPr>
              <a:t>‹#›</a:t>
            </a:fld>
            <a:endParaRPr lang="en-US" dirty="0"/>
          </a:p>
        </p:txBody>
      </p:sp>
      <p:sp>
        <p:nvSpPr>
          <p:cNvPr id="13" name="Text Placeholder 12"/>
          <p:cNvSpPr>
            <a:spLocks noGrp="1"/>
          </p:cNvSpPr>
          <p:nvPr>
            <p:ph type="body" sz="quarter" idx="11" hasCustomPrompt="1"/>
          </p:nvPr>
        </p:nvSpPr>
        <p:spPr>
          <a:xfrm>
            <a:off x="1449387" y="4948497"/>
            <a:ext cx="9293225" cy="61595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3193694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4" name="Content Placeholder 3"/>
          <p:cNvSpPr>
            <a:spLocks noGrp="1"/>
          </p:cNvSpPr>
          <p:nvPr>
            <p:ph sz="half" idx="2"/>
          </p:nvPr>
        </p:nvSpPr>
        <p:spPr>
          <a:xfrm>
            <a:off x="6172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4" name="Slide Number Placeholder 5"/>
          <p:cNvSpPr>
            <a:spLocks noGrp="1"/>
          </p:cNvSpPr>
          <p:nvPr>
            <p:ph type="sldNum" sz="quarter" idx="10"/>
          </p:nvPr>
        </p:nvSpPr>
        <p:spPr>
          <a:xfrm>
            <a:off x="8829675" y="6016625"/>
            <a:ext cx="2527300" cy="365125"/>
          </a:xfrm>
        </p:spPr>
        <p:txBody>
          <a:bodyPr/>
          <a:lstStyle>
            <a:lvl1pPr>
              <a:defRPr/>
            </a:lvl1pPr>
          </a:lstStyle>
          <a:p>
            <a:pPr>
              <a:defRPr/>
            </a:pPr>
            <a:fld id="{6B105C79-8CAD-4FAF-9312-3FBF50C66548}" type="slidenum">
              <a:rPr lang="en-US"/>
              <a:pPr>
                <a:defRPr/>
              </a:pPr>
              <a:t>‹#›</a:t>
            </a:fld>
            <a:endParaRPr lang="en-US" dirty="0"/>
          </a:p>
        </p:txBody>
      </p:sp>
      <p:sp>
        <p:nvSpPr>
          <p:cNvPr id="15" name="Text Placeholder 14"/>
          <p:cNvSpPr>
            <a:spLocks noGrp="1"/>
          </p:cNvSpPr>
          <p:nvPr>
            <p:ph type="body" sz="quarter" idx="11" hasCustomPrompt="1"/>
          </p:nvPr>
        </p:nvSpPr>
        <p:spPr>
          <a:xfrm>
            <a:off x="1603376" y="4887459"/>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
        <p:nvSpPr>
          <p:cNvPr id="17" name="Text Placeholder 14"/>
          <p:cNvSpPr>
            <a:spLocks noGrp="1"/>
          </p:cNvSpPr>
          <p:nvPr>
            <p:ph type="body" sz="quarter" idx="12" hasCustomPrompt="1"/>
          </p:nvPr>
        </p:nvSpPr>
        <p:spPr>
          <a:xfrm>
            <a:off x="6742906" y="4882130"/>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Tree>
    <p:extLst>
      <p:ext uri="{BB962C8B-B14F-4D97-AF65-F5344CB8AC3E}">
        <p14:creationId xmlns:p14="http://schemas.microsoft.com/office/powerpoint/2010/main" val="45821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Main Points">
    <p:spTree>
      <p:nvGrpSpPr>
        <p:cNvPr id="1" name=""/>
        <p:cNvGrpSpPr/>
        <p:nvPr/>
      </p:nvGrpSpPr>
      <p:grpSpPr>
        <a:xfrm>
          <a:off x="0" y="0"/>
          <a:ext cx="0" cy="0"/>
          <a:chOff x="0" y="0"/>
          <a:chExt cx="0" cy="0"/>
        </a:xfrm>
      </p:grpSpPr>
      <p:sp>
        <p:nvSpPr>
          <p:cNvPr id="7" name="Rectangle 6"/>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Shape 316"/>
          <p:cNvSpPr>
            <a:spLocks/>
          </p:cNvSpPr>
          <p:nvPr/>
        </p:nvSpPr>
        <p:spPr bwMode="auto">
          <a:xfrm>
            <a:off x="833882" y="1748928"/>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dirty="0"/>
          </a:p>
        </p:txBody>
      </p:sp>
      <p:sp>
        <p:nvSpPr>
          <p:cNvPr id="16" name="Shape 328"/>
          <p:cNvSpPr>
            <a:spLocks/>
          </p:cNvSpPr>
          <p:nvPr userDrawn="1"/>
        </p:nvSpPr>
        <p:spPr bwMode="auto">
          <a:xfrm>
            <a:off x="848518" y="2749551"/>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8" name="Shape 331"/>
          <p:cNvSpPr>
            <a:spLocks/>
          </p:cNvSpPr>
          <p:nvPr/>
        </p:nvSpPr>
        <p:spPr bwMode="auto">
          <a:xfrm>
            <a:off x="833882" y="3863976"/>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0" name="Shape 334"/>
          <p:cNvSpPr>
            <a:spLocks/>
          </p:cNvSpPr>
          <p:nvPr/>
        </p:nvSpPr>
        <p:spPr bwMode="auto">
          <a:xfrm>
            <a:off x="818928" y="4938969"/>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3" name="Title 1"/>
          <p:cNvSpPr>
            <a:spLocks noGrp="1"/>
          </p:cNvSpPr>
          <p:nvPr>
            <p:ph type="title"/>
          </p:nvPr>
        </p:nvSpPr>
        <p:spPr>
          <a:xfrm>
            <a:off x="764381" y="335485"/>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sz="quarter" idx="13"/>
          </p:nvPr>
        </p:nvSpPr>
        <p:spPr>
          <a:xfrm>
            <a:off x="1924226" y="1799067"/>
            <a:ext cx="9326562" cy="279400"/>
          </a:xfrm>
        </p:spPr>
        <p:txBody>
          <a:bodyPr/>
          <a:lstStyle>
            <a:lvl1pPr marL="0" indent="0">
              <a:buNone/>
              <a:defRPr lang="en-US" sz="2000" kern="1200" dirty="0" smtClean="0">
                <a:solidFill>
                  <a:srgbClr val="FC0B3D"/>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a:t>Edit Master text styles</a:t>
            </a:r>
          </a:p>
          <a:p>
            <a:pPr lvl="1"/>
            <a:r>
              <a:rPr lang="en-US"/>
              <a:t>Second level</a:t>
            </a:r>
          </a:p>
          <a:p>
            <a:pPr lvl="2"/>
            <a:r>
              <a:rPr lang="en-US"/>
              <a:t>Third level</a:t>
            </a:r>
          </a:p>
        </p:txBody>
      </p:sp>
      <p:sp>
        <p:nvSpPr>
          <p:cNvPr id="25" name="Text Placeholder 2"/>
          <p:cNvSpPr>
            <a:spLocks noGrp="1"/>
          </p:cNvSpPr>
          <p:nvPr>
            <p:ph type="body" sz="quarter" idx="14"/>
          </p:nvPr>
        </p:nvSpPr>
        <p:spPr>
          <a:xfrm>
            <a:off x="1924226" y="2740960"/>
            <a:ext cx="9326562" cy="279400"/>
          </a:xfrm>
        </p:spPr>
        <p:txBody>
          <a:bodyPr/>
          <a:lstStyle>
            <a:lvl1pPr marL="0" indent="0">
              <a:buNone/>
              <a:defRPr lang="en-US" sz="2000" kern="1200" dirty="0" smtClean="0">
                <a:solidFill>
                  <a:srgbClr val="FC0B3D"/>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a:t>Edit Master text styles</a:t>
            </a:r>
          </a:p>
          <a:p>
            <a:pPr lvl="1"/>
            <a:r>
              <a:rPr lang="en-US"/>
              <a:t>Second level</a:t>
            </a:r>
          </a:p>
          <a:p>
            <a:pPr lvl="2"/>
            <a:r>
              <a:rPr lang="en-US"/>
              <a:t>Third level</a:t>
            </a:r>
          </a:p>
        </p:txBody>
      </p:sp>
      <p:sp>
        <p:nvSpPr>
          <p:cNvPr id="26" name="Text Placeholder 2"/>
          <p:cNvSpPr>
            <a:spLocks noGrp="1"/>
          </p:cNvSpPr>
          <p:nvPr>
            <p:ph type="body" sz="quarter" idx="15"/>
          </p:nvPr>
        </p:nvSpPr>
        <p:spPr>
          <a:xfrm>
            <a:off x="1961136" y="3818044"/>
            <a:ext cx="9326562" cy="279400"/>
          </a:xfrm>
        </p:spPr>
        <p:txBody>
          <a:bodyPr/>
          <a:lstStyle>
            <a:lvl1pPr marL="0" indent="0">
              <a:buNone/>
              <a:defRPr lang="en-US" sz="2000" kern="1200" dirty="0" smtClean="0">
                <a:solidFill>
                  <a:srgbClr val="FC0B3D"/>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a:t>Edit Master text styles</a:t>
            </a:r>
          </a:p>
          <a:p>
            <a:pPr lvl="1"/>
            <a:r>
              <a:rPr lang="en-US"/>
              <a:t>Second level</a:t>
            </a:r>
          </a:p>
          <a:p>
            <a:pPr lvl="2"/>
            <a:r>
              <a:rPr lang="en-US"/>
              <a:t>Third level</a:t>
            </a:r>
          </a:p>
        </p:txBody>
      </p:sp>
      <p:sp>
        <p:nvSpPr>
          <p:cNvPr id="27" name="Text Placeholder 2"/>
          <p:cNvSpPr>
            <a:spLocks noGrp="1"/>
          </p:cNvSpPr>
          <p:nvPr>
            <p:ph type="body" sz="quarter" idx="16"/>
          </p:nvPr>
        </p:nvSpPr>
        <p:spPr>
          <a:xfrm>
            <a:off x="1961136" y="4938969"/>
            <a:ext cx="9326562" cy="279400"/>
          </a:xfrm>
        </p:spPr>
        <p:txBody>
          <a:bodyPr/>
          <a:lstStyle>
            <a:lvl1pPr marL="0" indent="0">
              <a:buNone/>
              <a:defRPr lang="en-US" sz="2000" kern="1200" dirty="0" smtClean="0">
                <a:solidFill>
                  <a:srgbClr val="FC0B3D"/>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a:t>Edit Master text styles</a:t>
            </a:r>
          </a:p>
          <a:p>
            <a:pPr lvl="1"/>
            <a:r>
              <a:rPr lang="en-US"/>
              <a:t>Second level</a:t>
            </a:r>
          </a:p>
          <a:p>
            <a:pPr lvl="2"/>
            <a:r>
              <a:rPr lang="en-US"/>
              <a:t>Third level</a:t>
            </a:r>
          </a:p>
        </p:txBody>
      </p:sp>
      <p:sp>
        <p:nvSpPr>
          <p:cNvPr id="22" name="Slide Number Placeholder 5"/>
          <p:cNvSpPr>
            <a:spLocks noGrp="1"/>
          </p:cNvSpPr>
          <p:nvPr>
            <p:ph type="sldNum" sz="quarter" idx="17"/>
          </p:nvPr>
        </p:nvSpPr>
        <p:spPr>
          <a:xfrm>
            <a:off x="8829675" y="6016625"/>
            <a:ext cx="2527300" cy="365125"/>
          </a:xfrm>
        </p:spPr>
        <p:txBody>
          <a:bodyPr/>
          <a:lstStyle>
            <a:lvl1pPr>
              <a:defRPr/>
            </a:lvl1pPr>
          </a:lstStyle>
          <a:p>
            <a:pPr>
              <a:defRPr/>
            </a:pPr>
            <a:fld id="{69965323-968E-4F7C-8C4D-5F0F519148FD}" type="slidenum">
              <a:rPr lang="en-US"/>
              <a:pPr>
                <a:defRPr/>
              </a:pPr>
              <a:t>‹#›</a:t>
            </a:fld>
            <a:endParaRPr lang="en-US" dirty="0"/>
          </a:p>
        </p:txBody>
      </p:sp>
      <p:sp>
        <p:nvSpPr>
          <p:cNvPr id="4" name="Picture Placeholder 3"/>
          <p:cNvSpPr>
            <a:spLocks noGrp="1"/>
          </p:cNvSpPr>
          <p:nvPr>
            <p:ph type="pic" sz="quarter" idx="18"/>
          </p:nvPr>
        </p:nvSpPr>
        <p:spPr>
          <a:xfrm>
            <a:off x="962218" y="1937582"/>
            <a:ext cx="486527" cy="385763"/>
          </a:xfrm>
        </p:spPr>
        <p:txBody>
          <a:bodyPr/>
          <a:lstStyle/>
          <a:p>
            <a:r>
              <a:rPr lang="en-US"/>
              <a:t>Click icon to add picture</a:t>
            </a:r>
            <a:endParaRPr lang="en-US" dirty="0"/>
          </a:p>
        </p:txBody>
      </p:sp>
      <p:sp>
        <p:nvSpPr>
          <p:cNvPr id="6" name="Picture Placeholder 5"/>
          <p:cNvSpPr>
            <a:spLocks noGrp="1"/>
          </p:cNvSpPr>
          <p:nvPr>
            <p:ph type="pic" sz="quarter" idx="19"/>
          </p:nvPr>
        </p:nvSpPr>
        <p:spPr>
          <a:xfrm>
            <a:off x="992758" y="2944877"/>
            <a:ext cx="484632" cy="384048"/>
          </a:xfrm>
        </p:spPr>
        <p:txBody>
          <a:bodyPr/>
          <a:lstStyle/>
          <a:p>
            <a:r>
              <a:rPr lang="en-US"/>
              <a:t>Click icon to add picture</a:t>
            </a:r>
            <a:endParaRPr lang="en-US" dirty="0"/>
          </a:p>
        </p:txBody>
      </p:sp>
      <p:sp>
        <p:nvSpPr>
          <p:cNvPr id="28" name="Picture Placeholder 27"/>
          <p:cNvSpPr>
            <a:spLocks noGrp="1"/>
          </p:cNvSpPr>
          <p:nvPr>
            <p:ph type="pic" sz="quarter" idx="20"/>
          </p:nvPr>
        </p:nvSpPr>
        <p:spPr>
          <a:xfrm>
            <a:off x="959420" y="3993227"/>
            <a:ext cx="484632" cy="384048"/>
          </a:xfrm>
        </p:spPr>
        <p:txBody>
          <a:bodyPr/>
          <a:lstStyle/>
          <a:p>
            <a:r>
              <a:rPr lang="en-US"/>
              <a:t>Click icon to add picture</a:t>
            </a:r>
            <a:endParaRPr lang="en-US" dirty="0"/>
          </a:p>
        </p:txBody>
      </p:sp>
      <p:sp>
        <p:nvSpPr>
          <p:cNvPr id="30" name="Picture Placeholder 29"/>
          <p:cNvSpPr>
            <a:spLocks noGrp="1"/>
          </p:cNvSpPr>
          <p:nvPr>
            <p:ph type="pic" sz="quarter" idx="21"/>
          </p:nvPr>
        </p:nvSpPr>
        <p:spPr>
          <a:xfrm>
            <a:off x="959420" y="5058031"/>
            <a:ext cx="493776" cy="384048"/>
          </a:xfrm>
        </p:spPr>
        <p:txBody>
          <a:bodyPr/>
          <a:lstStyle/>
          <a:p>
            <a:r>
              <a:rPr lang="en-US"/>
              <a:t>Click icon to add picture</a:t>
            </a:r>
            <a:endParaRPr lang="en-US" dirty="0"/>
          </a:p>
        </p:txBody>
      </p:sp>
    </p:spTree>
    <p:extLst>
      <p:ext uri="{BB962C8B-B14F-4D97-AF65-F5344CB8AC3E}">
        <p14:creationId xmlns:p14="http://schemas.microsoft.com/office/powerpoint/2010/main" val="2547626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Text or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5"/>
            <a:ext cx="10515600" cy="41179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1" name="Slide Number Placeholder 5"/>
          <p:cNvSpPr>
            <a:spLocks noGrp="1"/>
          </p:cNvSpPr>
          <p:nvPr>
            <p:ph type="sldNum" sz="quarter" idx="10"/>
          </p:nvPr>
        </p:nvSpPr>
        <p:spPr>
          <a:xfrm>
            <a:off x="8829675" y="6016625"/>
            <a:ext cx="2527300" cy="365125"/>
          </a:xfrm>
        </p:spPr>
        <p:txBody>
          <a:bodyPr/>
          <a:lstStyle>
            <a:lvl1pPr>
              <a:defRPr/>
            </a:lvl1pPr>
          </a:lstStyle>
          <a:p>
            <a:pPr>
              <a:defRPr/>
            </a:pPr>
            <a:fld id="{EF9DE378-6408-45C3-8460-BEBB2C0315E8}" type="slidenum">
              <a:rPr lang="en-US"/>
              <a:pPr>
                <a:defRPr/>
              </a:pPr>
              <a:t>‹#›</a:t>
            </a:fld>
            <a:endParaRPr lang="en-US" dirty="0"/>
          </a:p>
        </p:txBody>
      </p:sp>
    </p:spTree>
    <p:extLst>
      <p:ext uri="{BB962C8B-B14F-4D97-AF65-F5344CB8AC3E}">
        <p14:creationId xmlns:p14="http://schemas.microsoft.com/office/powerpoint/2010/main" val="1011301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Text or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0617F-707C-4953-853D-5726B194C62D}" type="slidenum">
              <a:rPr lang="en-US"/>
              <a:pPr>
                <a:defRPr/>
              </a:pPr>
              <a:t>‹#›</a:t>
            </a:fld>
            <a:endParaRPr lang="en-US" dirty="0"/>
          </a:p>
        </p:txBody>
      </p:sp>
    </p:spTree>
    <p:extLst>
      <p:ext uri="{BB962C8B-B14F-4D97-AF65-F5344CB8AC3E}">
        <p14:creationId xmlns:p14="http://schemas.microsoft.com/office/powerpoint/2010/main" val="106780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E47CFB15-E8DC-44E9-93B6-B6B1F02AFC33}" type="slidenum">
              <a:rPr lang="en-US"/>
              <a:pPr>
                <a:defRPr/>
              </a:pPr>
              <a:t>‹#›</a:t>
            </a:fld>
            <a:endParaRPr lang="en-US" dirty="0"/>
          </a:p>
        </p:txBody>
      </p:sp>
    </p:spTree>
    <p:extLst>
      <p:ext uri="{BB962C8B-B14F-4D97-AF65-F5344CB8AC3E}">
        <p14:creationId xmlns:p14="http://schemas.microsoft.com/office/powerpoint/2010/main" val="2601075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ainbow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1751013"/>
            <a:ext cx="25876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2667"/>
          <p:cNvSpPr>
            <a:spLocks noChangeArrowheads="1"/>
          </p:cNvSpPr>
          <p:nvPr/>
        </p:nvSpPr>
        <p:spPr bwMode="auto">
          <a:xfrm>
            <a:off x="7473950" y="3348038"/>
            <a:ext cx="3879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0000"/>
              </a:lnSpc>
              <a:defRPr/>
            </a:pPr>
            <a:r>
              <a:rPr lang="en-US" altLang="en-US" sz="1600" dirty="0">
                <a:solidFill>
                  <a:schemeClr val="accent2"/>
                </a:solidFill>
                <a:latin typeface="Roboto Bold" pitchFamily="2" charset="0"/>
                <a:ea typeface="Roboto Bold" pitchFamily="2" charset="0"/>
                <a:cs typeface="Roboto Medium" pitchFamily="2" charset="0"/>
                <a:sym typeface="Roboto Medium" pitchFamily="2" charset="0"/>
              </a:rPr>
              <a:t>Sample subtitle text</a:t>
            </a:r>
          </a:p>
          <a:p>
            <a:pP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13" name="Shape 2671"/>
          <p:cNvSpPr>
            <a:spLocks noChangeArrowheads="1"/>
          </p:cNvSpPr>
          <p:nvPr/>
        </p:nvSpPr>
        <p:spPr bwMode="auto">
          <a:xfrm>
            <a:off x="7473950" y="2133600"/>
            <a:ext cx="38052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0000"/>
              </a:lnSpc>
              <a:defRPr/>
            </a:pPr>
            <a:r>
              <a:rPr lang="en-US" altLang="en-US" sz="1600" dirty="0">
                <a:solidFill>
                  <a:schemeClr val="accent1"/>
                </a:solidFill>
                <a:latin typeface="Roboto Bold" pitchFamily="2" charset="0"/>
                <a:ea typeface="Roboto Bold" pitchFamily="2" charset="0"/>
                <a:cs typeface="Roboto Medium" pitchFamily="2" charset="0"/>
                <a:sym typeface="Roboto Medium" pitchFamily="2" charset="0"/>
              </a:rPr>
              <a:t>Sample subtitle text</a:t>
            </a:r>
          </a:p>
          <a:p>
            <a:pP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14" name="Shape 2675"/>
          <p:cNvSpPr>
            <a:spLocks noChangeArrowheads="1"/>
          </p:cNvSpPr>
          <p:nvPr/>
        </p:nvSpPr>
        <p:spPr bwMode="auto">
          <a:xfrm>
            <a:off x="7473950" y="4605338"/>
            <a:ext cx="38798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30000"/>
              </a:lnSpc>
              <a:defRPr/>
            </a:pPr>
            <a:r>
              <a:rPr lang="en-US" altLang="en-US" sz="1600" dirty="0">
                <a:solidFill>
                  <a:srgbClr val="B7C300"/>
                </a:solidFill>
                <a:latin typeface="Roboto Bold" pitchFamily="2" charset="0"/>
                <a:ea typeface="Roboto Bold" pitchFamily="2" charset="0"/>
                <a:cs typeface="Roboto Medium" pitchFamily="2" charset="0"/>
                <a:sym typeface="Roboto Medium" pitchFamily="2" charset="0"/>
              </a:rPr>
              <a:t>Sample subtitle text</a:t>
            </a:r>
          </a:p>
          <a:p>
            <a:pP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15" name="Shape 2667"/>
          <p:cNvSpPr>
            <a:spLocks noChangeArrowheads="1"/>
          </p:cNvSpPr>
          <p:nvPr/>
        </p:nvSpPr>
        <p:spPr bwMode="auto">
          <a:xfrm>
            <a:off x="912813" y="3348038"/>
            <a:ext cx="387826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30000"/>
              </a:lnSpc>
              <a:defRPr/>
            </a:pPr>
            <a:r>
              <a:rPr lang="en-US" altLang="en-US" sz="1600" dirty="0">
                <a:solidFill>
                  <a:schemeClr val="accent2"/>
                </a:solidFill>
                <a:latin typeface="Roboto Bold" pitchFamily="2" charset="0"/>
                <a:ea typeface="Roboto Bold" pitchFamily="2" charset="0"/>
                <a:cs typeface="Roboto Medium" pitchFamily="2" charset="0"/>
                <a:sym typeface="Roboto Medium" pitchFamily="2" charset="0"/>
              </a:rPr>
              <a:t>Sample subtitle text</a:t>
            </a:r>
          </a:p>
          <a:p>
            <a:pPr algn="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16" name="Shape 2671"/>
          <p:cNvSpPr>
            <a:spLocks noChangeArrowheads="1"/>
          </p:cNvSpPr>
          <p:nvPr/>
        </p:nvSpPr>
        <p:spPr bwMode="auto">
          <a:xfrm>
            <a:off x="985838" y="2141538"/>
            <a:ext cx="38052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30000"/>
              </a:lnSpc>
              <a:defRPr/>
            </a:pPr>
            <a:r>
              <a:rPr lang="en-US" altLang="en-US" sz="1600" dirty="0">
                <a:solidFill>
                  <a:schemeClr val="accent1"/>
                </a:solidFill>
                <a:latin typeface="Roboto Bold" pitchFamily="2" charset="0"/>
                <a:ea typeface="Roboto Bold" pitchFamily="2" charset="0"/>
                <a:cs typeface="Roboto Medium" pitchFamily="2" charset="0"/>
                <a:sym typeface="Roboto Medium" pitchFamily="2" charset="0"/>
              </a:rPr>
              <a:t>Sample subtitle text</a:t>
            </a:r>
          </a:p>
          <a:p>
            <a:pPr algn="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17" name="Shape 2675"/>
          <p:cNvSpPr>
            <a:spLocks noChangeArrowheads="1"/>
          </p:cNvSpPr>
          <p:nvPr/>
        </p:nvSpPr>
        <p:spPr bwMode="auto">
          <a:xfrm>
            <a:off x="912813" y="4605338"/>
            <a:ext cx="387826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ct val="130000"/>
              </a:lnSpc>
              <a:defRPr/>
            </a:pPr>
            <a:r>
              <a:rPr lang="en-US" altLang="en-US" sz="1600" dirty="0">
                <a:solidFill>
                  <a:srgbClr val="B7C300"/>
                </a:solidFill>
                <a:latin typeface="Roboto Bold" pitchFamily="2" charset="0"/>
                <a:ea typeface="Roboto Bold" pitchFamily="2" charset="0"/>
                <a:cs typeface="Roboto Medium" pitchFamily="2" charset="0"/>
                <a:sym typeface="Roboto Medium" pitchFamily="2" charset="0"/>
              </a:rPr>
              <a:t>Sample subtitle text</a:t>
            </a:r>
          </a:p>
          <a:p>
            <a:pPr algn="r" eaLnBrk="1" hangingPunct="1">
              <a:lnSpc>
                <a:spcPct val="130000"/>
              </a:lnSpc>
              <a:defRPr/>
            </a:pPr>
            <a:r>
              <a:rPr lang="en-US" altLang="en-US" sz="1200" dirty="0">
                <a:latin typeface="Roboto Light" pitchFamily="2" charset="0"/>
                <a:ea typeface="Roboto Light" pitchFamily="2" charset="0"/>
                <a:cs typeface="Roboto Light" pitchFamily="2" charset="0"/>
                <a:sym typeface="Roboto Light" pitchFamily="2" charset="0"/>
              </a:rPr>
              <a:t>Lorem Ipsum is simply dummy text of the printing and typesetting industry. Lorem Ipsum.</a:t>
            </a:r>
          </a:p>
        </p:txBody>
      </p:sp>
      <p:sp>
        <p:nvSpPr>
          <p:cNvPr id="3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5224464" y="2228253"/>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8" name="Slide Number Placeholder 5"/>
          <p:cNvSpPr>
            <a:spLocks noGrp="1"/>
          </p:cNvSpPr>
          <p:nvPr>
            <p:ph type="sldNum" sz="quarter" idx="14"/>
          </p:nvPr>
        </p:nvSpPr>
        <p:spPr>
          <a:xfrm>
            <a:off x="8829675" y="6016625"/>
            <a:ext cx="2527300" cy="365125"/>
          </a:xfrm>
        </p:spPr>
        <p:txBody>
          <a:bodyPr/>
          <a:lstStyle>
            <a:lvl1pPr>
              <a:defRPr/>
            </a:lvl1pPr>
          </a:lstStyle>
          <a:p>
            <a:pPr>
              <a:defRPr/>
            </a:pPr>
            <a:fld id="{583D5435-EC48-4430-B73F-E1ABED5E75A3}" type="slidenum">
              <a:rPr lang="en-US"/>
              <a:pPr>
                <a:defRPr/>
              </a:pPr>
              <a:t>‹#›</a:t>
            </a:fld>
            <a:endParaRPr lang="en-US" dirty="0"/>
          </a:p>
        </p:txBody>
      </p:sp>
    </p:spTree>
    <p:extLst>
      <p:ext uri="{BB962C8B-B14F-4D97-AF65-F5344CB8AC3E}">
        <p14:creationId xmlns:p14="http://schemas.microsoft.com/office/powerpoint/2010/main" val="2309869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Rectangle 3"/>
          <p:cNvSpPr/>
          <p:nvPr userDrawn="1"/>
        </p:nvSpPr>
        <p:spPr>
          <a:xfrm>
            <a:off x="0" y="0"/>
            <a:ext cx="12192000" cy="6858000"/>
          </a:xfrm>
          <a:prstGeom prst="rect">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84529" y="2830662"/>
            <a:ext cx="10515600" cy="1325563"/>
          </a:xfrm>
        </p:spPr>
        <p:txBody>
          <a:bodyPr/>
          <a:lstStyle>
            <a:lvl1pPr algn="ctr">
              <a:defRPr lang="en-US" sz="6000" b="1" kern="1200" dirty="0">
                <a:solidFill>
                  <a:schemeClr val="bg1"/>
                </a:solidFill>
                <a:latin typeface="Roboto Bold" pitchFamily="2" charset="0"/>
                <a:ea typeface="Roboto Bold" pitchFamily="2" charset="0"/>
                <a:cs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1085249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Main Points">
    <p:spTree>
      <p:nvGrpSpPr>
        <p:cNvPr id="1" name=""/>
        <p:cNvGrpSpPr/>
        <p:nvPr/>
      </p:nvGrpSpPr>
      <p:grpSpPr>
        <a:xfrm>
          <a:off x="0" y="0"/>
          <a:ext cx="0" cy="0"/>
          <a:chOff x="0" y="0"/>
          <a:chExt cx="0" cy="0"/>
        </a:xfrm>
      </p:grpSpPr>
      <p:sp>
        <p:nvSpPr>
          <p:cNvPr id="7" name="Rectangle 6"/>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Shape 316"/>
          <p:cNvSpPr>
            <a:spLocks/>
          </p:cNvSpPr>
          <p:nvPr/>
        </p:nvSpPr>
        <p:spPr bwMode="auto">
          <a:xfrm>
            <a:off x="833882" y="1748928"/>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lIns="0" tIns="0" rIns="0" bIns="0" anchor="ctr"/>
          <a:lstStyle/>
          <a:p>
            <a:endParaRPr lang="en-US" dirty="0"/>
          </a:p>
        </p:txBody>
      </p:sp>
      <p:sp>
        <p:nvSpPr>
          <p:cNvPr id="16" name="Shape 328"/>
          <p:cNvSpPr>
            <a:spLocks/>
          </p:cNvSpPr>
          <p:nvPr userDrawn="1"/>
        </p:nvSpPr>
        <p:spPr bwMode="auto">
          <a:xfrm>
            <a:off x="848518" y="2749551"/>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lIns="0" tIns="0" rIns="0" bIns="0" anchor="ctr"/>
          <a:lstStyle/>
          <a:p>
            <a:endParaRPr lang="en-US"/>
          </a:p>
        </p:txBody>
      </p:sp>
      <p:sp>
        <p:nvSpPr>
          <p:cNvPr id="18" name="Shape 331"/>
          <p:cNvSpPr>
            <a:spLocks/>
          </p:cNvSpPr>
          <p:nvPr/>
        </p:nvSpPr>
        <p:spPr bwMode="auto">
          <a:xfrm>
            <a:off x="833882" y="3863976"/>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lIns="0" tIns="0" rIns="0" bIns="0" anchor="ctr"/>
          <a:lstStyle/>
          <a:p>
            <a:endParaRPr lang="en-US"/>
          </a:p>
        </p:txBody>
      </p:sp>
      <p:sp>
        <p:nvSpPr>
          <p:cNvPr id="20" name="Shape 334"/>
          <p:cNvSpPr>
            <a:spLocks/>
          </p:cNvSpPr>
          <p:nvPr/>
        </p:nvSpPr>
        <p:spPr bwMode="auto">
          <a:xfrm>
            <a:off x="818928" y="4938969"/>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7C300"/>
          </a:solidFill>
          <a:ln>
            <a:noFill/>
          </a:ln>
        </p:spPr>
        <p:txBody>
          <a:bodyPr lIns="0" tIns="0" rIns="0" bIns="0" anchor="ctr"/>
          <a:lstStyle/>
          <a:p>
            <a:endParaRPr lang="en-US"/>
          </a:p>
        </p:txBody>
      </p:sp>
      <p:sp>
        <p:nvSpPr>
          <p:cNvPr id="23" name="Title 1"/>
          <p:cNvSpPr>
            <a:spLocks noGrp="1"/>
          </p:cNvSpPr>
          <p:nvPr>
            <p:ph type="title"/>
          </p:nvPr>
        </p:nvSpPr>
        <p:spPr>
          <a:xfrm>
            <a:off x="764381" y="335485"/>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sz="quarter" idx="13"/>
          </p:nvPr>
        </p:nvSpPr>
        <p:spPr>
          <a:xfrm>
            <a:off x="1924226" y="1799067"/>
            <a:ext cx="9326562" cy="279400"/>
          </a:xfrm>
        </p:spPr>
        <p:txBody>
          <a:bodyPr/>
          <a:lstStyle>
            <a:lvl1pPr marL="0" indent="0">
              <a:buNone/>
              <a:defRPr lang="en-US" sz="2000" kern="1200" dirty="0" smtClean="0">
                <a:solidFill>
                  <a:srgbClr val="B7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5" name="Text Placeholder 2"/>
          <p:cNvSpPr>
            <a:spLocks noGrp="1"/>
          </p:cNvSpPr>
          <p:nvPr>
            <p:ph type="body" sz="quarter" idx="14"/>
          </p:nvPr>
        </p:nvSpPr>
        <p:spPr>
          <a:xfrm>
            <a:off x="1924226" y="2740960"/>
            <a:ext cx="9326562" cy="279400"/>
          </a:xfrm>
        </p:spPr>
        <p:txBody>
          <a:bodyPr/>
          <a:lstStyle>
            <a:lvl1pPr marL="0" indent="0">
              <a:buNone/>
              <a:defRPr lang="en-US" sz="2000" kern="1200" dirty="0" smtClean="0">
                <a:solidFill>
                  <a:srgbClr val="B7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sz="quarter" idx="15"/>
          </p:nvPr>
        </p:nvSpPr>
        <p:spPr>
          <a:xfrm>
            <a:off x="1961136" y="3818044"/>
            <a:ext cx="9326562" cy="279400"/>
          </a:xfrm>
        </p:spPr>
        <p:txBody>
          <a:bodyPr/>
          <a:lstStyle>
            <a:lvl1pPr marL="0" indent="0">
              <a:buNone/>
              <a:defRPr lang="en-US" sz="2000" kern="1200" dirty="0" smtClean="0">
                <a:solidFill>
                  <a:srgbClr val="B7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7" name="Text Placeholder 2"/>
          <p:cNvSpPr>
            <a:spLocks noGrp="1"/>
          </p:cNvSpPr>
          <p:nvPr>
            <p:ph type="body" sz="quarter" idx="16"/>
          </p:nvPr>
        </p:nvSpPr>
        <p:spPr>
          <a:xfrm>
            <a:off x="1961136" y="4938969"/>
            <a:ext cx="9326562" cy="279400"/>
          </a:xfrm>
        </p:spPr>
        <p:txBody>
          <a:bodyPr/>
          <a:lstStyle>
            <a:lvl1pPr marL="0" indent="0">
              <a:buNone/>
              <a:defRPr lang="en-US" sz="2000" kern="1200" dirty="0" smtClean="0">
                <a:solidFill>
                  <a:srgbClr val="B7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2" name="Slide Number Placeholder 5"/>
          <p:cNvSpPr>
            <a:spLocks noGrp="1"/>
          </p:cNvSpPr>
          <p:nvPr>
            <p:ph type="sldNum" sz="quarter" idx="17"/>
          </p:nvPr>
        </p:nvSpPr>
        <p:spPr>
          <a:xfrm>
            <a:off x="8829675" y="6016625"/>
            <a:ext cx="2527300" cy="365125"/>
          </a:xfrm>
        </p:spPr>
        <p:txBody>
          <a:bodyPr/>
          <a:lstStyle>
            <a:lvl1pPr>
              <a:defRPr/>
            </a:lvl1pPr>
          </a:lstStyle>
          <a:p>
            <a:pPr>
              <a:defRPr/>
            </a:pPr>
            <a:fld id="{69965323-968E-4F7C-8C4D-5F0F519148FD}" type="slidenum">
              <a:rPr lang="en-US"/>
              <a:pPr>
                <a:defRPr/>
              </a:pPr>
              <a:t>‹#›</a:t>
            </a:fld>
            <a:endParaRPr lang="en-US" dirty="0"/>
          </a:p>
        </p:txBody>
      </p:sp>
      <p:sp>
        <p:nvSpPr>
          <p:cNvPr id="4" name="Picture Placeholder 3"/>
          <p:cNvSpPr>
            <a:spLocks noGrp="1"/>
          </p:cNvSpPr>
          <p:nvPr>
            <p:ph type="pic" sz="quarter" idx="18"/>
          </p:nvPr>
        </p:nvSpPr>
        <p:spPr>
          <a:xfrm>
            <a:off x="962218" y="1937582"/>
            <a:ext cx="486527" cy="385763"/>
          </a:xfrm>
        </p:spPr>
        <p:txBody>
          <a:bodyPr/>
          <a:lstStyle/>
          <a:p>
            <a:endParaRPr lang="en-US" dirty="0"/>
          </a:p>
        </p:txBody>
      </p:sp>
      <p:sp>
        <p:nvSpPr>
          <p:cNvPr id="6" name="Picture Placeholder 5"/>
          <p:cNvSpPr>
            <a:spLocks noGrp="1"/>
          </p:cNvSpPr>
          <p:nvPr>
            <p:ph type="pic" sz="quarter" idx="19"/>
          </p:nvPr>
        </p:nvSpPr>
        <p:spPr>
          <a:xfrm>
            <a:off x="992758" y="2944877"/>
            <a:ext cx="484632" cy="384048"/>
          </a:xfrm>
        </p:spPr>
        <p:txBody>
          <a:bodyPr/>
          <a:lstStyle/>
          <a:p>
            <a:endParaRPr lang="en-US" dirty="0"/>
          </a:p>
        </p:txBody>
      </p:sp>
      <p:sp>
        <p:nvSpPr>
          <p:cNvPr id="28" name="Picture Placeholder 27"/>
          <p:cNvSpPr>
            <a:spLocks noGrp="1"/>
          </p:cNvSpPr>
          <p:nvPr>
            <p:ph type="pic" sz="quarter" idx="20"/>
          </p:nvPr>
        </p:nvSpPr>
        <p:spPr>
          <a:xfrm>
            <a:off x="959420" y="3993227"/>
            <a:ext cx="484632" cy="384048"/>
          </a:xfrm>
        </p:spPr>
        <p:txBody>
          <a:bodyPr/>
          <a:lstStyle/>
          <a:p>
            <a:endParaRPr lang="en-US" dirty="0"/>
          </a:p>
        </p:txBody>
      </p:sp>
      <p:sp>
        <p:nvSpPr>
          <p:cNvPr id="30" name="Picture Placeholder 29"/>
          <p:cNvSpPr>
            <a:spLocks noGrp="1"/>
          </p:cNvSpPr>
          <p:nvPr>
            <p:ph type="pic" sz="quarter" idx="21"/>
          </p:nvPr>
        </p:nvSpPr>
        <p:spPr>
          <a:xfrm>
            <a:off x="959420" y="5058031"/>
            <a:ext cx="493776" cy="384048"/>
          </a:xfrm>
        </p:spPr>
        <p:txBody>
          <a:bodyPr/>
          <a:lstStyle/>
          <a:p>
            <a:endParaRPr lang="en-US" dirty="0"/>
          </a:p>
        </p:txBody>
      </p:sp>
    </p:spTree>
    <p:extLst>
      <p:ext uri="{BB962C8B-B14F-4D97-AF65-F5344CB8AC3E}">
        <p14:creationId xmlns:p14="http://schemas.microsoft.com/office/powerpoint/2010/main" val="245392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65782"/>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Picture Placeholder 2"/>
          <p:cNvSpPr>
            <a:spLocks noGrp="1"/>
          </p:cNvSpPr>
          <p:nvPr>
            <p:ph type="pic" sz="quarter" idx="13"/>
          </p:nvPr>
        </p:nvSpPr>
        <p:spPr>
          <a:xfrm>
            <a:off x="5247926" y="2266255"/>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4"/>
          </p:nvPr>
        </p:nvSpPr>
        <p:spPr>
          <a:xfrm>
            <a:off x="8829675" y="6016625"/>
            <a:ext cx="2527300" cy="365125"/>
          </a:xfrm>
        </p:spPr>
        <p:txBody>
          <a:bodyPr/>
          <a:lstStyle>
            <a:lvl1pPr>
              <a:defRPr/>
            </a:lvl1pPr>
          </a:lstStyle>
          <a:p>
            <a:pPr>
              <a:defRPr/>
            </a:pPr>
            <a:fld id="{F7FD1028-DD4F-4177-91EC-4F6C82CC2215}" type="slidenum">
              <a:rPr lang="en-US"/>
              <a:pPr>
                <a:defRPr/>
              </a:pPr>
              <a:t>‹#›</a:t>
            </a:fld>
            <a:endParaRPr lang="en-US" dirty="0"/>
          </a:p>
        </p:txBody>
      </p:sp>
      <p:sp>
        <p:nvSpPr>
          <p:cNvPr id="21" name="Text Placeholder 19"/>
          <p:cNvSpPr>
            <a:spLocks noGrp="1"/>
          </p:cNvSpPr>
          <p:nvPr>
            <p:ph type="body" sz="quarter" idx="16"/>
          </p:nvPr>
        </p:nvSpPr>
        <p:spPr>
          <a:xfrm>
            <a:off x="852894" y="3358356"/>
            <a:ext cx="4003675" cy="992188"/>
          </a:xfrm>
        </p:spPr>
        <p:txBody>
          <a:bodyPr/>
          <a:lstStyle>
            <a:lvl1pPr marL="0" indent="0" algn="r">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2" name="Text Placeholder 19"/>
          <p:cNvSpPr>
            <a:spLocks noGrp="1"/>
          </p:cNvSpPr>
          <p:nvPr>
            <p:ph type="body" sz="quarter" idx="17"/>
          </p:nvPr>
        </p:nvSpPr>
        <p:spPr>
          <a:xfrm>
            <a:off x="867588" y="4569152"/>
            <a:ext cx="4003675" cy="992188"/>
          </a:xfrm>
        </p:spPr>
        <p:txBody>
          <a:bodyPr/>
          <a:lstStyle>
            <a:lvl1pPr marL="0" indent="0" algn="r">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3" name="Text Placeholder 19"/>
          <p:cNvSpPr>
            <a:spLocks noGrp="1"/>
          </p:cNvSpPr>
          <p:nvPr>
            <p:ph type="body" sz="quarter" idx="18"/>
          </p:nvPr>
        </p:nvSpPr>
        <p:spPr>
          <a:xfrm>
            <a:off x="852894" y="2153640"/>
            <a:ext cx="4003675" cy="992188"/>
          </a:xfrm>
        </p:spPr>
        <p:txBody>
          <a:bodyPr/>
          <a:lstStyle>
            <a:lvl1pPr marL="0" indent="0" algn="r">
              <a:buFontTx/>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FontTx/>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4" name="Text Placeholder 19"/>
          <p:cNvSpPr>
            <a:spLocks noGrp="1"/>
          </p:cNvSpPr>
          <p:nvPr>
            <p:ph type="body" sz="quarter" idx="19"/>
          </p:nvPr>
        </p:nvSpPr>
        <p:spPr>
          <a:xfrm>
            <a:off x="7350125" y="3381449"/>
            <a:ext cx="4003675" cy="992188"/>
          </a:xfrm>
        </p:spPr>
        <p:txBody>
          <a:bodyPr/>
          <a:lstStyle>
            <a:lvl1pPr marL="0" indent="0" algn="l">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5" name="Text Placeholder 19"/>
          <p:cNvSpPr>
            <a:spLocks noGrp="1"/>
          </p:cNvSpPr>
          <p:nvPr>
            <p:ph type="body" sz="quarter" idx="20"/>
          </p:nvPr>
        </p:nvSpPr>
        <p:spPr>
          <a:xfrm>
            <a:off x="7350125" y="4635500"/>
            <a:ext cx="4003675" cy="992188"/>
          </a:xfrm>
        </p:spPr>
        <p:txBody>
          <a:bodyPr/>
          <a:lstStyle>
            <a:lvl1pPr marL="0" indent="0" algn="l">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6" name="Text Placeholder 19"/>
          <p:cNvSpPr>
            <a:spLocks noGrp="1"/>
          </p:cNvSpPr>
          <p:nvPr>
            <p:ph type="body" sz="quarter" idx="21"/>
          </p:nvPr>
        </p:nvSpPr>
        <p:spPr>
          <a:xfrm>
            <a:off x="7350124" y="2145834"/>
            <a:ext cx="4003675" cy="992188"/>
          </a:xfrm>
        </p:spPr>
        <p:txBody>
          <a:bodyPr/>
          <a:lstStyle>
            <a:lvl1pPr marL="0" indent="0" algn="l">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3374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Phone 2">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5224464" y="2228253"/>
            <a:ext cx="1773936" cy="3176391"/>
          </a:xfrm>
          <a:ln w="28575">
            <a:solidFill>
              <a:schemeClr val="bg1">
                <a:lumMod val="75000"/>
              </a:schemeClr>
            </a:solidFill>
          </a:ln>
        </p:spPr>
        <p:txBody>
          <a:bodyPr rtlCol="0">
            <a:normAutofit/>
          </a:bodyPr>
          <a:lstStyle>
            <a:lvl1pPr marL="0" indent="0">
              <a:buNone/>
              <a:defRPr/>
            </a:lvl1pPr>
          </a:lstStyle>
          <a:p>
            <a:pPr lvl="0"/>
            <a:r>
              <a:rPr lang="en-US" noProof="0" dirty="0"/>
              <a:t>Click icon to add picture</a:t>
            </a:r>
          </a:p>
        </p:txBody>
      </p:sp>
      <p:sp>
        <p:nvSpPr>
          <p:cNvPr id="15" name="Slide Number Placeholder 5"/>
          <p:cNvSpPr>
            <a:spLocks noGrp="1"/>
          </p:cNvSpPr>
          <p:nvPr>
            <p:ph type="sldNum" sz="quarter" idx="14"/>
          </p:nvPr>
        </p:nvSpPr>
        <p:spPr>
          <a:xfrm>
            <a:off x="8829675" y="6016625"/>
            <a:ext cx="2527300" cy="365125"/>
          </a:xfrm>
        </p:spPr>
        <p:txBody>
          <a:bodyPr/>
          <a:lstStyle>
            <a:lvl1pPr>
              <a:defRPr/>
            </a:lvl1pPr>
          </a:lstStyle>
          <a:p>
            <a:pPr>
              <a:defRPr/>
            </a:pPr>
            <a:fld id="{6F0F944D-104E-4DD9-8FAC-CC8D9271E1DA}" type="slidenum">
              <a:rPr lang="en-US"/>
              <a:pPr>
                <a:defRPr/>
              </a:pPr>
              <a:t>‹#›</a:t>
            </a:fld>
            <a:endParaRPr lang="en-US" dirty="0"/>
          </a:p>
        </p:txBody>
      </p:sp>
      <p:sp>
        <p:nvSpPr>
          <p:cNvPr id="3" name="Content Placeholder 2"/>
          <p:cNvSpPr>
            <a:spLocks noGrp="1"/>
          </p:cNvSpPr>
          <p:nvPr>
            <p:ph sz="quarter" idx="15"/>
          </p:nvPr>
        </p:nvSpPr>
        <p:spPr>
          <a:xfrm>
            <a:off x="990599" y="2263776"/>
            <a:ext cx="3851275" cy="1084262"/>
          </a:xfrm>
        </p:spPr>
        <p:txBody>
          <a:bodyPr/>
          <a:lstStyle>
            <a:lvl1pPr marL="0" indent="0" algn="r">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0" name="Content Placeholder 2"/>
          <p:cNvSpPr>
            <a:spLocks noGrp="1"/>
          </p:cNvSpPr>
          <p:nvPr>
            <p:ph sz="quarter" idx="16"/>
          </p:nvPr>
        </p:nvSpPr>
        <p:spPr>
          <a:xfrm>
            <a:off x="990600" y="4560095"/>
            <a:ext cx="3851275" cy="1084262"/>
          </a:xfrm>
        </p:spPr>
        <p:txBody>
          <a:bodyPr/>
          <a:lstStyle>
            <a:lvl1pPr marL="0" indent="0" algn="r">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1" name="Content Placeholder 2"/>
          <p:cNvSpPr>
            <a:spLocks noGrp="1"/>
          </p:cNvSpPr>
          <p:nvPr>
            <p:ph sz="quarter" idx="17"/>
          </p:nvPr>
        </p:nvSpPr>
        <p:spPr>
          <a:xfrm>
            <a:off x="7380989" y="3348038"/>
            <a:ext cx="3851275" cy="1084262"/>
          </a:xfrm>
        </p:spPr>
        <p:txBody>
          <a:bodyPr/>
          <a:lstStyle>
            <a:lvl1pPr marL="0" indent="0" algn="l">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92261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Phone 3">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69264" y="2249424"/>
            <a:ext cx="1783080" cy="3142456"/>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83080" cy="3143765"/>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5"/>
          </p:nvPr>
        </p:nvSpPr>
        <p:spPr>
          <a:xfrm>
            <a:off x="8829675" y="6016625"/>
            <a:ext cx="2527300" cy="365125"/>
          </a:xfrm>
        </p:spPr>
        <p:txBody>
          <a:bodyPr/>
          <a:lstStyle>
            <a:lvl1pPr>
              <a:defRPr/>
            </a:lvl1pPr>
          </a:lstStyle>
          <a:p>
            <a:pPr>
              <a:defRPr/>
            </a:pPr>
            <a:fld id="{E3AA4DAF-FBA6-4AC8-87C1-D1D619CD0547}" type="slidenum">
              <a:rPr lang="en-US"/>
              <a:pPr>
                <a:defRPr/>
              </a:pPr>
              <a:t>‹#›</a:t>
            </a:fld>
            <a:endParaRPr lang="en-US" dirty="0"/>
          </a:p>
        </p:txBody>
      </p:sp>
      <p:sp>
        <p:nvSpPr>
          <p:cNvPr id="3" name="Content Placeholder 2"/>
          <p:cNvSpPr>
            <a:spLocks noGrp="1"/>
          </p:cNvSpPr>
          <p:nvPr>
            <p:ph sz="quarter" idx="16"/>
          </p:nvPr>
        </p:nvSpPr>
        <p:spPr>
          <a:xfrm>
            <a:off x="5468938" y="1866505"/>
            <a:ext cx="5884862" cy="946150"/>
          </a:xfrm>
        </p:spPr>
        <p:txBody>
          <a:bodyPr/>
          <a:lstStyle>
            <a:lvl1pPr marL="0" indent="0">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
        <p:nvSpPr>
          <p:cNvPr id="20" name="Content Placeholder 2"/>
          <p:cNvSpPr>
            <a:spLocks noGrp="1"/>
          </p:cNvSpPr>
          <p:nvPr>
            <p:ph sz="quarter" idx="17"/>
          </p:nvPr>
        </p:nvSpPr>
        <p:spPr>
          <a:xfrm>
            <a:off x="5483115" y="3211117"/>
            <a:ext cx="5884862" cy="946150"/>
          </a:xfrm>
        </p:spPr>
        <p:txBody>
          <a:bodyPr/>
          <a:lstStyle>
            <a:lvl1pPr marL="0" indent="0">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61413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4"/>
                                        </p:tgtEl>
                                        <p:attrNameLst>
                                          <p:attrName>style.visibility</p:attrName>
                                        </p:attrNameLst>
                                      </p:cBhvr>
                                      <p:to>
                                        <p:strVal val="visible"/>
                                      </p:to>
                                    </p:set>
                                    <p:anim calcmode="lin" valueType="num">
                                      <p:cBhvr>
                                        <p:cTn id="13" dur="1500" fill="hold"/>
                                        <p:tgtEl>
                                          <p:spTgt spid="14"/>
                                        </p:tgtEl>
                                        <p:attrNameLst>
                                          <p:attrName>ppt_x</p:attrName>
                                        </p:attrNameLst>
                                      </p:cBhvr>
                                      <p:tavLst>
                                        <p:tav tm="0">
                                          <p:val>
                                            <p:strVal val="#ppt_x"/>
                                          </p:val>
                                        </p:tav>
                                        <p:tav tm="100000">
                                          <p:val>
                                            <p:strVal val="#ppt_x"/>
                                          </p:val>
                                        </p:tav>
                                      </p:tavLst>
                                    </p:anim>
                                    <p:anim calcmode="lin" valueType="num">
                                      <p:cBhvr>
                                        <p:cTn id="14"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Phone 4">
    <p:spTree>
      <p:nvGrpSpPr>
        <p:cNvPr id="1" name=""/>
        <p:cNvGrpSpPr/>
        <p:nvPr/>
      </p:nvGrpSpPr>
      <p:grpSpPr>
        <a:xfrm>
          <a:off x="0" y="0"/>
          <a:ext cx="0" cy="0"/>
          <a:chOff x="0" y="0"/>
          <a:chExt cx="0" cy="0"/>
        </a:xfrm>
      </p:grpSpPr>
      <p:sp>
        <p:nvSpPr>
          <p:cNvPr id="6" name="Rectangle 5"/>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83621"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Picture Placeholder 2"/>
          <p:cNvSpPr>
            <a:spLocks noGrp="1"/>
          </p:cNvSpPr>
          <p:nvPr>
            <p:ph type="pic" sz="quarter" idx="15"/>
          </p:nvPr>
        </p:nvSpPr>
        <p:spPr>
          <a:xfrm>
            <a:off x="5550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21" name="Slide Number Placeholder 5"/>
          <p:cNvSpPr>
            <a:spLocks noGrp="1"/>
          </p:cNvSpPr>
          <p:nvPr>
            <p:ph type="sldNum" sz="quarter" idx="16"/>
          </p:nvPr>
        </p:nvSpPr>
        <p:spPr>
          <a:xfrm>
            <a:off x="8829675" y="6016625"/>
            <a:ext cx="2527300" cy="365125"/>
          </a:xfrm>
        </p:spPr>
        <p:txBody>
          <a:bodyPr/>
          <a:lstStyle>
            <a:lvl1pPr>
              <a:defRPr/>
            </a:lvl1pPr>
          </a:lstStyle>
          <a:p>
            <a:pPr>
              <a:defRPr/>
            </a:pPr>
            <a:fld id="{E855D8AF-68F5-4FDA-8F7C-65B4F2C11737}" type="slidenum">
              <a:rPr lang="en-US"/>
              <a:pPr>
                <a:defRPr/>
              </a:pPr>
              <a:t>‹#›</a:t>
            </a:fld>
            <a:endParaRPr lang="en-US" dirty="0"/>
          </a:p>
        </p:txBody>
      </p:sp>
      <p:sp>
        <p:nvSpPr>
          <p:cNvPr id="22" name="Content Placeholder 2"/>
          <p:cNvSpPr>
            <a:spLocks noGrp="1"/>
          </p:cNvSpPr>
          <p:nvPr>
            <p:ph sz="quarter" idx="17"/>
          </p:nvPr>
        </p:nvSpPr>
        <p:spPr>
          <a:xfrm>
            <a:off x="7754938" y="2249424"/>
            <a:ext cx="3745706" cy="946150"/>
          </a:xfrm>
        </p:spPr>
        <p:txBody>
          <a:bodyPr/>
          <a:lstStyle>
            <a:lvl1pPr marL="0" indent="0">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26735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7"/>
                                        </p:tgtEl>
                                        <p:attrNameLst>
                                          <p:attrName>style.visibility</p:attrName>
                                        </p:attrNameLst>
                                      </p:cBhvr>
                                      <p:to>
                                        <p:strVal val="visible"/>
                                      </p:to>
                                    </p:se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18"/>
                                        </p:tgtEl>
                                        <p:attrNameLst>
                                          <p:attrName>style.visibility</p:attrName>
                                        </p:attrNameLst>
                                      </p:cBhvr>
                                      <p:to>
                                        <p:strVal val="visible"/>
                                      </p:to>
                                    </p:set>
                                    <p:anim calcmode="lin" valueType="num">
                                      <p:cBhvr>
                                        <p:cTn id="19" dur="1500" fill="hold"/>
                                        <p:tgtEl>
                                          <p:spTgt spid="18"/>
                                        </p:tgtEl>
                                        <p:attrNameLst>
                                          <p:attrName>ppt_x</p:attrName>
                                        </p:attrNameLst>
                                      </p:cBhvr>
                                      <p:tavLst>
                                        <p:tav tm="0">
                                          <p:val>
                                            <p:strVal val="#ppt_x"/>
                                          </p:val>
                                        </p:tav>
                                        <p:tav tm="100000">
                                          <p:val>
                                            <p:strVal val="#ppt_x"/>
                                          </p:val>
                                        </p:tav>
                                      </p:tavLst>
                                    </p:anim>
                                    <p:anim calcmode="lin" valueType="num">
                                      <p:cBhvr>
                                        <p:cTn id="20"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7" grpId="0" animBg="1" advAuto="0"/>
      <p:bldP spid="18" grpId="0" animBg="1"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65782"/>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Picture Placeholder 2"/>
          <p:cNvSpPr>
            <a:spLocks noGrp="1"/>
          </p:cNvSpPr>
          <p:nvPr>
            <p:ph type="pic" sz="quarter" idx="13"/>
          </p:nvPr>
        </p:nvSpPr>
        <p:spPr>
          <a:xfrm>
            <a:off x="5247926" y="2266255"/>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4"/>
          </p:nvPr>
        </p:nvSpPr>
        <p:spPr>
          <a:xfrm>
            <a:off x="8829675" y="6016625"/>
            <a:ext cx="2527300" cy="365125"/>
          </a:xfrm>
        </p:spPr>
        <p:txBody>
          <a:bodyPr/>
          <a:lstStyle>
            <a:lvl1pPr>
              <a:defRPr/>
            </a:lvl1pPr>
          </a:lstStyle>
          <a:p>
            <a:pPr>
              <a:defRPr/>
            </a:pPr>
            <a:fld id="{F7FD1028-DD4F-4177-91EC-4F6C82CC2215}" type="slidenum">
              <a:rPr lang="en-US"/>
              <a:pPr>
                <a:defRPr/>
              </a:pPr>
              <a:t>‹#›</a:t>
            </a:fld>
            <a:endParaRPr lang="en-US" dirty="0"/>
          </a:p>
        </p:txBody>
      </p:sp>
      <p:sp>
        <p:nvSpPr>
          <p:cNvPr id="20" name="Text Placeholder 19"/>
          <p:cNvSpPr>
            <a:spLocks noGrp="1"/>
          </p:cNvSpPr>
          <p:nvPr>
            <p:ph type="body" sz="quarter" idx="15"/>
          </p:nvPr>
        </p:nvSpPr>
        <p:spPr>
          <a:xfrm>
            <a:off x="7350125" y="2153640"/>
            <a:ext cx="4003675" cy="992188"/>
          </a:xfrm>
        </p:spPr>
        <p:txBody>
          <a:bodyPr/>
          <a:lstStyle>
            <a:lvl1pPr marL="0" indent="0" algn="l">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1" name="Text Placeholder 19"/>
          <p:cNvSpPr>
            <a:spLocks noGrp="1"/>
          </p:cNvSpPr>
          <p:nvPr>
            <p:ph type="body" sz="quarter" idx="16"/>
          </p:nvPr>
        </p:nvSpPr>
        <p:spPr>
          <a:xfrm>
            <a:off x="852894" y="3358356"/>
            <a:ext cx="4003675" cy="992188"/>
          </a:xfrm>
        </p:spPr>
        <p:txBody>
          <a:bodyPr/>
          <a:lstStyle>
            <a:lvl1pPr marL="0" indent="0" algn="r">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2" name="Text Placeholder 19"/>
          <p:cNvSpPr>
            <a:spLocks noGrp="1"/>
          </p:cNvSpPr>
          <p:nvPr>
            <p:ph type="body" sz="quarter" idx="17"/>
          </p:nvPr>
        </p:nvSpPr>
        <p:spPr>
          <a:xfrm>
            <a:off x="867588" y="4569152"/>
            <a:ext cx="4003675" cy="992188"/>
          </a:xfrm>
        </p:spPr>
        <p:txBody>
          <a:bodyPr/>
          <a:lstStyle>
            <a:lvl1pPr marL="0" indent="0" algn="r">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3" name="Text Placeholder 19"/>
          <p:cNvSpPr>
            <a:spLocks noGrp="1"/>
          </p:cNvSpPr>
          <p:nvPr>
            <p:ph type="body" sz="quarter" idx="18"/>
          </p:nvPr>
        </p:nvSpPr>
        <p:spPr>
          <a:xfrm>
            <a:off x="852894" y="2153640"/>
            <a:ext cx="4003675" cy="992188"/>
          </a:xfrm>
        </p:spPr>
        <p:txBody>
          <a:bodyPr/>
          <a:lstStyle>
            <a:lvl1pPr marL="0" indent="0" algn="r">
              <a:buFontTx/>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r">
              <a:buFontTx/>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4" name="Text Placeholder 19"/>
          <p:cNvSpPr>
            <a:spLocks noGrp="1"/>
          </p:cNvSpPr>
          <p:nvPr>
            <p:ph type="body" sz="quarter" idx="19"/>
          </p:nvPr>
        </p:nvSpPr>
        <p:spPr>
          <a:xfrm>
            <a:off x="7350125" y="3381449"/>
            <a:ext cx="4003675" cy="992188"/>
          </a:xfrm>
        </p:spPr>
        <p:txBody>
          <a:bodyPr/>
          <a:lstStyle>
            <a:lvl1pPr marL="0" indent="0" algn="l">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5" name="Text Placeholder 19"/>
          <p:cNvSpPr>
            <a:spLocks noGrp="1"/>
          </p:cNvSpPr>
          <p:nvPr>
            <p:ph type="body" sz="quarter" idx="20"/>
          </p:nvPr>
        </p:nvSpPr>
        <p:spPr>
          <a:xfrm>
            <a:off x="7350125" y="4635500"/>
            <a:ext cx="4003675" cy="992188"/>
          </a:xfrm>
        </p:spPr>
        <p:txBody>
          <a:bodyPr/>
          <a:lstStyle>
            <a:lvl1pPr marL="0" indent="0" algn="l">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741341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6"/>
            <a:ext cx="10515600" cy="29011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574F4DBF-8280-477D-AAA7-9A7F95B4D0E5}" type="slidenum">
              <a:rPr lang="en-US"/>
              <a:pPr>
                <a:defRPr/>
              </a:pPr>
              <a:t>‹#›</a:t>
            </a:fld>
            <a:endParaRPr lang="en-US" dirty="0"/>
          </a:p>
        </p:txBody>
      </p:sp>
      <p:sp>
        <p:nvSpPr>
          <p:cNvPr id="13" name="Text Placeholder 12"/>
          <p:cNvSpPr>
            <a:spLocks noGrp="1"/>
          </p:cNvSpPr>
          <p:nvPr>
            <p:ph type="body" sz="quarter" idx="11" hasCustomPrompt="1"/>
          </p:nvPr>
        </p:nvSpPr>
        <p:spPr>
          <a:xfrm>
            <a:off x="1449387" y="4948497"/>
            <a:ext cx="9293225" cy="61595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206932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4" name="Content Placeholder 3"/>
          <p:cNvSpPr>
            <a:spLocks noGrp="1"/>
          </p:cNvSpPr>
          <p:nvPr>
            <p:ph sz="half" idx="2"/>
          </p:nvPr>
        </p:nvSpPr>
        <p:spPr>
          <a:xfrm>
            <a:off x="6172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4" name="Slide Number Placeholder 5"/>
          <p:cNvSpPr>
            <a:spLocks noGrp="1"/>
          </p:cNvSpPr>
          <p:nvPr>
            <p:ph type="sldNum" sz="quarter" idx="10"/>
          </p:nvPr>
        </p:nvSpPr>
        <p:spPr>
          <a:xfrm>
            <a:off x="8829675" y="6016625"/>
            <a:ext cx="2527300" cy="365125"/>
          </a:xfrm>
        </p:spPr>
        <p:txBody>
          <a:bodyPr/>
          <a:lstStyle>
            <a:lvl1pPr>
              <a:defRPr/>
            </a:lvl1pPr>
          </a:lstStyle>
          <a:p>
            <a:pPr>
              <a:defRPr/>
            </a:pPr>
            <a:fld id="{6B105C79-8CAD-4FAF-9312-3FBF50C66548}" type="slidenum">
              <a:rPr lang="en-US"/>
              <a:pPr>
                <a:defRPr/>
              </a:pPr>
              <a:t>‹#›</a:t>
            </a:fld>
            <a:endParaRPr lang="en-US" dirty="0"/>
          </a:p>
        </p:txBody>
      </p:sp>
      <p:sp>
        <p:nvSpPr>
          <p:cNvPr id="15" name="Text Placeholder 14"/>
          <p:cNvSpPr>
            <a:spLocks noGrp="1"/>
          </p:cNvSpPr>
          <p:nvPr>
            <p:ph type="body" sz="quarter" idx="11" hasCustomPrompt="1"/>
          </p:nvPr>
        </p:nvSpPr>
        <p:spPr>
          <a:xfrm>
            <a:off x="1603376" y="4887459"/>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
        <p:nvSpPr>
          <p:cNvPr id="17" name="Text Placeholder 14"/>
          <p:cNvSpPr>
            <a:spLocks noGrp="1"/>
          </p:cNvSpPr>
          <p:nvPr>
            <p:ph type="body" sz="quarter" idx="12" hasCustomPrompt="1"/>
          </p:nvPr>
        </p:nvSpPr>
        <p:spPr>
          <a:xfrm>
            <a:off x="6742906" y="4882130"/>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Tree>
    <p:extLst>
      <p:ext uri="{BB962C8B-B14F-4D97-AF65-F5344CB8AC3E}">
        <p14:creationId xmlns:p14="http://schemas.microsoft.com/office/powerpoint/2010/main" val="4030227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Text or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5"/>
            <a:ext cx="10515600" cy="41179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1" name="Slide Number Placeholder 5"/>
          <p:cNvSpPr>
            <a:spLocks noGrp="1"/>
          </p:cNvSpPr>
          <p:nvPr>
            <p:ph type="sldNum" sz="quarter" idx="10"/>
          </p:nvPr>
        </p:nvSpPr>
        <p:spPr>
          <a:xfrm>
            <a:off x="8829675" y="6016625"/>
            <a:ext cx="2527300" cy="365125"/>
          </a:xfrm>
        </p:spPr>
        <p:txBody>
          <a:bodyPr/>
          <a:lstStyle>
            <a:lvl1pPr>
              <a:defRPr/>
            </a:lvl1pPr>
          </a:lstStyle>
          <a:p>
            <a:pPr>
              <a:defRPr/>
            </a:pPr>
            <a:fld id="{EF9DE378-6408-45C3-8460-BEBB2C0315E8}" type="slidenum">
              <a:rPr lang="en-US"/>
              <a:pPr>
                <a:defRPr/>
              </a:pPr>
              <a:t>‹#›</a:t>
            </a:fld>
            <a:endParaRPr lang="en-US" dirty="0"/>
          </a:p>
        </p:txBody>
      </p:sp>
    </p:spTree>
    <p:extLst>
      <p:ext uri="{BB962C8B-B14F-4D97-AF65-F5344CB8AC3E}">
        <p14:creationId xmlns:p14="http://schemas.microsoft.com/office/powerpoint/2010/main" val="721547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 Text or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0617F-707C-4953-853D-5726B194C62D}" type="slidenum">
              <a:rPr lang="en-US"/>
              <a:pPr>
                <a:defRPr/>
              </a:pPr>
              <a:t>‹#›</a:t>
            </a:fld>
            <a:endParaRPr lang="en-US" dirty="0"/>
          </a:p>
        </p:txBody>
      </p:sp>
    </p:spTree>
    <p:extLst>
      <p:ext uri="{BB962C8B-B14F-4D97-AF65-F5344CB8AC3E}">
        <p14:creationId xmlns:p14="http://schemas.microsoft.com/office/powerpoint/2010/main" val="2264200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E47CFB15-E8DC-44E9-93B6-B6B1F02AFC33}" type="slidenum">
              <a:rPr lang="en-US"/>
              <a:pPr>
                <a:defRPr/>
              </a:pPr>
              <a:t>‹#›</a:t>
            </a:fld>
            <a:endParaRPr lang="en-US" dirty="0"/>
          </a:p>
        </p:txBody>
      </p:sp>
    </p:spTree>
    <p:extLst>
      <p:ext uri="{BB962C8B-B14F-4D97-AF65-F5344CB8AC3E}">
        <p14:creationId xmlns:p14="http://schemas.microsoft.com/office/powerpoint/2010/main" val="2336450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Rectangle 3"/>
          <p:cNvSpPr/>
          <p:nvPr userDrawn="1"/>
        </p:nvSpPr>
        <p:spPr>
          <a:xfrm>
            <a:off x="0" y="0"/>
            <a:ext cx="12192000" cy="6858000"/>
          </a:xfrm>
          <a:prstGeom prst="rect">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84529" y="2830662"/>
            <a:ext cx="10515600" cy="1325563"/>
          </a:xfrm>
        </p:spPr>
        <p:txBody>
          <a:bodyPr/>
          <a:lstStyle>
            <a:lvl1pPr algn="ctr">
              <a:defRPr lang="en-US" sz="6000" b="1" kern="1200" dirty="0">
                <a:solidFill>
                  <a:schemeClr val="bg1"/>
                </a:solidFill>
                <a:latin typeface="Roboto Bold" pitchFamily="2" charset="0"/>
                <a:ea typeface="Roboto Bold" pitchFamily="2" charset="0"/>
                <a:cs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3760765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 Main Points">
    <p:spTree>
      <p:nvGrpSpPr>
        <p:cNvPr id="1" name=""/>
        <p:cNvGrpSpPr/>
        <p:nvPr/>
      </p:nvGrpSpPr>
      <p:grpSpPr>
        <a:xfrm>
          <a:off x="0" y="0"/>
          <a:ext cx="0" cy="0"/>
          <a:chOff x="0" y="0"/>
          <a:chExt cx="0" cy="0"/>
        </a:xfrm>
      </p:grpSpPr>
      <p:sp>
        <p:nvSpPr>
          <p:cNvPr id="7" name="Rectangle 6"/>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Shape 316"/>
          <p:cNvSpPr>
            <a:spLocks/>
          </p:cNvSpPr>
          <p:nvPr/>
        </p:nvSpPr>
        <p:spPr bwMode="auto">
          <a:xfrm>
            <a:off x="833882" y="1748928"/>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lIns="0" tIns="0" rIns="0" bIns="0" anchor="ctr"/>
          <a:lstStyle/>
          <a:p>
            <a:endParaRPr lang="en-US" dirty="0"/>
          </a:p>
        </p:txBody>
      </p:sp>
      <p:sp>
        <p:nvSpPr>
          <p:cNvPr id="16" name="Shape 328"/>
          <p:cNvSpPr>
            <a:spLocks/>
          </p:cNvSpPr>
          <p:nvPr userDrawn="1"/>
        </p:nvSpPr>
        <p:spPr bwMode="auto">
          <a:xfrm>
            <a:off x="848518" y="2749551"/>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lIns="0" tIns="0" rIns="0" bIns="0" anchor="ctr"/>
          <a:lstStyle/>
          <a:p>
            <a:endParaRPr lang="en-US"/>
          </a:p>
        </p:txBody>
      </p:sp>
      <p:sp>
        <p:nvSpPr>
          <p:cNvPr id="18" name="Shape 331"/>
          <p:cNvSpPr>
            <a:spLocks/>
          </p:cNvSpPr>
          <p:nvPr/>
        </p:nvSpPr>
        <p:spPr bwMode="auto">
          <a:xfrm>
            <a:off x="833882" y="3863976"/>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lIns="0" tIns="0" rIns="0" bIns="0" anchor="ctr"/>
          <a:lstStyle/>
          <a:p>
            <a:endParaRPr lang="en-US"/>
          </a:p>
        </p:txBody>
      </p:sp>
      <p:sp>
        <p:nvSpPr>
          <p:cNvPr id="20" name="Shape 334"/>
          <p:cNvSpPr>
            <a:spLocks/>
          </p:cNvSpPr>
          <p:nvPr/>
        </p:nvSpPr>
        <p:spPr bwMode="auto">
          <a:xfrm>
            <a:off x="818928" y="4938969"/>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p:spPr>
        <p:txBody>
          <a:bodyPr lIns="0" tIns="0" rIns="0" bIns="0" anchor="ctr"/>
          <a:lstStyle/>
          <a:p>
            <a:endParaRPr lang="en-US"/>
          </a:p>
        </p:txBody>
      </p:sp>
      <p:sp>
        <p:nvSpPr>
          <p:cNvPr id="23" name="Title 1"/>
          <p:cNvSpPr>
            <a:spLocks noGrp="1"/>
          </p:cNvSpPr>
          <p:nvPr>
            <p:ph type="title"/>
          </p:nvPr>
        </p:nvSpPr>
        <p:spPr>
          <a:xfrm>
            <a:off x="764381" y="335485"/>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sz="quarter" idx="13"/>
          </p:nvPr>
        </p:nvSpPr>
        <p:spPr>
          <a:xfrm>
            <a:off x="1924226" y="1799067"/>
            <a:ext cx="9326562" cy="279400"/>
          </a:xfrm>
        </p:spPr>
        <p:txBody>
          <a:bodyPr/>
          <a:lstStyle>
            <a:lvl1pPr marL="0" indent="0">
              <a:buNone/>
              <a:defRPr lang="en-US" sz="2000" kern="1200" dirty="0" smtClean="0">
                <a:solidFill>
                  <a:srgbClr val="ED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5" name="Text Placeholder 2"/>
          <p:cNvSpPr>
            <a:spLocks noGrp="1"/>
          </p:cNvSpPr>
          <p:nvPr>
            <p:ph type="body" sz="quarter" idx="14"/>
          </p:nvPr>
        </p:nvSpPr>
        <p:spPr>
          <a:xfrm>
            <a:off x="1924226" y="2740960"/>
            <a:ext cx="9326562" cy="279400"/>
          </a:xfrm>
        </p:spPr>
        <p:txBody>
          <a:bodyPr/>
          <a:lstStyle>
            <a:lvl1pPr marL="0" indent="0">
              <a:buNone/>
              <a:defRPr lang="en-US" sz="2000" kern="1200" dirty="0" smtClean="0">
                <a:solidFill>
                  <a:srgbClr val="ED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sz="quarter" idx="15"/>
          </p:nvPr>
        </p:nvSpPr>
        <p:spPr>
          <a:xfrm>
            <a:off x="1961136" y="3818044"/>
            <a:ext cx="9326562" cy="279400"/>
          </a:xfrm>
        </p:spPr>
        <p:txBody>
          <a:bodyPr/>
          <a:lstStyle>
            <a:lvl1pPr marL="0" indent="0">
              <a:buNone/>
              <a:defRPr lang="en-US" sz="2000" kern="1200" dirty="0" smtClean="0">
                <a:solidFill>
                  <a:srgbClr val="ED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7" name="Text Placeholder 2"/>
          <p:cNvSpPr>
            <a:spLocks noGrp="1"/>
          </p:cNvSpPr>
          <p:nvPr>
            <p:ph type="body" sz="quarter" idx="16"/>
          </p:nvPr>
        </p:nvSpPr>
        <p:spPr>
          <a:xfrm>
            <a:off x="1961136" y="4938969"/>
            <a:ext cx="9326562" cy="279400"/>
          </a:xfrm>
        </p:spPr>
        <p:txBody>
          <a:bodyPr/>
          <a:lstStyle>
            <a:lvl1pPr marL="0" indent="0">
              <a:buNone/>
              <a:defRPr lang="en-US" sz="2000" kern="1200" dirty="0" smtClean="0">
                <a:solidFill>
                  <a:srgbClr val="EDC300"/>
                </a:solidFill>
                <a:latin typeface="Roboto Bold"/>
                <a:ea typeface="Roboto Bold"/>
                <a:cs typeface="Roboto Bold"/>
              </a:defRPr>
            </a:lvl1pPr>
            <a:lvl2pPr>
              <a:defRPr sz="1600"/>
            </a:lvl2pPr>
            <a:lvl3pPr>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2" name="Slide Number Placeholder 5"/>
          <p:cNvSpPr>
            <a:spLocks noGrp="1"/>
          </p:cNvSpPr>
          <p:nvPr>
            <p:ph type="sldNum" sz="quarter" idx="17"/>
          </p:nvPr>
        </p:nvSpPr>
        <p:spPr>
          <a:xfrm>
            <a:off x="8829675" y="6016625"/>
            <a:ext cx="2527300" cy="365125"/>
          </a:xfrm>
        </p:spPr>
        <p:txBody>
          <a:bodyPr/>
          <a:lstStyle>
            <a:lvl1pPr>
              <a:defRPr/>
            </a:lvl1pPr>
          </a:lstStyle>
          <a:p>
            <a:pPr>
              <a:defRPr/>
            </a:pPr>
            <a:fld id="{69965323-968E-4F7C-8C4D-5F0F519148FD}" type="slidenum">
              <a:rPr lang="en-US"/>
              <a:pPr>
                <a:defRPr/>
              </a:pPr>
              <a:t>‹#›</a:t>
            </a:fld>
            <a:endParaRPr lang="en-US" dirty="0"/>
          </a:p>
        </p:txBody>
      </p:sp>
      <p:sp>
        <p:nvSpPr>
          <p:cNvPr id="4" name="Picture Placeholder 3"/>
          <p:cNvSpPr>
            <a:spLocks noGrp="1"/>
          </p:cNvSpPr>
          <p:nvPr>
            <p:ph type="pic" sz="quarter" idx="18"/>
          </p:nvPr>
        </p:nvSpPr>
        <p:spPr>
          <a:xfrm>
            <a:off x="962218" y="1937582"/>
            <a:ext cx="486527" cy="385763"/>
          </a:xfrm>
        </p:spPr>
        <p:txBody>
          <a:bodyPr/>
          <a:lstStyle/>
          <a:p>
            <a:endParaRPr lang="en-US" dirty="0"/>
          </a:p>
        </p:txBody>
      </p:sp>
      <p:sp>
        <p:nvSpPr>
          <p:cNvPr id="6" name="Picture Placeholder 5"/>
          <p:cNvSpPr>
            <a:spLocks noGrp="1"/>
          </p:cNvSpPr>
          <p:nvPr>
            <p:ph type="pic" sz="quarter" idx="19"/>
          </p:nvPr>
        </p:nvSpPr>
        <p:spPr>
          <a:xfrm>
            <a:off x="992758" y="2944877"/>
            <a:ext cx="484632" cy="384048"/>
          </a:xfrm>
        </p:spPr>
        <p:txBody>
          <a:bodyPr/>
          <a:lstStyle/>
          <a:p>
            <a:endParaRPr lang="en-US" dirty="0"/>
          </a:p>
        </p:txBody>
      </p:sp>
      <p:sp>
        <p:nvSpPr>
          <p:cNvPr id="28" name="Picture Placeholder 27"/>
          <p:cNvSpPr>
            <a:spLocks noGrp="1"/>
          </p:cNvSpPr>
          <p:nvPr>
            <p:ph type="pic" sz="quarter" idx="20"/>
          </p:nvPr>
        </p:nvSpPr>
        <p:spPr>
          <a:xfrm>
            <a:off x="959420" y="3993227"/>
            <a:ext cx="484632" cy="384048"/>
          </a:xfrm>
        </p:spPr>
        <p:txBody>
          <a:bodyPr/>
          <a:lstStyle/>
          <a:p>
            <a:endParaRPr lang="en-US" dirty="0"/>
          </a:p>
        </p:txBody>
      </p:sp>
      <p:sp>
        <p:nvSpPr>
          <p:cNvPr id="30" name="Picture Placeholder 29"/>
          <p:cNvSpPr>
            <a:spLocks noGrp="1"/>
          </p:cNvSpPr>
          <p:nvPr>
            <p:ph type="pic" sz="quarter" idx="21"/>
          </p:nvPr>
        </p:nvSpPr>
        <p:spPr>
          <a:xfrm>
            <a:off x="959420" y="5058031"/>
            <a:ext cx="493776" cy="384048"/>
          </a:xfrm>
        </p:spPr>
        <p:txBody>
          <a:bodyPr/>
          <a:lstStyle/>
          <a:p>
            <a:endParaRPr lang="en-US" dirty="0"/>
          </a:p>
        </p:txBody>
      </p:sp>
    </p:spTree>
    <p:extLst>
      <p:ext uri="{BB962C8B-B14F-4D97-AF65-F5344CB8AC3E}">
        <p14:creationId xmlns:p14="http://schemas.microsoft.com/office/powerpoint/2010/main" val="4050991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65782"/>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Picture Placeholder 2"/>
          <p:cNvSpPr>
            <a:spLocks noGrp="1"/>
          </p:cNvSpPr>
          <p:nvPr>
            <p:ph type="pic" sz="quarter" idx="13"/>
          </p:nvPr>
        </p:nvSpPr>
        <p:spPr>
          <a:xfrm>
            <a:off x="5247926" y="2266255"/>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4"/>
          </p:nvPr>
        </p:nvSpPr>
        <p:spPr>
          <a:xfrm>
            <a:off x="8829675" y="6016625"/>
            <a:ext cx="2527300" cy="365125"/>
          </a:xfrm>
        </p:spPr>
        <p:txBody>
          <a:bodyPr/>
          <a:lstStyle>
            <a:lvl1pPr>
              <a:defRPr/>
            </a:lvl1pPr>
          </a:lstStyle>
          <a:p>
            <a:pPr>
              <a:defRPr/>
            </a:pPr>
            <a:fld id="{F7FD1028-DD4F-4177-91EC-4F6C82CC2215}" type="slidenum">
              <a:rPr lang="en-US"/>
              <a:pPr>
                <a:defRPr/>
              </a:pPr>
              <a:t>‹#›</a:t>
            </a:fld>
            <a:endParaRPr lang="en-US" dirty="0"/>
          </a:p>
        </p:txBody>
      </p:sp>
      <p:sp>
        <p:nvSpPr>
          <p:cNvPr id="21" name="Text Placeholder 19"/>
          <p:cNvSpPr>
            <a:spLocks noGrp="1"/>
          </p:cNvSpPr>
          <p:nvPr>
            <p:ph type="body" sz="quarter" idx="16"/>
          </p:nvPr>
        </p:nvSpPr>
        <p:spPr>
          <a:xfrm>
            <a:off x="852894" y="3358356"/>
            <a:ext cx="4003675" cy="992188"/>
          </a:xfrm>
        </p:spPr>
        <p:txBody>
          <a:bodyPr/>
          <a:lstStyle>
            <a:lvl1pPr marL="0" indent="0" algn="r">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2" name="Text Placeholder 19"/>
          <p:cNvSpPr>
            <a:spLocks noGrp="1"/>
          </p:cNvSpPr>
          <p:nvPr>
            <p:ph type="body" sz="quarter" idx="17"/>
          </p:nvPr>
        </p:nvSpPr>
        <p:spPr>
          <a:xfrm>
            <a:off x="867588" y="4569152"/>
            <a:ext cx="4003675" cy="992188"/>
          </a:xfrm>
        </p:spPr>
        <p:txBody>
          <a:bodyPr/>
          <a:lstStyle>
            <a:lvl1pPr marL="0" indent="0" algn="r">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3" name="Text Placeholder 19"/>
          <p:cNvSpPr>
            <a:spLocks noGrp="1"/>
          </p:cNvSpPr>
          <p:nvPr>
            <p:ph type="body" sz="quarter" idx="18"/>
          </p:nvPr>
        </p:nvSpPr>
        <p:spPr>
          <a:xfrm>
            <a:off x="852894" y="2153640"/>
            <a:ext cx="4003675" cy="992188"/>
          </a:xfrm>
        </p:spPr>
        <p:txBody>
          <a:bodyPr/>
          <a:lstStyle>
            <a:lvl1pPr marL="0" indent="0" algn="r">
              <a:buFontTx/>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r">
              <a:buFontTx/>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4" name="Text Placeholder 19"/>
          <p:cNvSpPr>
            <a:spLocks noGrp="1"/>
          </p:cNvSpPr>
          <p:nvPr>
            <p:ph type="body" sz="quarter" idx="19"/>
          </p:nvPr>
        </p:nvSpPr>
        <p:spPr>
          <a:xfrm>
            <a:off x="7350125" y="3381449"/>
            <a:ext cx="4003675" cy="992188"/>
          </a:xfrm>
        </p:spPr>
        <p:txBody>
          <a:bodyPr/>
          <a:lstStyle>
            <a:lvl1pPr marL="0" indent="0" algn="l">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5" name="Text Placeholder 19"/>
          <p:cNvSpPr>
            <a:spLocks noGrp="1"/>
          </p:cNvSpPr>
          <p:nvPr>
            <p:ph type="body" sz="quarter" idx="20"/>
          </p:nvPr>
        </p:nvSpPr>
        <p:spPr>
          <a:xfrm>
            <a:off x="7350125" y="4635500"/>
            <a:ext cx="4003675" cy="992188"/>
          </a:xfrm>
        </p:spPr>
        <p:txBody>
          <a:bodyPr/>
          <a:lstStyle>
            <a:lvl1pPr marL="0" indent="0" algn="l">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6" name="Text Placeholder 19"/>
          <p:cNvSpPr>
            <a:spLocks noGrp="1"/>
          </p:cNvSpPr>
          <p:nvPr>
            <p:ph type="body" sz="quarter" idx="21"/>
          </p:nvPr>
        </p:nvSpPr>
        <p:spPr>
          <a:xfrm>
            <a:off x="7350124" y="2145834"/>
            <a:ext cx="4003675" cy="992188"/>
          </a:xfrm>
        </p:spPr>
        <p:txBody>
          <a:bodyPr/>
          <a:lstStyle>
            <a:lvl1pPr marL="0" indent="0" algn="l">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26399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 Phone 2">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5224464" y="2228253"/>
            <a:ext cx="1773936" cy="3176391"/>
          </a:xfrm>
          <a:ln w="28575">
            <a:solidFill>
              <a:schemeClr val="bg1">
                <a:lumMod val="75000"/>
              </a:schemeClr>
            </a:solidFill>
          </a:ln>
        </p:spPr>
        <p:txBody>
          <a:bodyPr rtlCol="0">
            <a:normAutofit/>
          </a:bodyPr>
          <a:lstStyle>
            <a:lvl1pPr marL="0" indent="0">
              <a:buNone/>
              <a:defRPr/>
            </a:lvl1pPr>
          </a:lstStyle>
          <a:p>
            <a:pPr lvl="0"/>
            <a:r>
              <a:rPr lang="en-US" noProof="0" dirty="0"/>
              <a:t>Click icon to add picture</a:t>
            </a:r>
          </a:p>
        </p:txBody>
      </p:sp>
      <p:sp>
        <p:nvSpPr>
          <p:cNvPr id="15" name="Slide Number Placeholder 5"/>
          <p:cNvSpPr>
            <a:spLocks noGrp="1"/>
          </p:cNvSpPr>
          <p:nvPr>
            <p:ph type="sldNum" sz="quarter" idx="14"/>
          </p:nvPr>
        </p:nvSpPr>
        <p:spPr>
          <a:xfrm>
            <a:off x="8829675" y="6016625"/>
            <a:ext cx="2527300" cy="365125"/>
          </a:xfrm>
        </p:spPr>
        <p:txBody>
          <a:bodyPr/>
          <a:lstStyle>
            <a:lvl1pPr>
              <a:defRPr/>
            </a:lvl1pPr>
          </a:lstStyle>
          <a:p>
            <a:pPr>
              <a:defRPr/>
            </a:pPr>
            <a:fld id="{6F0F944D-104E-4DD9-8FAC-CC8D9271E1DA}" type="slidenum">
              <a:rPr lang="en-US"/>
              <a:pPr>
                <a:defRPr/>
              </a:pPr>
              <a:t>‹#›</a:t>
            </a:fld>
            <a:endParaRPr lang="en-US" dirty="0"/>
          </a:p>
        </p:txBody>
      </p:sp>
      <p:sp>
        <p:nvSpPr>
          <p:cNvPr id="3" name="Content Placeholder 2"/>
          <p:cNvSpPr>
            <a:spLocks noGrp="1"/>
          </p:cNvSpPr>
          <p:nvPr>
            <p:ph sz="quarter" idx="15"/>
          </p:nvPr>
        </p:nvSpPr>
        <p:spPr>
          <a:xfrm>
            <a:off x="990599" y="2263776"/>
            <a:ext cx="3851275" cy="1084262"/>
          </a:xfrm>
        </p:spPr>
        <p:txBody>
          <a:bodyPr/>
          <a:lstStyle>
            <a:lvl1pPr marL="0" indent="0" algn="r">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0" name="Content Placeholder 2"/>
          <p:cNvSpPr>
            <a:spLocks noGrp="1"/>
          </p:cNvSpPr>
          <p:nvPr>
            <p:ph sz="quarter" idx="16"/>
          </p:nvPr>
        </p:nvSpPr>
        <p:spPr>
          <a:xfrm>
            <a:off x="990600" y="4560095"/>
            <a:ext cx="3851275" cy="1084262"/>
          </a:xfrm>
        </p:spPr>
        <p:txBody>
          <a:bodyPr/>
          <a:lstStyle>
            <a:lvl1pPr marL="0" indent="0" algn="r">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1" name="Content Placeholder 2"/>
          <p:cNvSpPr>
            <a:spLocks noGrp="1"/>
          </p:cNvSpPr>
          <p:nvPr>
            <p:ph sz="quarter" idx="17"/>
          </p:nvPr>
        </p:nvSpPr>
        <p:spPr>
          <a:xfrm>
            <a:off x="7380989" y="3348038"/>
            <a:ext cx="3851275" cy="1084262"/>
          </a:xfrm>
        </p:spPr>
        <p:txBody>
          <a:bodyPr/>
          <a:lstStyle>
            <a:lvl1pPr marL="0" indent="0" algn="l">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4520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 Phone 3">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69264" y="2249424"/>
            <a:ext cx="1783080" cy="3142456"/>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83080" cy="3143765"/>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5"/>
          </p:nvPr>
        </p:nvSpPr>
        <p:spPr>
          <a:xfrm>
            <a:off x="8829675" y="6016625"/>
            <a:ext cx="2527300" cy="365125"/>
          </a:xfrm>
        </p:spPr>
        <p:txBody>
          <a:bodyPr/>
          <a:lstStyle>
            <a:lvl1pPr>
              <a:defRPr/>
            </a:lvl1pPr>
          </a:lstStyle>
          <a:p>
            <a:pPr>
              <a:defRPr/>
            </a:pPr>
            <a:fld id="{E3AA4DAF-FBA6-4AC8-87C1-D1D619CD0547}" type="slidenum">
              <a:rPr lang="en-US"/>
              <a:pPr>
                <a:defRPr/>
              </a:pPr>
              <a:t>‹#›</a:t>
            </a:fld>
            <a:endParaRPr lang="en-US" dirty="0"/>
          </a:p>
        </p:txBody>
      </p:sp>
      <p:sp>
        <p:nvSpPr>
          <p:cNvPr id="3" name="Content Placeholder 2"/>
          <p:cNvSpPr>
            <a:spLocks noGrp="1"/>
          </p:cNvSpPr>
          <p:nvPr>
            <p:ph sz="quarter" idx="16"/>
          </p:nvPr>
        </p:nvSpPr>
        <p:spPr>
          <a:xfrm>
            <a:off x="5468938" y="1866505"/>
            <a:ext cx="5884862" cy="946150"/>
          </a:xfrm>
        </p:spPr>
        <p:txBody>
          <a:bodyPr/>
          <a:lstStyle>
            <a:lvl1pPr marL="0" indent="0">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
        <p:nvSpPr>
          <p:cNvPr id="20" name="Content Placeholder 2"/>
          <p:cNvSpPr>
            <a:spLocks noGrp="1"/>
          </p:cNvSpPr>
          <p:nvPr>
            <p:ph sz="quarter" idx="17"/>
          </p:nvPr>
        </p:nvSpPr>
        <p:spPr>
          <a:xfrm>
            <a:off x="5483115" y="3211117"/>
            <a:ext cx="5884862" cy="946150"/>
          </a:xfrm>
        </p:spPr>
        <p:txBody>
          <a:bodyPr/>
          <a:lstStyle>
            <a:lvl1pPr marL="0" indent="0">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32532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4"/>
                                        </p:tgtEl>
                                        <p:attrNameLst>
                                          <p:attrName>style.visibility</p:attrName>
                                        </p:attrNameLst>
                                      </p:cBhvr>
                                      <p:to>
                                        <p:strVal val="visible"/>
                                      </p:to>
                                    </p:set>
                                    <p:anim calcmode="lin" valueType="num">
                                      <p:cBhvr>
                                        <p:cTn id="13" dur="1500" fill="hold"/>
                                        <p:tgtEl>
                                          <p:spTgt spid="14"/>
                                        </p:tgtEl>
                                        <p:attrNameLst>
                                          <p:attrName>ppt_x</p:attrName>
                                        </p:attrNameLst>
                                      </p:cBhvr>
                                      <p:tavLst>
                                        <p:tav tm="0">
                                          <p:val>
                                            <p:strVal val="#ppt_x"/>
                                          </p:val>
                                        </p:tav>
                                        <p:tav tm="100000">
                                          <p:val>
                                            <p:strVal val="#ppt_x"/>
                                          </p:val>
                                        </p:tav>
                                      </p:tavLst>
                                    </p:anim>
                                    <p:anim calcmode="lin" valueType="num">
                                      <p:cBhvr>
                                        <p:cTn id="14"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Phone 2">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9" name="Picture Placeholder 2"/>
          <p:cNvSpPr>
            <a:spLocks noGrp="1"/>
          </p:cNvSpPr>
          <p:nvPr>
            <p:ph type="pic" sz="quarter" idx="13"/>
          </p:nvPr>
        </p:nvSpPr>
        <p:spPr>
          <a:xfrm>
            <a:off x="5224464" y="2228253"/>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5" name="Slide Number Placeholder 5"/>
          <p:cNvSpPr>
            <a:spLocks noGrp="1"/>
          </p:cNvSpPr>
          <p:nvPr>
            <p:ph type="sldNum" sz="quarter" idx="14"/>
          </p:nvPr>
        </p:nvSpPr>
        <p:spPr>
          <a:xfrm>
            <a:off x="8829675" y="6016625"/>
            <a:ext cx="2527300" cy="365125"/>
          </a:xfrm>
        </p:spPr>
        <p:txBody>
          <a:bodyPr/>
          <a:lstStyle>
            <a:lvl1pPr>
              <a:defRPr/>
            </a:lvl1pPr>
          </a:lstStyle>
          <a:p>
            <a:pPr>
              <a:defRPr/>
            </a:pPr>
            <a:fld id="{6F0F944D-104E-4DD9-8FAC-CC8D9271E1DA}" type="slidenum">
              <a:rPr lang="en-US"/>
              <a:pPr>
                <a:defRPr/>
              </a:pPr>
              <a:t>‹#›</a:t>
            </a:fld>
            <a:endParaRPr lang="en-US" dirty="0"/>
          </a:p>
        </p:txBody>
      </p:sp>
      <p:sp>
        <p:nvSpPr>
          <p:cNvPr id="3" name="Content Placeholder 2"/>
          <p:cNvSpPr>
            <a:spLocks noGrp="1"/>
          </p:cNvSpPr>
          <p:nvPr>
            <p:ph sz="quarter" idx="15"/>
          </p:nvPr>
        </p:nvSpPr>
        <p:spPr>
          <a:xfrm>
            <a:off x="990600" y="2263776"/>
            <a:ext cx="3851275" cy="1084262"/>
          </a:xfrm>
        </p:spPr>
        <p:txBody>
          <a:bodyPr/>
          <a:lstStyle>
            <a:lvl1pPr marL="0" indent="0" algn="r">
              <a:buNone/>
              <a:defRPr lang="en-US" sz="1600" kern="1200" dirty="0" smtClean="0">
                <a:solidFill>
                  <a:srgbClr val="FC0B3D"/>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0" name="Content Placeholder 2"/>
          <p:cNvSpPr>
            <a:spLocks noGrp="1"/>
          </p:cNvSpPr>
          <p:nvPr>
            <p:ph sz="quarter" idx="16"/>
          </p:nvPr>
        </p:nvSpPr>
        <p:spPr>
          <a:xfrm>
            <a:off x="990600" y="4560095"/>
            <a:ext cx="3851275" cy="1084262"/>
          </a:xfrm>
        </p:spPr>
        <p:txBody>
          <a:bodyPr/>
          <a:lstStyle>
            <a:lvl1pPr marL="0" indent="0" algn="r">
              <a:buNone/>
              <a:defRPr lang="en-US" sz="1600" kern="1200" dirty="0" smtClean="0">
                <a:solidFill>
                  <a:srgbClr val="FC0B3D"/>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
        <p:nvSpPr>
          <p:cNvPr id="21" name="Content Placeholder 2"/>
          <p:cNvSpPr>
            <a:spLocks noGrp="1"/>
          </p:cNvSpPr>
          <p:nvPr>
            <p:ph sz="quarter" idx="17"/>
          </p:nvPr>
        </p:nvSpPr>
        <p:spPr>
          <a:xfrm>
            <a:off x="7380989" y="3348038"/>
            <a:ext cx="3851275" cy="1084262"/>
          </a:xfrm>
        </p:spPr>
        <p:txBody>
          <a:bodyPr/>
          <a:lstStyle>
            <a:lvl1pPr marL="0" indent="0" algn="l">
              <a:buNone/>
              <a:defRPr lang="en-US" sz="1600" kern="1200" dirty="0" smtClean="0">
                <a:solidFill>
                  <a:srgbClr val="FC0B3D"/>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34200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Phone 4">
    <p:spTree>
      <p:nvGrpSpPr>
        <p:cNvPr id="1" name=""/>
        <p:cNvGrpSpPr/>
        <p:nvPr/>
      </p:nvGrpSpPr>
      <p:grpSpPr>
        <a:xfrm>
          <a:off x="0" y="0"/>
          <a:ext cx="0" cy="0"/>
          <a:chOff x="0" y="0"/>
          <a:chExt cx="0" cy="0"/>
        </a:xfrm>
      </p:grpSpPr>
      <p:sp>
        <p:nvSpPr>
          <p:cNvPr id="6" name="Rectangle 5"/>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83621"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Picture Placeholder 2"/>
          <p:cNvSpPr>
            <a:spLocks noGrp="1"/>
          </p:cNvSpPr>
          <p:nvPr>
            <p:ph type="pic" sz="quarter" idx="15"/>
          </p:nvPr>
        </p:nvSpPr>
        <p:spPr>
          <a:xfrm>
            <a:off x="5550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21" name="Slide Number Placeholder 5"/>
          <p:cNvSpPr>
            <a:spLocks noGrp="1"/>
          </p:cNvSpPr>
          <p:nvPr>
            <p:ph type="sldNum" sz="quarter" idx="16"/>
          </p:nvPr>
        </p:nvSpPr>
        <p:spPr>
          <a:xfrm>
            <a:off x="8829675" y="6016625"/>
            <a:ext cx="2527300" cy="365125"/>
          </a:xfrm>
        </p:spPr>
        <p:txBody>
          <a:bodyPr/>
          <a:lstStyle>
            <a:lvl1pPr>
              <a:defRPr/>
            </a:lvl1pPr>
          </a:lstStyle>
          <a:p>
            <a:pPr>
              <a:defRPr/>
            </a:pPr>
            <a:fld id="{E855D8AF-68F5-4FDA-8F7C-65B4F2C11737}" type="slidenum">
              <a:rPr lang="en-US"/>
              <a:pPr>
                <a:defRPr/>
              </a:pPr>
              <a:t>‹#›</a:t>
            </a:fld>
            <a:endParaRPr lang="en-US" dirty="0"/>
          </a:p>
        </p:txBody>
      </p:sp>
      <p:sp>
        <p:nvSpPr>
          <p:cNvPr id="22" name="Content Placeholder 2"/>
          <p:cNvSpPr>
            <a:spLocks noGrp="1"/>
          </p:cNvSpPr>
          <p:nvPr>
            <p:ph sz="quarter" idx="17"/>
          </p:nvPr>
        </p:nvSpPr>
        <p:spPr>
          <a:xfrm>
            <a:off x="7754938" y="2249424"/>
            <a:ext cx="3745706" cy="946150"/>
          </a:xfrm>
        </p:spPr>
        <p:txBody>
          <a:bodyPr/>
          <a:lstStyle>
            <a:lvl1pPr marL="0" indent="0">
              <a:buNone/>
              <a:defRPr lang="en-US" sz="1600" kern="1200" dirty="0" smtClean="0">
                <a:solidFill>
                  <a:srgbClr val="ED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69643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7"/>
                                        </p:tgtEl>
                                        <p:attrNameLst>
                                          <p:attrName>style.visibility</p:attrName>
                                        </p:attrNameLst>
                                      </p:cBhvr>
                                      <p:to>
                                        <p:strVal val="visible"/>
                                      </p:to>
                                    </p:se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18"/>
                                        </p:tgtEl>
                                        <p:attrNameLst>
                                          <p:attrName>style.visibility</p:attrName>
                                        </p:attrNameLst>
                                      </p:cBhvr>
                                      <p:to>
                                        <p:strVal val="visible"/>
                                      </p:to>
                                    </p:set>
                                    <p:anim calcmode="lin" valueType="num">
                                      <p:cBhvr>
                                        <p:cTn id="19" dur="1500" fill="hold"/>
                                        <p:tgtEl>
                                          <p:spTgt spid="18"/>
                                        </p:tgtEl>
                                        <p:attrNameLst>
                                          <p:attrName>ppt_x</p:attrName>
                                        </p:attrNameLst>
                                      </p:cBhvr>
                                      <p:tavLst>
                                        <p:tav tm="0">
                                          <p:val>
                                            <p:strVal val="#ppt_x"/>
                                          </p:val>
                                        </p:tav>
                                        <p:tav tm="100000">
                                          <p:val>
                                            <p:strVal val="#ppt_x"/>
                                          </p:val>
                                        </p:tav>
                                      </p:tavLst>
                                    </p:anim>
                                    <p:anim calcmode="lin" valueType="num">
                                      <p:cBhvr>
                                        <p:cTn id="20"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7" grpId="0" animBg="1" advAuto="0"/>
      <p:bldP spid="18" grpId="0" animBg="1" advAuto="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6"/>
            <a:ext cx="10515600" cy="29011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574F4DBF-8280-477D-AAA7-9A7F95B4D0E5}" type="slidenum">
              <a:rPr lang="en-US"/>
              <a:pPr>
                <a:defRPr/>
              </a:pPr>
              <a:t>‹#›</a:t>
            </a:fld>
            <a:endParaRPr lang="en-US" dirty="0"/>
          </a:p>
        </p:txBody>
      </p:sp>
      <p:sp>
        <p:nvSpPr>
          <p:cNvPr id="13" name="Text Placeholder 12"/>
          <p:cNvSpPr>
            <a:spLocks noGrp="1"/>
          </p:cNvSpPr>
          <p:nvPr>
            <p:ph type="body" sz="quarter" idx="11" hasCustomPrompt="1"/>
          </p:nvPr>
        </p:nvSpPr>
        <p:spPr>
          <a:xfrm>
            <a:off x="1449387" y="4948497"/>
            <a:ext cx="9293225" cy="61595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24075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4" name="Content Placeholder 3"/>
          <p:cNvSpPr>
            <a:spLocks noGrp="1"/>
          </p:cNvSpPr>
          <p:nvPr>
            <p:ph sz="half" idx="2"/>
          </p:nvPr>
        </p:nvSpPr>
        <p:spPr>
          <a:xfrm>
            <a:off x="6172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4" name="Slide Number Placeholder 5"/>
          <p:cNvSpPr>
            <a:spLocks noGrp="1"/>
          </p:cNvSpPr>
          <p:nvPr>
            <p:ph type="sldNum" sz="quarter" idx="10"/>
          </p:nvPr>
        </p:nvSpPr>
        <p:spPr>
          <a:xfrm>
            <a:off x="8829675" y="6016625"/>
            <a:ext cx="2527300" cy="365125"/>
          </a:xfrm>
        </p:spPr>
        <p:txBody>
          <a:bodyPr/>
          <a:lstStyle>
            <a:lvl1pPr>
              <a:defRPr/>
            </a:lvl1pPr>
          </a:lstStyle>
          <a:p>
            <a:pPr>
              <a:defRPr/>
            </a:pPr>
            <a:fld id="{6B105C79-8CAD-4FAF-9312-3FBF50C66548}" type="slidenum">
              <a:rPr lang="en-US"/>
              <a:pPr>
                <a:defRPr/>
              </a:pPr>
              <a:t>‹#›</a:t>
            </a:fld>
            <a:endParaRPr lang="en-US" dirty="0"/>
          </a:p>
        </p:txBody>
      </p:sp>
      <p:sp>
        <p:nvSpPr>
          <p:cNvPr id="15" name="Text Placeholder 14"/>
          <p:cNvSpPr>
            <a:spLocks noGrp="1"/>
          </p:cNvSpPr>
          <p:nvPr>
            <p:ph type="body" sz="quarter" idx="11" hasCustomPrompt="1"/>
          </p:nvPr>
        </p:nvSpPr>
        <p:spPr>
          <a:xfrm>
            <a:off x="1603376" y="4887459"/>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
        <p:nvSpPr>
          <p:cNvPr id="17" name="Text Placeholder 14"/>
          <p:cNvSpPr>
            <a:spLocks noGrp="1"/>
          </p:cNvSpPr>
          <p:nvPr>
            <p:ph type="body" sz="quarter" idx="12" hasCustomPrompt="1"/>
          </p:nvPr>
        </p:nvSpPr>
        <p:spPr>
          <a:xfrm>
            <a:off x="6742906" y="4882130"/>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Tree>
    <p:extLst>
      <p:ext uri="{BB962C8B-B14F-4D97-AF65-F5344CB8AC3E}">
        <p14:creationId xmlns:p14="http://schemas.microsoft.com/office/powerpoint/2010/main" val="991010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 Text or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5"/>
            <a:ext cx="10515600" cy="41179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1" name="Slide Number Placeholder 5"/>
          <p:cNvSpPr>
            <a:spLocks noGrp="1"/>
          </p:cNvSpPr>
          <p:nvPr>
            <p:ph type="sldNum" sz="quarter" idx="10"/>
          </p:nvPr>
        </p:nvSpPr>
        <p:spPr>
          <a:xfrm>
            <a:off x="8829675" y="6016625"/>
            <a:ext cx="2527300" cy="365125"/>
          </a:xfrm>
        </p:spPr>
        <p:txBody>
          <a:bodyPr/>
          <a:lstStyle>
            <a:lvl1pPr>
              <a:defRPr/>
            </a:lvl1pPr>
          </a:lstStyle>
          <a:p>
            <a:pPr>
              <a:defRPr/>
            </a:pPr>
            <a:fld id="{EF9DE378-6408-45C3-8460-BEBB2C0315E8}" type="slidenum">
              <a:rPr lang="en-US"/>
              <a:pPr>
                <a:defRPr/>
              </a:pPr>
              <a:t>‹#›</a:t>
            </a:fld>
            <a:endParaRPr lang="en-US" dirty="0"/>
          </a:p>
        </p:txBody>
      </p:sp>
    </p:spTree>
    <p:extLst>
      <p:ext uri="{BB962C8B-B14F-4D97-AF65-F5344CB8AC3E}">
        <p14:creationId xmlns:p14="http://schemas.microsoft.com/office/powerpoint/2010/main" val="18640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Text or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0617F-707C-4953-853D-5726B194C62D}" type="slidenum">
              <a:rPr lang="en-US"/>
              <a:pPr>
                <a:defRPr/>
              </a:pPr>
              <a:t>‹#›</a:t>
            </a:fld>
            <a:endParaRPr lang="en-US" dirty="0"/>
          </a:p>
        </p:txBody>
      </p:sp>
    </p:spTree>
    <p:extLst>
      <p:ext uri="{BB962C8B-B14F-4D97-AF65-F5344CB8AC3E}">
        <p14:creationId xmlns:p14="http://schemas.microsoft.com/office/powerpoint/2010/main" val="2631642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E47CFB15-E8DC-44E9-93B6-B6B1F02AFC33}" type="slidenum">
              <a:rPr lang="en-US"/>
              <a:pPr>
                <a:defRPr/>
              </a:pPr>
              <a:t>‹#›</a:t>
            </a:fld>
            <a:endParaRPr lang="en-US" dirty="0"/>
          </a:p>
        </p:txBody>
      </p:sp>
    </p:spTree>
    <p:extLst>
      <p:ext uri="{BB962C8B-B14F-4D97-AF65-F5344CB8AC3E}">
        <p14:creationId xmlns:p14="http://schemas.microsoft.com/office/powerpoint/2010/main" val="1135344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Yellow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5E19D708-109D-42B6-B571-DCB6B2C8CCF9}" type="slidenum">
              <a:rPr lang="en-US"/>
              <a:pPr>
                <a:defRPr/>
              </a:pPr>
              <a:t>‹#›</a:t>
            </a:fld>
            <a:endParaRPr lang="en-US" dirty="0"/>
          </a:p>
        </p:txBody>
      </p:sp>
    </p:spTree>
    <p:extLst>
      <p:ext uri="{BB962C8B-B14F-4D97-AF65-F5344CB8AC3E}">
        <p14:creationId xmlns:p14="http://schemas.microsoft.com/office/powerpoint/2010/main" val="126342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94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4"/>
          <p:cNvPicPr>
            <a:picLocks/>
          </p:cNvPicPr>
          <p:nvPr/>
        </p:nvPicPr>
        <p:blipFill>
          <a:blip r:embed="rId2">
            <a:extLst>
              <a:ext uri="{28A0092B-C50C-407E-A947-70E740481C1C}">
                <a14:useLocalDpi xmlns:a14="http://schemas.microsoft.com/office/drawing/2010/main" val="0"/>
              </a:ext>
            </a:extLst>
          </a:blip>
          <a:srcRect l="39732"/>
          <a:stretch>
            <a:fillRect/>
          </a:stretch>
        </p:blipFill>
        <p:spPr bwMode="auto">
          <a:xfrm>
            <a:off x="-34925" y="-11113"/>
            <a:ext cx="39465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42675" y="5943600"/>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912367" y="1122363"/>
            <a:ext cx="7822433" cy="2387600"/>
          </a:xfrm>
        </p:spPr>
        <p:txBody>
          <a:bodyPr anchor="b">
            <a:normAutofit/>
          </a:bodyPr>
          <a:lstStyle>
            <a:lvl1pPr algn="l">
              <a:defRPr sz="3600">
                <a:solidFill>
                  <a:schemeClr val="tx1">
                    <a:lumMod val="65000"/>
                    <a:lumOff val="35000"/>
                  </a:schemeClr>
                </a:solidFill>
              </a:defRPr>
            </a:lvl1pPr>
          </a:lstStyle>
          <a:p>
            <a:r>
              <a:rPr lang="en-US" dirty="0"/>
              <a:t>Click to edit Master title style</a:t>
            </a:r>
          </a:p>
        </p:txBody>
      </p:sp>
      <p:sp>
        <p:nvSpPr>
          <p:cNvPr id="14" name="Subtitle 2"/>
          <p:cNvSpPr>
            <a:spLocks noGrp="1"/>
          </p:cNvSpPr>
          <p:nvPr>
            <p:ph type="subTitle" idx="1"/>
          </p:nvPr>
        </p:nvSpPr>
        <p:spPr>
          <a:xfrm>
            <a:off x="3912367" y="3602038"/>
            <a:ext cx="7822433" cy="1655762"/>
          </a:xfrm>
        </p:spPr>
        <p:txBody>
          <a:bodyPr>
            <a:normAutofit/>
          </a:bodyPr>
          <a:lstStyle>
            <a:lvl1pPr marL="0" indent="0" algn="l">
              <a:buNone/>
              <a:defRPr sz="2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9994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6154" y="1267414"/>
            <a:ext cx="4129216" cy="573763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Shape 309"/>
          <p:cNvSpPr/>
          <p:nvPr userDrawn="1"/>
        </p:nvSpPr>
        <p:spPr>
          <a:xfrm flipV="1">
            <a:off x="7004050" y="3052763"/>
            <a:ext cx="0" cy="588962"/>
          </a:xfrm>
          <a:prstGeom prst="line">
            <a:avLst/>
          </a:prstGeom>
          <a:ln w="127000">
            <a:solidFill>
              <a:schemeClr val="accent3"/>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5" name="Shape 310"/>
          <p:cNvSpPr>
            <a:spLocks noChangeShapeType="1"/>
          </p:cNvSpPr>
          <p:nvPr userDrawn="1"/>
        </p:nvSpPr>
        <p:spPr bwMode="auto">
          <a:xfrm flipV="1">
            <a:off x="7004050" y="6072188"/>
            <a:ext cx="0" cy="785812"/>
          </a:xfrm>
          <a:prstGeom prst="line">
            <a:avLst/>
          </a:prstGeom>
          <a:noFill/>
          <a:ln w="127000">
            <a:solidFill>
              <a:srgbClr val="EDC3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6" name="Shape 311"/>
          <p:cNvSpPr/>
          <p:nvPr userDrawn="1"/>
        </p:nvSpPr>
        <p:spPr>
          <a:xfrm flipV="1">
            <a:off x="7004050" y="4616450"/>
            <a:ext cx="0" cy="558800"/>
          </a:xfrm>
          <a:prstGeom prst="line">
            <a:avLst/>
          </a:prstGeom>
          <a:ln w="127000">
            <a:solidFill>
              <a:schemeClr val="accent4"/>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7" name="Shape 312"/>
          <p:cNvSpPr>
            <a:spLocks noChangeShapeType="1"/>
          </p:cNvSpPr>
          <p:nvPr userDrawn="1"/>
        </p:nvSpPr>
        <p:spPr bwMode="auto">
          <a:xfrm flipV="1">
            <a:off x="7004050" y="1624013"/>
            <a:ext cx="0" cy="590550"/>
          </a:xfrm>
          <a:prstGeom prst="line">
            <a:avLst/>
          </a:prstGeom>
          <a:noFill/>
          <a:ln w="127000">
            <a:solidFill>
              <a:schemeClr val="accent2"/>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8" name="Shape 315"/>
          <p:cNvSpPr>
            <a:spLocks/>
          </p:cNvSpPr>
          <p:nvPr userDrawn="1"/>
        </p:nvSpPr>
        <p:spPr bwMode="auto">
          <a:xfrm>
            <a:off x="6486525" y="628650"/>
            <a:ext cx="1033463" cy="1033463"/>
          </a:xfrm>
          <a:custGeom>
            <a:avLst/>
            <a:gdLst>
              <a:gd name="T0" fmla="*/ 27126474 w 19679"/>
              <a:gd name="T1" fmla="*/ 27126474 h 19679"/>
              <a:gd name="T2" fmla="*/ 27126474 w 19679"/>
              <a:gd name="T3" fmla="*/ 27126474 h 19679"/>
              <a:gd name="T4" fmla="*/ 27126474 w 19679"/>
              <a:gd name="T5" fmla="*/ 27126474 h 19679"/>
              <a:gd name="T6" fmla="*/ 27126474 w 19679"/>
              <a:gd name="T7" fmla="*/ 2712647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1"/>
            </a:solidFill>
            <a:miter lim="400000"/>
            <a:headEnd/>
            <a:tailEnd/>
          </a:ln>
        </p:spPr>
        <p:txBody>
          <a:bodyPr lIns="0" tIns="0" rIns="0" bIns="0" anchor="ctr"/>
          <a:lstStyle/>
          <a:p>
            <a:endParaRPr lang="en-US"/>
          </a:p>
        </p:txBody>
      </p:sp>
      <p:sp>
        <p:nvSpPr>
          <p:cNvPr id="9" name="Shape 316"/>
          <p:cNvSpPr>
            <a:spLocks/>
          </p:cNvSpPr>
          <p:nvPr userDrawn="1"/>
        </p:nvSpPr>
        <p:spPr bwMode="auto">
          <a:xfrm>
            <a:off x="6616700" y="758825"/>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0" name="Shape 317"/>
          <p:cNvSpPr/>
          <p:nvPr userDrawn="1"/>
        </p:nvSpPr>
        <p:spPr>
          <a:xfrm>
            <a:off x="6746875" y="952500"/>
            <a:ext cx="512763" cy="384175"/>
          </a:xfrm>
          <a:custGeom>
            <a:avLst/>
            <a:gdLst/>
            <a:ahLst/>
            <a:cxnLst>
              <a:cxn ang="0">
                <a:pos x="wd2" y="hd2"/>
              </a:cxn>
              <a:cxn ang="5400000">
                <a:pos x="wd2" y="hd2"/>
              </a:cxn>
              <a:cxn ang="10800000">
                <a:pos x="wd2" y="hd2"/>
              </a:cxn>
              <a:cxn ang="16200000">
                <a:pos x="wd2" y="hd2"/>
              </a:cxn>
            </a:cxnLst>
            <a:rect l="0" t="0" r="r" b="b"/>
            <a:pathLst>
              <a:path w="21600" h="21600" extrusionOk="0">
                <a:moveTo>
                  <a:pt x="17964" y="16653"/>
                </a:moveTo>
                <a:cubicBezTo>
                  <a:pt x="17800" y="16782"/>
                  <a:pt x="17708" y="17031"/>
                  <a:pt x="17733" y="17282"/>
                </a:cubicBezTo>
                <a:cubicBezTo>
                  <a:pt x="17876" y="18704"/>
                  <a:pt x="18345" y="19747"/>
                  <a:pt x="18652" y="20300"/>
                </a:cubicBezTo>
                <a:cubicBezTo>
                  <a:pt x="17373" y="20102"/>
                  <a:pt x="16297" y="19012"/>
                  <a:pt x="15593" y="18085"/>
                </a:cubicBezTo>
                <a:cubicBezTo>
                  <a:pt x="15487" y="17946"/>
                  <a:pt x="15336" y="17878"/>
                  <a:pt x="15191" y="17907"/>
                </a:cubicBezTo>
                <a:cubicBezTo>
                  <a:pt x="14794" y="17972"/>
                  <a:pt x="14413" y="18008"/>
                  <a:pt x="14059" y="18008"/>
                </a:cubicBezTo>
                <a:cubicBezTo>
                  <a:pt x="13532" y="18008"/>
                  <a:pt x="13012" y="17939"/>
                  <a:pt x="12507" y="17811"/>
                </a:cubicBezTo>
                <a:cubicBezTo>
                  <a:pt x="15275" y="16244"/>
                  <a:pt x="17172" y="13075"/>
                  <a:pt x="17172" y="9428"/>
                </a:cubicBezTo>
                <a:cubicBezTo>
                  <a:pt x="17172" y="7594"/>
                  <a:pt x="16691" y="5881"/>
                  <a:pt x="15862" y="4430"/>
                </a:cubicBezTo>
                <a:cubicBezTo>
                  <a:pt x="18616" y="5258"/>
                  <a:pt x="20637" y="7926"/>
                  <a:pt x="20637" y="11085"/>
                </a:cubicBezTo>
                <a:cubicBezTo>
                  <a:pt x="20637" y="13296"/>
                  <a:pt x="19663" y="15327"/>
                  <a:pt x="17964" y="16653"/>
                </a:cubicBezTo>
                <a:cubicBezTo>
                  <a:pt x="17964" y="16653"/>
                  <a:pt x="17964" y="16653"/>
                  <a:pt x="17964" y="16653"/>
                </a:cubicBezTo>
                <a:close/>
                <a:moveTo>
                  <a:pt x="8586" y="16321"/>
                </a:moveTo>
                <a:cubicBezTo>
                  <a:pt x="8221" y="16321"/>
                  <a:pt x="7830" y="16284"/>
                  <a:pt x="7423" y="16213"/>
                </a:cubicBezTo>
                <a:cubicBezTo>
                  <a:pt x="7128" y="16166"/>
                  <a:pt x="6828" y="16295"/>
                  <a:pt x="6617" y="16576"/>
                </a:cubicBezTo>
                <a:cubicBezTo>
                  <a:pt x="6100" y="17255"/>
                  <a:pt x="5387" y="18023"/>
                  <a:pt x="4551" y="18465"/>
                </a:cubicBezTo>
                <a:cubicBezTo>
                  <a:pt x="4771" y="17848"/>
                  <a:pt x="4966" y="17089"/>
                  <a:pt x="5056" y="16197"/>
                </a:cubicBezTo>
                <a:cubicBezTo>
                  <a:pt x="5108" y="15694"/>
                  <a:pt x="4926" y="15198"/>
                  <a:pt x="4594" y="14938"/>
                </a:cubicBezTo>
                <a:cubicBezTo>
                  <a:pt x="2897" y="13615"/>
                  <a:pt x="1925" y="11607"/>
                  <a:pt x="1925" y="9428"/>
                </a:cubicBezTo>
                <a:cubicBezTo>
                  <a:pt x="1925" y="5627"/>
                  <a:pt x="4913" y="2534"/>
                  <a:pt x="8586" y="2534"/>
                </a:cubicBezTo>
                <a:cubicBezTo>
                  <a:pt x="12261" y="2534"/>
                  <a:pt x="15248" y="5627"/>
                  <a:pt x="15248" y="9428"/>
                </a:cubicBezTo>
                <a:cubicBezTo>
                  <a:pt x="15248" y="13226"/>
                  <a:pt x="12261" y="16321"/>
                  <a:pt x="8586" y="16321"/>
                </a:cubicBezTo>
                <a:cubicBezTo>
                  <a:pt x="8586" y="16321"/>
                  <a:pt x="8586" y="16321"/>
                  <a:pt x="8586" y="16321"/>
                </a:cubicBezTo>
                <a:close/>
                <a:moveTo>
                  <a:pt x="21600" y="11085"/>
                </a:moveTo>
                <a:cubicBezTo>
                  <a:pt x="21600" y="6844"/>
                  <a:pt x="18615" y="3344"/>
                  <a:pt x="14804" y="2937"/>
                </a:cubicBezTo>
                <a:cubicBezTo>
                  <a:pt x="13239" y="1130"/>
                  <a:pt x="11031" y="0"/>
                  <a:pt x="8586" y="0"/>
                </a:cubicBezTo>
                <a:cubicBezTo>
                  <a:pt x="3851" y="0"/>
                  <a:pt x="0" y="4230"/>
                  <a:pt x="0" y="9428"/>
                </a:cubicBezTo>
                <a:cubicBezTo>
                  <a:pt x="0" y="12205"/>
                  <a:pt x="1119" y="14839"/>
                  <a:pt x="3028" y="16621"/>
                </a:cubicBezTo>
                <a:cubicBezTo>
                  <a:pt x="2769" y="17793"/>
                  <a:pt x="2278" y="18478"/>
                  <a:pt x="2278" y="18478"/>
                </a:cubicBezTo>
                <a:cubicBezTo>
                  <a:pt x="1946" y="18913"/>
                  <a:pt x="1825" y="19568"/>
                  <a:pt x="1961" y="20192"/>
                </a:cubicBezTo>
                <a:cubicBezTo>
                  <a:pt x="1972" y="20242"/>
                  <a:pt x="1985" y="20294"/>
                  <a:pt x="2001" y="20340"/>
                </a:cubicBezTo>
                <a:cubicBezTo>
                  <a:pt x="2203" y="20963"/>
                  <a:pt x="2667" y="21366"/>
                  <a:pt x="3185" y="21366"/>
                </a:cubicBezTo>
                <a:cubicBezTo>
                  <a:pt x="5052" y="21366"/>
                  <a:pt x="6591" y="20054"/>
                  <a:pt x="7637" y="18795"/>
                </a:cubicBezTo>
                <a:cubicBezTo>
                  <a:pt x="7964" y="18834"/>
                  <a:pt x="8282" y="18855"/>
                  <a:pt x="8586" y="18855"/>
                </a:cubicBezTo>
                <a:cubicBezTo>
                  <a:pt x="9380" y="18855"/>
                  <a:pt x="10145" y="18735"/>
                  <a:pt x="10875" y="18513"/>
                </a:cubicBezTo>
                <a:cubicBezTo>
                  <a:pt x="11865" y="19012"/>
                  <a:pt x="12949" y="19275"/>
                  <a:pt x="14059" y="19275"/>
                </a:cubicBezTo>
                <a:cubicBezTo>
                  <a:pt x="14384" y="19275"/>
                  <a:pt x="14727" y="19249"/>
                  <a:pt x="15081" y="19198"/>
                </a:cubicBezTo>
                <a:cubicBezTo>
                  <a:pt x="15995" y="20340"/>
                  <a:pt x="17382" y="21600"/>
                  <a:pt x="19060" y="21600"/>
                </a:cubicBezTo>
                <a:cubicBezTo>
                  <a:pt x="19374" y="21600"/>
                  <a:pt x="19657" y="21356"/>
                  <a:pt x="19780" y="20979"/>
                </a:cubicBezTo>
                <a:cubicBezTo>
                  <a:pt x="19788" y="20955"/>
                  <a:pt x="19794" y="20929"/>
                  <a:pt x="19800" y="20903"/>
                </a:cubicBezTo>
                <a:cubicBezTo>
                  <a:pt x="19885" y="20517"/>
                  <a:pt x="19812" y="20114"/>
                  <a:pt x="19615" y="19854"/>
                </a:cubicBezTo>
                <a:cubicBezTo>
                  <a:pt x="19608" y="19846"/>
                  <a:pt x="18974" y="18977"/>
                  <a:pt x="18740" y="17511"/>
                </a:cubicBezTo>
                <a:cubicBezTo>
                  <a:pt x="20537" y="15961"/>
                  <a:pt x="21600" y="13588"/>
                  <a:pt x="21600" y="11085"/>
                </a:cubicBezTo>
                <a:cubicBezTo>
                  <a:pt x="21600" y="11085"/>
                  <a:pt x="21600" y="11085"/>
                  <a:pt x="21600" y="11085"/>
                </a:cubicBezTo>
                <a:close/>
                <a:moveTo>
                  <a:pt x="11006" y="10422"/>
                </a:moveTo>
                <a:lnTo>
                  <a:pt x="6194" y="10422"/>
                </a:lnTo>
                <a:cubicBezTo>
                  <a:pt x="5929" y="10422"/>
                  <a:pt x="5712" y="10706"/>
                  <a:pt x="5712" y="11056"/>
                </a:cubicBezTo>
                <a:cubicBezTo>
                  <a:pt x="5712" y="11406"/>
                  <a:pt x="5929" y="11688"/>
                  <a:pt x="6194" y="11688"/>
                </a:cubicBezTo>
                <a:lnTo>
                  <a:pt x="11006" y="11688"/>
                </a:lnTo>
                <a:cubicBezTo>
                  <a:pt x="11272" y="11688"/>
                  <a:pt x="11487" y="11406"/>
                  <a:pt x="11487" y="11056"/>
                </a:cubicBezTo>
                <a:cubicBezTo>
                  <a:pt x="11487" y="10706"/>
                  <a:pt x="11272" y="10422"/>
                  <a:pt x="11006" y="10422"/>
                </a:cubicBezTo>
                <a:cubicBezTo>
                  <a:pt x="11006" y="10422"/>
                  <a:pt x="11006" y="10422"/>
                  <a:pt x="11006" y="10422"/>
                </a:cubicBezTo>
                <a:close/>
                <a:moveTo>
                  <a:pt x="11006" y="7343"/>
                </a:moveTo>
                <a:lnTo>
                  <a:pt x="6194" y="7343"/>
                </a:lnTo>
                <a:cubicBezTo>
                  <a:pt x="5929" y="7343"/>
                  <a:pt x="5712" y="7627"/>
                  <a:pt x="5712" y="7978"/>
                </a:cubicBezTo>
                <a:cubicBezTo>
                  <a:pt x="5712" y="8327"/>
                  <a:pt x="5929" y="8611"/>
                  <a:pt x="6194" y="8611"/>
                </a:cubicBezTo>
                <a:lnTo>
                  <a:pt x="11006" y="8611"/>
                </a:lnTo>
                <a:cubicBezTo>
                  <a:pt x="11272" y="8611"/>
                  <a:pt x="11487" y="8329"/>
                  <a:pt x="11487" y="7978"/>
                </a:cubicBezTo>
                <a:cubicBezTo>
                  <a:pt x="11487" y="7627"/>
                  <a:pt x="11272" y="7343"/>
                  <a:pt x="11006" y="7343"/>
                </a:cubicBezTo>
                <a:cubicBezTo>
                  <a:pt x="11006" y="7343"/>
                  <a:pt x="11006" y="7343"/>
                  <a:pt x="11006" y="7343"/>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321"/>
          <p:cNvSpPr/>
          <p:nvPr userDrawn="1"/>
        </p:nvSpPr>
        <p:spPr>
          <a:xfrm>
            <a:off x="6486525" y="3627438"/>
            <a:ext cx="1033463" cy="1033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3"/>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12" name="Shape 322"/>
          <p:cNvSpPr/>
          <p:nvPr userDrawn="1"/>
        </p:nvSpPr>
        <p:spPr>
          <a:xfrm>
            <a:off x="6486525" y="5126038"/>
            <a:ext cx="1033463" cy="1033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4"/>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13" name="Shape 326"/>
          <p:cNvSpPr>
            <a:spLocks/>
          </p:cNvSpPr>
          <p:nvPr userDrawn="1"/>
        </p:nvSpPr>
        <p:spPr bwMode="auto">
          <a:xfrm>
            <a:off x="6486525" y="2127250"/>
            <a:ext cx="1033463" cy="1033463"/>
          </a:xfrm>
          <a:custGeom>
            <a:avLst/>
            <a:gdLst>
              <a:gd name="T0" fmla="*/ 27126474 w 19679"/>
              <a:gd name="T1" fmla="*/ 27126474 h 19679"/>
              <a:gd name="T2" fmla="*/ 27126474 w 19679"/>
              <a:gd name="T3" fmla="*/ 27126474 h 19679"/>
              <a:gd name="T4" fmla="*/ 27126474 w 19679"/>
              <a:gd name="T5" fmla="*/ 27126474 h 19679"/>
              <a:gd name="T6" fmla="*/ 27126474 w 19679"/>
              <a:gd name="T7" fmla="*/ 2712647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2"/>
            </a:solidFill>
            <a:miter lim="400000"/>
            <a:headEnd/>
            <a:tailEnd/>
          </a:ln>
        </p:spPr>
        <p:txBody>
          <a:bodyPr lIns="0" tIns="0" rIns="0" bIns="0" anchor="ctr"/>
          <a:lstStyle/>
          <a:p>
            <a:endParaRPr lang="en-US"/>
          </a:p>
        </p:txBody>
      </p:sp>
      <p:sp>
        <p:nvSpPr>
          <p:cNvPr id="14" name="Shape 328"/>
          <p:cNvSpPr>
            <a:spLocks/>
          </p:cNvSpPr>
          <p:nvPr userDrawn="1"/>
        </p:nvSpPr>
        <p:spPr bwMode="auto">
          <a:xfrm>
            <a:off x="6616700" y="2257425"/>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5" name="Shape 329"/>
          <p:cNvSpPr/>
          <p:nvPr userDrawn="1"/>
        </p:nvSpPr>
        <p:spPr>
          <a:xfrm>
            <a:off x="6767513" y="2389188"/>
            <a:ext cx="438150" cy="438150"/>
          </a:xfrm>
          <a:custGeom>
            <a:avLst/>
            <a:gdLst/>
            <a:ahLst/>
            <a:cxnLst>
              <a:cxn ang="0">
                <a:pos x="wd2" y="hd2"/>
              </a:cxn>
              <a:cxn ang="5400000">
                <a:pos x="wd2" y="hd2"/>
              </a:cxn>
              <a:cxn ang="10800000">
                <a:pos x="wd2" y="hd2"/>
              </a:cxn>
              <a:cxn ang="16200000">
                <a:pos x="wd2" y="hd2"/>
              </a:cxn>
            </a:cxnLst>
            <a:rect l="0" t="0"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331"/>
          <p:cNvSpPr/>
          <p:nvPr userDrawn="1"/>
        </p:nvSpPr>
        <p:spPr>
          <a:xfrm>
            <a:off x="6616700" y="3757613"/>
            <a:ext cx="773113" cy="773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17" name="Shape 332"/>
          <p:cNvSpPr/>
          <p:nvPr userDrawn="1"/>
        </p:nvSpPr>
        <p:spPr>
          <a:xfrm>
            <a:off x="6759575" y="3868738"/>
            <a:ext cx="452438" cy="534987"/>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334"/>
          <p:cNvSpPr/>
          <p:nvPr userDrawn="1"/>
        </p:nvSpPr>
        <p:spPr>
          <a:xfrm>
            <a:off x="6616700" y="5256213"/>
            <a:ext cx="773113" cy="773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19" name="Shape 335"/>
          <p:cNvSpPr/>
          <p:nvPr userDrawn="1"/>
        </p:nvSpPr>
        <p:spPr>
          <a:xfrm>
            <a:off x="6759575" y="5362575"/>
            <a:ext cx="452438" cy="534988"/>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Text Placeholder 24"/>
          <p:cNvSpPr>
            <a:spLocks noGrp="1"/>
          </p:cNvSpPr>
          <p:nvPr>
            <p:ph type="body" sz="quarter" idx="11"/>
          </p:nvPr>
        </p:nvSpPr>
        <p:spPr>
          <a:xfrm>
            <a:off x="7823252" y="855662"/>
            <a:ext cx="2647950" cy="577850"/>
          </a:xfrm>
        </p:spPr>
        <p:txBody>
          <a:bodyPr/>
          <a:lstStyle>
            <a:lvl1pPr>
              <a:defRPr lang="en-US" sz="2000" kern="1200" dirty="0" smtClean="0">
                <a:solidFill>
                  <a:schemeClr val="accent1"/>
                </a:solidFill>
                <a:latin typeface="Roboto Bold" pitchFamily="2" charset="0"/>
                <a:ea typeface="Roboto Bold" pitchFamily="2" charset="0"/>
                <a:cs typeface="Roboto Bold" pitchFamily="2" charset="0"/>
              </a:defRPr>
            </a:lvl1pPr>
          </a:lstStyle>
          <a:p>
            <a:pPr lvl="0"/>
            <a:r>
              <a:rPr lang="en-US" dirty="0"/>
              <a:t>Click to edit Master text styles</a:t>
            </a:r>
          </a:p>
        </p:txBody>
      </p:sp>
      <p:sp>
        <p:nvSpPr>
          <p:cNvPr id="21" name="Text Placeholder 26"/>
          <p:cNvSpPr>
            <a:spLocks noGrp="1"/>
          </p:cNvSpPr>
          <p:nvPr>
            <p:ph type="body" sz="quarter" idx="12"/>
          </p:nvPr>
        </p:nvSpPr>
        <p:spPr>
          <a:xfrm>
            <a:off x="7823252" y="2304899"/>
            <a:ext cx="2647950" cy="569913"/>
          </a:xfrm>
        </p:spPr>
        <p:txBody>
          <a:bodyPr/>
          <a:lstStyle>
            <a:lvl1pPr>
              <a:defRPr lang="en-US" sz="2000" kern="1200" dirty="0" smtClean="0">
                <a:solidFill>
                  <a:schemeClr val="accent2"/>
                </a:solidFill>
                <a:latin typeface="Roboto Bold" pitchFamily="2" charset="0"/>
                <a:ea typeface="Roboto Bold" pitchFamily="2" charset="0"/>
                <a:cs typeface="Roboto Bold" pitchFamily="2" charset="0"/>
              </a:defRPr>
            </a:lvl1pPr>
          </a:lstStyle>
          <a:p>
            <a:pPr lvl="0"/>
            <a:r>
              <a:rPr lang="en-US" dirty="0"/>
              <a:t>Click to edit Master text styles</a:t>
            </a:r>
          </a:p>
        </p:txBody>
      </p:sp>
      <p:sp>
        <p:nvSpPr>
          <p:cNvPr id="22" name="Text Placeholder 26"/>
          <p:cNvSpPr>
            <a:spLocks noGrp="1"/>
          </p:cNvSpPr>
          <p:nvPr>
            <p:ph type="body" sz="quarter" idx="13"/>
          </p:nvPr>
        </p:nvSpPr>
        <p:spPr>
          <a:xfrm>
            <a:off x="7823252" y="3888240"/>
            <a:ext cx="2647950" cy="569913"/>
          </a:xfrm>
        </p:spPr>
        <p:txBody>
          <a:bodyPr/>
          <a:lstStyle>
            <a:lvl1pPr>
              <a:defRPr lang="en-US" sz="2000" kern="1200" dirty="0" smtClean="0">
                <a:solidFill>
                  <a:srgbClr val="B7C300"/>
                </a:solidFill>
                <a:latin typeface="Roboto Bold" pitchFamily="2" charset="0"/>
                <a:ea typeface="Roboto Bold" pitchFamily="2" charset="0"/>
                <a:cs typeface="Roboto Bold" pitchFamily="2" charset="0"/>
              </a:defRPr>
            </a:lvl1pPr>
          </a:lstStyle>
          <a:p>
            <a:pPr lvl="0"/>
            <a:r>
              <a:rPr lang="en-US" dirty="0"/>
              <a:t>Click to edit Master text styles</a:t>
            </a:r>
          </a:p>
        </p:txBody>
      </p:sp>
      <p:sp>
        <p:nvSpPr>
          <p:cNvPr id="23" name="Text Placeholder 26"/>
          <p:cNvSpPr>
            <a:spLocks noGrp="1"/>
          </p:cNvSpPr>
          <p:nvPr>
            <p:ph type="body" sz="quarter" idx="14"/>
          </p:nvPr>
        </p:nvSpPr>
        <p:spPr>
          <a:xfrm>
            <a:off x="7823252" y="5327650"/>
            <a:ext cx="2647950" cy="569913"/>
          </a:xfrm>
        </p:spPr>
        <p:txBody>
          <a:bodyPr/>
          <a:lstStyle>
            <a:lvl1pPr>
              <a:defRPr lang="en-US" sz="2000" kern="1200" dirty="0" smtClean="0">
                <a:solidFill>
                  <a:srgbClr val="EDC308"/>
                </a:solidFill>
                <a:latin typeface="Roboto Bold" pitchFamily="2" charset="0"/>
                <a:ea typeface="Roboto Bold" pitchFamily="2" charset="0"/>
                <a:cs typeface="Roboto Bold" pitchFamily="2" charset="0"/>
              </a:defRPr>
            </a:lvl1pPr>
          </a:lstStyle>
          <a:p>
            <a:pPr lvl="0"/>
            <a:r>
              <a:rPr lang="en-US" dirty="0"/>
              <a:t>Click to edit Master text styles</a:t>
            </a:r>
          </a:p>
        </p:txBody>
      </p:sp>
      <p:sp>
        <p:nvSpPr>
          <p:cNvPr id="24" name="Picture Placeholder 32"/>
          <p:cNvSpPr>
            <a:spLocks noGrp="1"/>
          </p:cNvSpPr>
          <p:nvPr>
            <p:ph type="pic" sz="quarter" idx="15"/>
          </p:nvPr>
        </p:nvSpPr>
        <p:spPr>
          <a:xfrm>
            <a:off x="6735762" y="2346325"/>
            <a:ext cx="500063" cy="569913"/>
          </a:xfrm>
        </p:spPr>
        <p:txBody>
          <a:bodyPr/>
          <a:lstStyle/>
          <a:p>
            <a:endParaRPr lang="en-US"/>
          </a:p>
        </p:txBody>
      </p:sp>
      <p:sp>
        <p:nvSpPr>
          <p:cNvPr id="26" name="Picture Placeholder 25"/>
          <p:cNvSpPr>
            <a:spLocks noGrp="1"/>
          </p:cNvSpPr>
          <p:nvPr>
            <p:ph type="pic" sz="quarter" idx="16"/>
          </p:nvPr>
        </p:nvSpPr>
        <p:spPr>
          <a:xfrm>
            <a:off x="6746875" y="855663"/>
            <a:ext cx="512763" cy="577850"/>
          </a:xfrm>
        </p:spPr>
        <p:txBody>
          <a:bodyPr/>
          <a:lstStyle/>
          <a:p>
            <a:endParaRPr lang="en-US"/>
          </a:p>
        </p:txBody>
      </p:sp>
      <p:sp>
        <p:nvSpPr>
          <p:cNvPr id="28" name="Picture Placeholder 27"/>
          <p:cNvSpPr>
            <a:spLocks noGrp="1"/>
          </p:cNvSpPr>
          <p:nvPr>
            <p:ph type="pic" sz="quarter" idx="17"/>
          </p:nvPr>
        </p:nvSpPr>
        <p:spPr>
          <a:xfrm>
            <a:off x="6735762" y="3868738"/>
            <a:ext cx="476251" cy="534987"/>
          </a:xfrm>
        </p:spPr>
        <p:txBody>
          <a:bodyPr/>
          <a:lstStyle/>
          <a:p>
            <a:endParaRPr lang="en-US"/>
          </a:p>
        </p:txBody>
      </p:sp>
      <p:sp>
        <p:nvSpPr>
          <p:cNvPr id="30" name="Picture Placeholder 29"/>
          <p:cNvSpPr>
            <a:spLocks noGrp="1"/>
          </p:cNvSpPr>
          <p:nvPr>
            <p:ph type="pic" sz="quarter" idx="18"/>
          </p:nvPr>
        </p:nvSpPr>
        <p:spPr>
          <a:xfrm>
            <a:off x="6746875" y="5362575"/>
            <a:ext cx="512763" cy="534988"/>
          </a:xfrm>
        </p:spPr>
        <p:txBody>
          <a:bodyPr/>
          <a:lstStyle/>
          <a:p>
            <a:endParaRPr lang="en-US"/>
          </a:p>
        </p:txBody>
      </p:sp>
    </p:spTree>
    <p:extLst>
      <p:ext uri="{BB962C8B-B14F-4D97-AF65-F5344CB8AC3E}">
        <p14:creationId xmlns:p14="http://schemas.microsoft.com/office/powerpoint/2010/main" val="696139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Phone 3">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794" y="1418897"/>
            <a:ext cx="2732096" cy="483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418897"/>
            <a:ext cx="2773696" cy="490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69264" y="2249424"/>
            <a:ext cx="1783080" cy="3142456"/>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83080" cy="3143765"/>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5"/>
          </p:nvPr>
        </p:nvSpPr>
        <p:spPr>
          <a:xfrm>
            <a:off x="8829675" y="6016625"/>
            <a:ext cx="2527300" cy="365125"/>
          </a:xfrm>
        </p:spPr>
        <p:txBody>
          <a:bodyPr/>
          <a:lstStyle>
            <a:lvl1pPr>
              <a:defRPr/>
            </a:lvl1pPr>
          </a:lstStyle>
          <a:p>
            <a:pPr>
              <a:defRPr/>
            </a:pPr>
            <a:fld id="{E3AA4DAF-FBA6-4AC8-87C1-D1D619CD0547}" type="slidenum">
              <a:rPr lang="en-US"/>
              <a:pPr>
                <a:defRPr/>
              </a:pPr>
              <a:t>‹#›</a:t>
            </a:fld>
            <a:endParaRPr lang="en-US" dirty="0"/>
          </a:p>
        </p:txBody>
      </p:sp>
      <p:sp>
        <p:nvSpPr>
          <p:cNvPr id="3" name="Content Placeholder 2"/>
          <p:cNvSpPr>
            <a:spLocks noGrp="1"/>
          </p:cNvSpPr>
          <p:nvPr>
            <p:ph sz="quarter" idx="16"/>
          </p:nvPr>
        </p:nvSpPr>
        <p:spPr>
          <a:xfrm>
            <a:off x="5468938" y="1866505"/>
            <a:ext cx="5884862" cy="946150"/>
          </a:xfrm>
        </p:spPr>
        <p:txBody>
          <a:bodyPr/>
          <a:lstStyle>
            <a:lvl1pPr marL="0" indent="0">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a:t>Edit Master text styles</a:t>
            </a:r>
          </a:p>
          <a:p>
            <a:pPr lvl="1"/>
            <a:r>
              <a:rPr lang="en-US"/>
              <a:t>Second level</a:t>
            </a:r>
          </a:p>
        </p:txBody>
      </p:sp>
      <p:sp>
        <p:nvSpPr>
          <p:cNvPr id="20" name="Content Placeholder 2"/>
          <p:cNvSpPr>
            <a:spLocks noGrp="1"/>
          </p:cNvSpPr>
          <p:nvPr>
            <p:ph sz="quarter" idx="17"/>
          </p:nvPr>
        </p:nvSpPr>
        <p:spPr>
          <a:xfrm>
            <a:off x="5483115" y="3211117"/>
            <a:ext cx="5884862" cy="946150"/>
          </a:xfrm>
        </p:spPr>
        <p:txBody>
          <a:bodyPr/>
          <a:lstStyle>
            <a:lvl1pPr marL="0" indent="0">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32067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 Main Points">
    <p:spTree>
      <p:nvGrpSpPr>
        <p:cNvPr id="1" name=""/>
        <p:cNvGrpSpPr/>
        <p:nvPr/>
      </p:nvGrpSpPr>
      <p:grpSpPr>
        <a:xfrm>
          <a:off x="0" y="0"/>
          <a:ext cx="0" cy="0"/>
          <a:chOff x="0" y="0"/>
          <a:chExt cx="0" cy="0"/>
        </a:xfrm>
      </p:grpSpPr>
      <p:sp>
        <p:nvSpPr>
          <p:cNvPr id="7" name="Rectangle 6"/>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Shape 316"/>
          <p:cNvSpPr>
            <a:spLocks/>
          </p:cNvSpPr>
          <p:nvPr/>
        </p:nvSpPr>
        <p:spPr bwMode="auto">
          <a:xfrm>
            <a:off x="833882" y="1748929"/>
            <a:ext cx="439811" cy="433630"/>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lIns="0" tIns="0" rIns="0" bIns="0" anchor="ctr"/>
          <a:lstStyle/>
          <a:p>
            <a:endParaRPr lang="en-US" dirty="0"/>
          </a:p>
        </p:txBody>
      </p:sp>
      <p:sp>
        <p:nvSpPr>
          <p:cNvPr id="16" name="Shape 328"/>
          <p:cNvSpPr>
            <a:spLocks/>
          </p:cNvSpPr>
          <p:nvPr userDrawn="1"/>
        </p:nvSpPr>
        <p:spPr bwMode="auto">
          <a:xfrm>
            <a:off x="818928" y="2484440"/>
            <a:ext cx="454765" cy="470157"/>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lIns="0" tIns="0" rIns="0" bIns="0" anchor="ctr"/>
          <a:lstStyle/>
          <a:p>
            <a:endParaRPr lang="en-US"/>
          </a:p>
        </p:txBody>
      </p:sp>
      <p:sp>
        <p:nvSpPr>
          <p:cNvPr id="23" name="Title 1"/>
          <p:cNvSpPr>
            <a:spLocks noGrp="1"/>
          </p:cNvSpPr>
          <p:nvPr>
            <p:ph type="title"/>
          </p:nvPr>
        </p:nvSpPr>
        <p:spPr>
          <a:xfrm>
            <a:off x="764381" y="335485"/>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sz="quarter" idx="13"/>
          </p:nvPr>
        </p:nvSpPr>
        <p:spPr>
          <a:xfrm>
            <a:off x="1924226" y="1799067"/>
            <a:ext cx="9326562" cy="279400"/>
          </a:xfrm>
        </p:spPr>
        <p:txBody>
          <a:bodyPr/>
          <a:lstStyle>
            <a:lvl1pPr marL="0" indent="0">
              <a:buNone/>
              <a:defRPr lang="en-US" sz="2000" kern="1200" dirty="0" smtClean="0">
                <a:solidFill>
                  <a:srgbClr val="FC0B3D"/>
                </a:solidFill>
                <a:latin typeface="Roboto Bold"/>
                <a:ea typeface="Roboto Bold"/>
                <a:cs typeface="Roboto Bold"/>
              </a:defRPr>
            </a:lvl1pPr>
            <a:lvl2pPr marL="457200" indent="0">
              <a:buNone/>
              <a:defRPr sz="1600"/>
            </a:lvl2pPr>
            <a:lvl3pPr marL="914400" indent="0">
              <a:buNone/>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lvl="0"/>
            <a:r>
              <a:rPr lang="en-US" dirty="0"/>
              <a:t>Click to edit Master text styles</a:t>
            </a:r>
          </a:p>
          <a:p>
            <a:pPr lvl="1"/>
            <a:r>
              <a:rPr lang="en-US" dirty="0"/>
              <a:t>Second level</a:t>
            </a:r>
          </a:p>
          <a:p>
            <a:pPr lvl="2"/>
            <a:r>
              <a:rPr lang="en-US" dirty="0"/>
              <a:t>Third level</a:t>
            </a:r>
          </a:p>
        </p:txBody>
      </p:sp>
      <p:sp>
        <p:nvSpPr>
          <p:cNvPr id="25" name="Text Placeholder 2"/>
          <p:cNvSpPr>
            <a:spLocks noGrp="1"/>
          </p:cNvSpPr>
          <p:nvPr>
            <p:ph type="body" sz="quarter" idx="14"/>
          </p:nvPr>
        </p:nvSpPr>
        <p:spPr>
          <a:xfrm>
            <a:off x="1924226" y="2740960"/>
            <a:ext cx="9326562" cy="279400"/>
          </a:xfrm>
        </p:spPr>
        <p:txBody>
          <a:bodyPr/>
          <a:lstStyle>
            <a:lvl1pPr marL="0" indent="0">
              <a:buNone/>
              <a:defRPr lang="en-US" sz="2000" kern="1200" dirty="0" smtClean="0">
                <a:solidFill>
                  <a:srgbClr val="0197A1"/>
                </a:solidFill>
                <a:latin typeface="Roboto Bold"/>
                <a:ea typeface="Roboto Bold"/>
                <a:cs typeface="Roboto Bold"/>
              </a:defRPr>
            </a:lvl1pPr>
            <a:lvl2pPr marL="457200" indent="0">
              <a:buNone/>
              <a:defRPr sz="1600"/>
            </a:lvl2pPr>
            <a:lvl3pPr marL="914400" indent="0">
              <a:buNone/>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6" name="Text Placeholder 2"/>
          <p:cNvSpPr>
            <a:spLocks noGrp="1"/>
          </p:cNvSpPr>
          <p:nvPr>
            <p:ph type="body" sz="quarter" idx="15"/>
          </p:nvPr>
        </p:nvSpPr>
        <p:spPr>
          <a:xfrm>
            <a:off x="1961136" y="3818044"/>
            <a:ext cx="9326562" cy="279400"/>
          </a:xfrm>
        </p:spPr>
        <p:txBody>
          <a:bodyPr/>
          <a:lstStyle>
            <a:lvl1pPr marL="0" indent="0">
              <a:buNone/>
              <a:defRPr lang="en-US" sz="2000" kern="1200" dirty="0" smtClean="0">
                <a:solidFill>
                  <a:srgbClr val="B7C300"/>
                </a:solidFill>
                <a:latin typeface="Roboto Bold"/>
                <a:ea typeface="Roboto Bold"/>
                <a:cs typeface="Roboto Bold"/>
              </a:defRPr>
            </a:lvl1pPr>
            <a:lvl2pPr marL="457200" indent="0">
              <a:buNone/>
              <a:defRPr sz="1600"/>
            </a:lvl2pPr>
            <a:lvl3pPr marL="914400" indent="0">
              <a:buNone/>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7" name="Text Placeholder 2"/>
          <p:cNvSpPr>
            <a:spLocks noGrp="1"/>
          </p:cNvSpPr>
          <p:nvPr>
            <p:ph type="body" sz="quarter" idx="16"/>
          </p:nvPr>
        </p:nvSpPr>
        <p:spPr>
          <a:xfrm>
            <a:off x="1961136" y="4938969"/>
            <a:ext cx="9326562" cy="279400"/>
          </a:xfrm>
        </p:spPr>
        <p:txBody>
          <a:bodyPr/>
          <a:lstStyle>
            <a:lvl1pPr marL="0" indent="0">
              <a:buNone/>
              <a:defRPr lang="en-US" sz="2000" kern="1200" dirty="0" smtClean="0">
                <a:solidFill>
                  <a:srgbClr val="EDC300"/>
                </a:solidFill>
                <a:latin typeface="Roboto Bold"/>
                <a:ea typeface="Roboto Bold"/>
                <a:cs typeface="Roboto Bold"/>
              </a:defRPr>
            </a:lvl1pPr>
            <a:lvl2pPr marL="457200" indent="0">
              <a:buNone/>
              <a:defRPr sz="1600"/>
            </a:lvl2pPr>
            <a:lvl3pPr marL="914400" indent="0">
              <a:buNone/>
              <a:defRPr lang="en-US" sz="1200" kern="1200" dirty="0" smtClean="0">
                <a:solidFill>
                  <a:schemeClr val="tx1">
                    <a:lumMod val="65000"/>
                    <a:lumOff val="35000"/>
                  </a:schemeClr>
                </a:solidFill>
                <a:effectLst/>
                <a:latin typeface="Roboto" pitchFamily="2" charset="0"/>
                <a:ea typeface="Roboto" pitchFamily="2" charset="0"/>
                <a:cs typeface="+mn-cs"/>
              </a:defRPr>
            </a:lvl3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a:p>
            <a:pPr lvl="2"/>
            <a:r>
              <a:rPr lang="en-US" dirty="0"/>
              <a:t>Third level</a:t>
            </a:r>
          </a:p>
        </p:txBody>
      </p:sp>
      <p:sp>
        <p:nvSpPr>
          <p:cNvPr id="22" name="Slide Number Placeholder 5"/>
          <p:cNvSpPr>
            <a:spLocks noGrp="1"/>
          </p:cNvSpPr>
          <p:nvPr>
            <p:ph type="sldNum" sz="quarter" idx="17"/>
          </p:nvPr>
        </p:nvSpPr>
        <p:spPr>
          <a:xfrm>
            <a:off x="8829675" y="6016625"/>
            <a:ext cx="2527300" cy="365125"/>
          </a:xfrm>
        </p:spPr>
        <p:txBody>
          <a:bodyPr/>
          <a:lstStyle>
            <a:lvl1pPr>
              <a:defRPr/>
            </a:lvl1pPr>
          </a:lstStyle>
          <a:p>
            <a:pPr>
              <a:defRPr/>
            </a:pPr>
            <a:fld id="{69965323-968E-4F7C-8C4D-5F0F519148FD}" type="slidenum">
              <a:rPr lang="en-US"/>
              <a:pPr>
                <a:defRPr/>
              </a:pPr>
              <a:t>‹#›</a:t>
            </a:fld>
            <a:endParaRPr lang="en-US" dirty="0"/>
          </a:p>
        </p:txBody>
      </p:sp>
      <p:sp>
        <p:nvSpPr>
          <p:cNvPr id="24" name="Shape 316">
            <a:extLst>
              <a:ext uri="{FF2B5EF4-FFF2-40B4-BE49-F238E27FC236}">
                <a16:creationId xmlns:a16="http://schemas.microsoft.com/office/drawing/2014/main" id="{3C0E05D4-DA89-4D91-A49A-FFF08C683BED}"/>
              </a:ext>
            </a:extLst>
          </p:cNvPr>
          <p:cNvSpPr>
            <a:spLocks/>
          </p:cNvSpPr>
          <p:nvPr userDrawn="1"/>
        </p:nvSpPr>
        <p:spPr bwMode="auto">
          <a:xfrm>
            <a:off x="833882" y="3291378"/>
            <a:ext cx="439811" cy="433630"/>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lIns="0" tIns="0" rIns="0" bIns="0" anchor="ctr"/>
          <a:lstStyle/>
          <a:p>
            <a:endParaRPr lang="en-US" dirty="0"/>
          </a:p>
        </p:txBody>
      </p:sp>
      <p:sp>
        <p:nvSpPr>
          <p:cNvPr id="29" name="Shape 328">
            <a:extLst>
              <a:ext uri="{FF2B5EF4-FFF2-40B4-BE49-F238E27FC236}">
                <a16:creationId xmlns:a16="http://schemas.microsoft.com/office/drawing/2014/main" id="{A7F859D5-4DB7-4509-94D9-8D535915644E}"/>
              </a:ext>
            </a:extLst>
          </p:cNvPr>
          <p:cNvSpPr>
            <a:spLocks/>
          </p:cNvSpPr>
          <p:nvPr userDrawn="1"/>
        </p:nvSpPr>
        <p:spPr bwMode="auto">
          <a:xfrm>
            <a:off x="833882" y="4034376"/>
            <a:ext cx="454765" cy="470157"/>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lIns="0" tIns="0" rIns="0" bIns="0" anchor="ctr"/>
          <a:lstStyle/>
          <a:p>
            <a:endParaRPr lang="en-US"/>
          </a:p>
        </p:txBody>
      </p:sp>
      <p:sp>
        <p:nvSpPr>
          <p:cNvPr id="31" name="Shape 316">
            <a:extLst>
              <a:ext uri="{FF2B5EF4-FFF2-40B4-BE49-F238E27FC236}">
                <a16:creationId xmlns:a16="http://schemas.microsoft.com/office/drawing/2014/main" id="{66E8BF3E-BFC7-4597-A6FC-5791A8CE6808}"/>
              </a:ext>
            </a:extLst>
          </p:cNvPr>
          <p:cNvSpPr>
            <a:spLocks/>
          </p:cNvSpPr>
          <p:nvPr userDrawn="1"/>
        </p:nvSpPr>
        <p:spPr bwMode="auto">
          <a:xfrm>
            <a:off x="829476" y="4844258"/>
            <a:ext cx="439811" cy="433630"/>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p:spPr>
        <p:txBody>
          <a:bodyPr lIns="0" tIns="0" rIns="0" bIns="0" anchor="ctr"/>
          <a:lstStyle/>
          <a:p>
            <a:endParaRPr lang="en-US" dirty="0"/>
          </a:p>
        </p:txBody>
      </p:sp>
      <p:sp>
        <p:nvSpPr>
          <p:cNvPr id="32" name="Shape 328">
            <a:extLst>
              <a:ext uri="{FF2B5EF4-FFF2-40B4-BE49-F238E27FC236}">
                <a16:creationId xmlns:a16="http://schemas.microsoft.com/office/drawing/2014/main" id="{84FCB502-7B31-4489-B268-18A1D1178AAB}"/>
              </a:ext>
            </a:extLst>
          </p:cNvPr>
          <p:cNvSpPr>
            <a:spLocks/>
          </p:cNvSpPr>
          <p:nvPr userDrawn="1"/>
        </p:nvSpPr>
        <p:spPr bwMode="auto">
          <a:xfrm>
            <a:off x="814522" y="5587840"/>
            <a:ext cx="454765" cy="470157"/>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97A1"/>
          </a:solidFill>
          <a:ln>
            <a:noFill/>
          </a:ln>
        </p:spPr>
        <p:txBody>
          <a:bodyPr lIns="0" tIns="0" rIns="0" bIns="0" anchor="ctr"/>
          <a:lstStyle/>
          <a:p>
            <a:endParaRPr lang="en-US"/>
          </a:p>
        </p:txBody>
      </p:sp>
    </p:spTree>
    <p:extLst>
      <p:ext uri="{BB962C8B-B14F-4D97-AF65-F5344CB8AC3E}">
        <p14:creationId xmlns:p14="http://schemas.microsoft.com/office/powerpoint/2010/main" val="212154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 Phone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1765782"/>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3" name="Picture Placeholder 2"/>
          <p:cNvSpPr>
            <a:spLocks noGrp="1"/>
          </p:cNvSpPr>
          <p:nvPr>
            <p:ph type="pic" sz="quarter" idx="13"/>
          </p:nvPr>
        </p:nvSpPr>
        <p:spPr>
          <a:xfrm>
            <a:off x="5247926" y="2266255"/>
            <a:ext cx="1773936" cy="3176391"/>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Slide Number Placeholder 5"/>
          <p:cNvSpPr>
            <a:spLocks noGrp="1"/>
          </p:cNvSpPr>
          <p:nvPr>
            <p:ph type="sldNum" sz="quarter" idx="14"/>
          </p:nvPr>
        </p:nvSpPr>
        <p:spPr>
          <a:xfrm>
            <a:off x="8829675" y="6016625"/>
            <a:ext cx="2527300" cy="365125"/>
          </a:xfrm>
        </p:spPr>
        <p:txBody>
          <a:bodyPr/>
          <a:lstStyle>
            <a:lvl1pPr>
              <a:defRPr/>
            </a:lvl1pPr>
          </a:lstStyle>
          <a:p>
            <a:pPr>
              <a:defRPr/>
            </a:pPr>
            <a:fld id="{F7FD1028-DD4F-4177-91EC-4F6C82CC2215}" type="slidenum">
              <a:rPr lang="en-US"/>
              <a:pPr>
                <a:defRPr/>
              </a:pPr>
              <a:t>‹#›</a:t>
            </a:fld>
            <a:endParaRPr lang="en-US" dirty="0"/>
          </a:p>
        </p:txBody>
      </p:sp>
      <p:sp>
        <p:nvSpPr>
          <p:cNvPr id="21" name="Text Placeholder 19"/>
          <p:cNvSpPr>
            <a:spLocks noGrp="1"/>
          </p:cNvSpPr>
          <p:nvPr>
            <p:ph type="body" sz="quarter" idx="16"/>
          </p:nvPr>
        </p:nvSpPr>
        <p:spPr>
          <a:xfrm>
            <a:off x="852894" y="3358356"/>
            <a:ext cx="4003675" cy="992188"/>
          </a:xfrm>
        </p:spPr>
        <p:txBody>
          <a:bodyPr/>
          <a:lstStyle>
            <a:lvl1pPr marL="0" indent="0" algn="r">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2" name="Text Placeholder 19"/>
          <p:cNvSpPr>
            <a:spLocks noGrp="1"/>
          </p:cNvSpPr>
          <p:nvPr>
            <p:ph type="body" sz="quarter" idx="17"/>
          </p:nvPr>
        </p:nvSpPr>
        <p:spPr>
          <a:xfrm>
            <a:off x="867588" y="4569152"/>
            <a:ext cx="4003675" cy="992188"/>
          </a:xfrm>
        </p:spPr>
        <p:txBody>
          <a:bodyPr/>
          <a:lstStyle>
            <a:lvl1pPr marL="0" indent="0" algn="r">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r">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r" rtl="0" eaLnBrk="1" fontAlgn="base" hangingPunct="1">
              <a:lnSpc>
                <a:spcPct val="90000"/>
              </a:lnSpc>
              <a:spcBef>
                <a:spcPts val="1000"/>
              </a:spcBef>
              <a:spcAft>
                <a:spcPct val="0"/>
              </a:spcAft>
              <a:buFontTx/>
              <a:buNone/>
            </a:pPr>
            <a:r>
              <a:rPr lang="en-US" dirty="0"/>
              <a:t>Click to edit Master text styles</a:t>
            </a:r>
          </a:p>
          <a:p>
            <a:pPr lvl="1"/>
            <a:r>
              <a:rPr lang="en-US" dirty="0"/>
              <a:t>Second level</a:t>
            </a:r>
          </a:p>
        </p:txBody>
      </p:sp>
      <p:sp>
        <p:nvSpPr>
          <p:cNvPr id="23" name="Text Placeholder 19"/>
          <p:cNvSpPr>
            <a:spLocks noGrp="1"/>
          </p:cNvSpPr>
          <p:nvPr>
            <p:ph type="body" sz="quarter" idx="18"/>
          </p:nvPr>
        </p:nvSpPr>
        <p:spPr>
          <a:xfrm>
            <a:off x="852894" y="2153640"/>
            <a:ext cx="4003675" cy="992188"/>
          </a:xfrm>
        </p:spPr>
        <p:txBody>
          <a:bodyPr/>
          <a:lstStyle>
            <a:lvl1pPr marL="0" indent="0" algn="r">
              <a:buFontTx/>
              <a:buNone/>
              <a:defRPr lang="en-US" sz="1600" kern="1200" dirty="0" smtClean="0">
                <a:solidFill>
                  <a:srgbClr val="FC0B3D"/>
                </a:solidFill>
                <a:latin typeface="Roboto Bold" pitchFamily="2" charset="0"/>
                <a:ea typeface="Roboto Bold" pitchFamily="2" charset="0"/>
                <a:cs typeface="Roboto Medium" pitchFamily="2" charset="0"/>
              </a:defRPr>
            </a:lvl1pPr>
            <a:lvl2pPr marL="457200" indent="0" algn="r">
              <a:buFontTx/>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
        <p:nvSpPr>
          <p:cNvPr id="24" name="Text Placeholder 19"/>
          <p:cNvSpPr>
            <a:spLocks noGrp="1"/>
          </p:cNvSpPr>
          <p:nvPr>
            <p:ph type="body" sz="quarter" idx="19"/>
          </p:nvPr>
        </p:nvSpPr>
        <p:spPr>
          <a:xfrm>
            <a:off x="7350125" y="3381449"/>
            <a:ext cx="4003675" cy="992188"/>
          </a:xfrm>
        </p:spPr>
        <p:txBody>
          <a:bodyPr/>
          <a:lstStyle>
            <a:lvl1pPr marL="0" indent="0" algn="l">
              <a:buNone/>
              <a:defRPr lang="en-US" sz="1600" kern="1200" dirty="0" smtClean="0">
                <a:solidFill>
                  <a:srgbClr val="0197A1"/>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5" name="Text Placeholder 19"/>
          <p:cNvSpPr>
            <a:spLocks noGrp="1"/>
          </p:cNvSpPr>
          <p:nvPr>
            <p:ph type="body" sz="quarter" idx="20"/>
          </p:nvPr>
        </p:nvSpPr>
        <p:spPr>
          <a:xfrm>
            <a:off x="7350125" y="4635500"/>
            <a:ext cx="4003675" cy="992188"/>
          </a:xfrm>
        </p:spPr>
        <p:txBody>
          <a:bodyPr/>
          <a:lstStyle>
            <a:lvl1pPr marL="0" indent="0" algn="l">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marL="0" lvl="0" indent="0" algn="l" rtl="0" eaLnBrk="1" fontAlgn="base" hangingPunct="1">
              <a:lnSpc>
                <a:spcPct val="90000"/>
              </a:lnSpc>
              <a:spcBef>
                <a:spcPts val="1000"/>
              </a:spcBef>
              <a:spcAft>
                <a:spcPct val="0"/>
              </a:spcAft>
              <a:buFont typeface="Arial" panose="020B0604020202020204" pitchFamily="34" charset="0"/>
              <a:buNone/>
            </a:pPr>
            <a:r>
              <a:rPr lang="en-US" dirty="0"/>
              <a:t>Click to edit Master text styles</a:t>
            </a:r>
          </a:p>
          <a:p>
            <a:pPr lvl="1"/>
            <a:r>
              <a:rPr lang="en-US" dirty="0"/>
              <a:t>Second level</a:t>
            </a:r>
          </a:p>
        </p:txBody>
      </p:sp>
      <p:sp>
        <p:nvSpPr>
          <p:cNvPr id="26" name="Text Placeholder 19"/>
          <p:cNvSpPr>
            <a:spLocks noGrp="1"/>
          </p:cNvSpPr>
          <p:nvPr>
            <p:ph type="body" sz="quarter" idx="21"/>
          </p:nvPr>
        </p:nvSpPr>
        <p:spPr>
          <a:xfrm>
            <a:off x="7350124" y="2145834"/>
            <a:ext cx="4003675" cy="992188"/>
          </a:xfrm>
        </p:spPr>
        <p:txBody>
          <a:bodyPr/>
          <a:lstStyle>
            <a:lvl1pPr marL="0" indent="0" algn="l">
              <a:buNone/>
              <a:defRPr lang="en-US" sz="1600" kern="1200" dirty="0" smtClean="0">
                <a:solidFill>
                  <a:srgbClr val="FC0B3D"/>
                </a:solidFill>
                <a:latin typeface="Roboto Bold" pitchFamily="2" charset="0"/>
                <a:ea typeface="Roboto Bold" pitchFamily="2" charset="0"/>
                <a:cs typeface="Roboto Medium" pitchFamily="2" charset="0"/>
              </a:defRPr>
            </a:lvl1pPr>
            <a:lvl2pPr marL="457200" indent="0" algn="l">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76747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1500" fill="hold"/>
                                        <p:tgtEl>
                                          <p:spTgt spid="11"/>
                                        </p:tgtEl>
                                        <p:attrNameLst>
                                          <p:attrName>ppt_x</p:attrName>
                                        </p:attrNameLst>
                                      </p:cBhvr>
                                      <p:tavLst>
                                        <p:tav tm="0">
                                          <p:val>
                                            <p:strVal val="#ppt_x"/>
                                          </p:val>
                                        </p:tav>
                                        <p:tav tm="100000">
                                          <p:val>
                                            <p:strVal val="#ppt_x"/>
                                          </p:val>
                                        </p:tav>
                                      </p:tavLst>
                                    </p:anim>
                                    <p:anim calcmode="lin" valueType="num">
                                      <p:cBhvr>
                                        <p:cTn id="8"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ainbow Timeline or Process">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12"/>
          <p:cNvGrpSpPr>
            <a:grpSpLocks/>
          </p:cNvGrpSpPr>
          <p:nvPr/>
        </p:nvGrpSpPr>
        <p:grpSpPr bwMode="auto">
          <a:xfrm>
            <a:off x="838200" y="1466850"/>
            <a:ext cx="10515600" cy="2535127"/>
            <a:chOff x="2020454" y="3964151"/>
            <a:chExt cx="20343092" cy="5110977"/>
          </a:xfrm>
        </p:grpSpPr>
        <p:grpSp>
          <p:nvGrpSpPr>
            <p:cNvPr id="11" name="Group 2666"/>
            <p:cNvGrpSpPr>
              <a:grpSpLocks/>
            </p:cNvGrpSpPr>
            <p:nvPr/>
          </p:nvGrpSpPr>
          <p:grpSpPr bwMode="auto">
            <a:xfrm>
              <a:off x="9718406" y="7334958"/>
              <a:ext cx="146277" cy="1740170"/>
              <a:chOff x="0" y="0"/>
              <a:chExt cx="146276" cy="1740169"/>
            </a:xfrm>
          </p:grpSpPr>
          <p:sp>
            <p:nvSpPr>
              <p:cNvPr id="53" name="Shape 2664"/>
              <p:cNvSpPr>
                <a:spLocks noChangeShapeType="1"/>
              </p:cNvSpPr>
              <p:nvPr/>
            </p:nvSpPr>
            <p:spPr bwMode="auto">
              <a:xfrm flipV="1">
                <a:off x="73138" y="-1"/>
                <a:ext cx="1" cy="1625601"/>
              </a:xfrm>
              <a:prstGeom prst="line">
                <a:avLst/>
              </a:prstGeom>
              <a:noFill/>
              <a:ln w="25400" cap="rnd">
                <a:solidFill>
                  <a:srgbClr val="0000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4" name="Shape 2665"/>
              <p:cNvSpPr>
                <a:spLocks/>
              </p:cNvSpPr>
              <p:nvPr/>
            </p:nvSpPr>
            <p:spPr bwMode="auto">
              <a:xfrm>
                <a:off x="0" y="1593893"/>
                <a:ext cx="146277" cy="146277"/>
              </a:xfrm>
              <a:custGeom>
                <a:avLst/>
                <a:gdLst>
                  <a:gd name="T0" fmla="*/ 543653 w 19679"/>
                  <a:gd name="T1" fmla="*/ 543653 h 19679"/>
                  <a:gd name="T2" fmla="*/ 543653 w 19679"/>
                  <a:gd name="T3" fmla="*/ 543653 h 19679"/>
                  <a:gd name="T4" fmla="*/ 543653 w 19679"/>
                  <a:gd name="T5" fmla="*/ 543653 h 19679"/>
                  <a:gd name="T6" fmla="*/ 543653 w 19679"/>
                  <a:gd name="T7" fmla="*/ 543653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grpSp>
          <p:nvGrpSpPr>
            <p:cNvPr id="13" name="Group 2670"/>
            <p:cNvGrpSpPr>
              <a:grpSpLocks/>
            </p:cNvGrpSpPr>
            <p:nvPr/>
          </p:nvGrpSpPr>
          <p:grpSpPr bwMode="auto">
            <a:xfrm>
              <a:off x="4911282" y="7334958"/>
              <a:ext cx="146277" cy="1740170"/>
              <a:chOff x="0" y="0"/>
              <a:chExt cx="146276" cy="1740169"/>
            </a:xfrm>
          </p:grpSpPr>
          <p:sp>
            <p:nvSpPr>
              <p:cNvPr id="51" name="Shape 2668"/>
              <p:cNvSpPr>
                <a:spLocks noChangeShapeType="1"/>
              </p:cNvSpPr>
              <p:nvPr/>
            </p:nvSpPr>
            <p:spPr bwMode="auto">
              <a:xfrm flipV="1">
                <a:off x="73138" y="-1"/>
                <a:ext cx="1" cy="1625601"/>
              </a:xfrm>
              <a:prstGeom prst="line">
                <a:avLst/>
              </a:prstGeom>
              <a:noFill/>
              <a:ln w="25400" cap="rnd">
                <a:solidFill>
                  <a:srgbClr val="0000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2" name="Shape 2669"/>
              <p:cNvSpPr>
                <a:spLocks/>
              </p:cNvSpPr>
              <p:nvPr/>
            </p:nvSpPr>
            <p:spPr bwMode="auto">
              <a:xfrm>
                <a:off x="0" y="1593893"/>
                <a:ext cx="146277" cy="146277"/>
              </a:xfrm>
              <a:custGeom>
                <a:avLst/>
                <a:gdLst>
                  <a:gd name="T0" fmla="*/ 543653 w 19679"/>
                  <a:gd name="T1" fmla="*/ 543653 h 19679"/>
                  <a:gd name="T2" fmla="*/ 543653 w 19679"/>
                  <a:gd name="T3" fmla="*/ 543653 h 19679"/>
                  <a:gd name="T4" fmla="*/ 543653 w 19679"/>
                  <a:gd name="T5" fmla="*/ 543653 h 19679"/>
                  <a:gd name="T6" fmla="*/ 543653 w 19679"/>
                  <a:gd name="T7" fmla="*/ 543653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grpSp>
          <p:nvGrpSpPr>
            <p:cNvPr id="15" name="Group 2674"/>
            <p:cNvGrpSpPr>
              <a:grpSpLocks/>
            </p:cNvGrpSpPr>
            <p:nvPr/>
          </p:nvGrpSpPr>
          <p:grpSpPr bwMode="auto">
            <a:xfrm>
              <a:off x="14525530" y="7334958"/>
              <a:ext cx="146277" cy="1740170"/>
              <a:chOff x="0" y="0"/>
              <a:chExt cx="146276" cy="1740169"/>
            </a:xfrm>
          </p:grpSpPr>
          <p:sp>
            <p:nvSpPr>
              <p:cNvPr id="49" name="Shape 2672"/>
              <p:cNvSpPr>
                <a:spLocks noChangeShapeType="1"/>
              </p:cNvSpPr>
              <p:nvPr/>
            </p:nvSpPr>
            <p:spPr bwMode="auto">
              <a:xfrm flipV="1">
                <a:off x="73138" y="-1"/>
                <a:ext cx="1" cy="1625601"/>
              </a:xfrm>
              <a:prstGeom prst="line">
                <a:avLst/>
              </a:prstGeom>
              <a:noFill/>
              <a:ln w="25400" cap="rnd">
                <a:solidFill>
                  <a:srgbClr val="0000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0" name="Shape 2673"/>
              <p:cNvSpPr>
                <a:spLocks/>
              </p:cNvSpPr>
              <p:nvPr/>
            </p:nvSpPr>
            <p:spPr bwMode="auto">
              <a:xfrm>
                <a:off x="0" y="1593893"/>
                <a:ext cx="146277" cy="146277"/>
              </a:xfrm>
              <a:custGeom>
                <a:avLst/>
                <a:gdLst>
                  <a:gd name="T0" fmla="*/ 543653 w 19679"/>
                  <a:gd name="T1" fmla="*/ 543653 h 19679"/>
                  <a:gd name="T2" fmla="*/ 543653 w 19679"/>
                  <a:gd name="T3" fmla="*/ 543653 h 19679"/>
                  <a:gd name="T4" fmla="*/ 543653 w 19679"/>
                  <a:gd name="T5" fmla="*/ 543653 h 19679"/>
                  <a:gd name="T6" fmla="*/ 543653 w 19679"/>
                  <a:gd name="T7" fmla="*/ 543653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grpSp>
          <p:nvGrpSpPr>
            <p:cNvPr id="17" name="Group 2678"/>
            <p:cNvGrpSpPr>
              <a:grpSpLocks/>
            </p:cNvGrpSpPr>
            <p:nvPr/>
          </p:nvGrpSpPr>
          <p:grpSpPr bwMode="auto">
            <a:xfrm>
              <a:off x="19285672" y="7334958"/>
              <a:ext cx="146277" cy="1740170"/>
              <a:chOff x="0" y="0"/>
              <a:chExt cx="146276" cy="1740169"/>
            </a:xfrm>
          </p:grpSpPr>
          <p:sp>
            <p:nvSpPr>
              <p:cNvPr id="47" name="Shape 2676"/>
              <p:cNvSpPr>
                <a:spLocks noChangeShapeType="1"/>
              </p:cNvSpPr>
              <p:nvPr/>
            </p:nvSpPr>
            <p:spPr bwMode="auto">
              <a:xfrm flipV="1">
                <a:off x="73138" y="-1"/>
                <a:ext cx="1" cy="1625601"/>
              </a:xfrm>
              <a:prstGeom prst="line">
                <a:avLst/>
              </a:prstGeom>
              <a:noFill/>
              <a:ln w="25400" cap="rnd">
                <a:solidFill>
                  <a:srgbClr val="0000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8" name="Shape 2677"/>
              <p:cNvSpPr>
                <a:spLocks/>
              </p:cNvSpPr>
              <p:nvPr/>
            </p:nvSpPr>
            <p:spPr bwMode="auto">
              <a:xfrm>
                <a:off x="0" y="1593893"/>
                <a:ext cx="146277" cy="146277"/>
              </a:xfrm>
              <a:custGeom>
                <a:avLst/>
                <a:gdLst>
                  <a:gd name="T0" fmla="*/ 543653 w 19679"/>
                  <a:gd name="T1" fmla="*/ 543653 h 19679"/>
                  <a:gd name="T2" fmla="*/ 543653 w 19679"/>
                  <a:gd name="T3" fmla="*/ 543653 h 19679"/>
                  <a:gd name="T4" fmla="*/ 543653 w 19679"/>
                  <a:gd name="T5" fmla="*/ 543653 h 19679"/>
                  <a:gd name="T6" fmla="*/ 543653 w 19679"/>
                  <a:gd name="T7" fmla="*/ 543653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22B3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grpSp>
        <p:sp>
          <p:nvSpPr>
            <p:cNvPr id="19" name="Shape 2683"/>
            <p:cNvSpPr/>
            <p:nvPr/>
          </p:nvSpPr>
          <p:spPr>
            <a:xfrm>
              <a:off x="16580630" y="3964151"/>
              <a:ext cx="5782916" cy="3021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4"/>
            </a:solidFill>
            <a:ln w="12700">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20" name="Shape 2684"/>
            <p:cNvSpPr/>
            <p:nvPr/>
          </p:nvSpPr>
          <p:spPr>
            <a:xfrm>
              <a:off x="11728262" y="3964151"/>
              <a:ext cx="5782916" cy="3021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3"/>
            </a:solidFill>
            <a:ln w="12700">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21" name="Shape 2685"/>
            <p:cNvSpPr>
              <a:spLocks/>
            </p:cNvSpPr>
            <p:nvPr/>
          </p:nvSpPr>
          <p:spPr bwMode="auto">
            <a:xfrm>
              <a:off x="6873678" y="3964151"/>
              <a:ext cx="5783421" cy="3023248"/>
            </a:xfrm>
            <a:custGeom>
              <a:avLst/>
              <a:gdLst>
                <a:gd name="T0" fmla="*/ 774258432 w 21600"/>
                <a:gd name="T1" fmla="*/ 211574733 h 21600"/>
                <a:gd name="T2" fmla="*/ 774258432 w 21600"/>
                <a:gd name="T3" fmla="*/ 211574733 h 21600"/>
                <a:gd name="T4" fmla="*/ 774258432 w 21600"/>
                <a:gd name="T5" fmla="*/ 211574733 h 21600"/>
                <a:gd name="T6" fmla="*/ 774258432 w 21600"/>
                <a:gd name="T7" fmla="*/ 211574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n-US"/>
            </a:p>
          </p:txBody>
        </p:sp>
        <p:sp>
          <p:nvSpPr>
            <p:cNvPr id="22" name="Shape 2686"/>
            <p:cNvSpPr>
              <a:spLocks/>
            </p:cNvSpPr>
            <p:nvPr/>
          </p:nvSpPr>
          <p:spPr bwMode="auto">
            <a:xfrm>
              <a:off x="2020454" y="3964151"/>
              <a:ext cx="5783422" cy="3023248"/>
            </a:xfrm>
            <a:custGeom>
              <a:avLst/>
              <a:gdLst>
                <a:gd name="T0" fmla="*/ 774258566 w 21600"/>
                <a:gd name="T1" fmla="*/ 211574733 h 21600"/>
                <a:gd name="T2" fmla="*/ 774258566 w 21600"/>
                <a:gd name="T3" fmla="*/ 211574733 h 21600"/>
                <a:gd name="T4" fmla="*/ 774258566 w 21600"/>
                <a:gd name="T5" fmla="*/ 211574733 h 21600"/>
                <a:gd name="T6" fmla="*/ 774258566 w 21600"/>
                <a:gd name="T7" fmla="*/ 2115747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17034" y="0"/>
                  </a:lnTo>
                  <a:lnTo>
                    <a:pt x="21600" y="10818"/>
                  </a:lnTo>
                  <a:lnTo>
                    <a:pt x="17033" y="21600"/>
                  </a:lnTo>
                  <a:lnTo>
                    <a:pt x="30" y="21600"/>
                  </a:lnTo>
                  <a:lnTo>
                    <a:pt x="4651" y="10807"/>
                  </a:lnTo>
                  <a:lnTo>
                    <a:pt x="0"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en-US"/>
            </a:p>
          </p:txBody>
        </p:sp>
        <p:sp>
          <p:nvSpPr>
            <p:cNvPr id="46" name="Shape 2688"/>
            <p:cNvSpPr/>
            <p:nvPr/>
          </p:nvSpPr>
          <p:spPr bwMode="auto">
            <a:xfrm>
              <a:off x="9458704" y="4668261"/>
              <a:ext cx="764710" cy="764921"/>
            </a:xfrm>
            <a:custGeom>
              <a:avLst/>
              <a:gdLst/>
              <a:ahLst/>
              <a:cxnLst>
                <a:cxn ang="0">
                  <a:pos x="wd2" y="hd2"/>
                </a:cxn>
                <a:cxn ang="5400000">
                  <a:pos x="wd2" y="hd2"/>
                </a:cxn>
                <a:cxn ang="10800000">
                  <a:pos x="wd2" y="hd2"/>
                </a:cxn>
                <a:cxn ang="16200000">
                  <a:pos x="wd2" y="hd2"/>
                </a:cxn>
              </a:cxnLst>
              <a:rect l="0" t="0" r="r" b="b"/>
              <a:pathLst>
                <a:path w="21600" h="21600" extrusionOk="0">
                  <a:moveTo>
                    <a:pt x="9880" y="0"/>
                  </a:moveTo>
                  <a:cubicBezTo>
                    <a:pt x="9237" y="0"/>
                    <a:pt x="8681" y="458"/>
                    <a:pt x="8553" y="1088"/>
                  </a:cubicBezTo>
                  <a:lnTo>
                    <a:pt x="8142" y="3152"/>
                  </a:lnTo>
                  <a:cubicBezTo>
                    <a:pt x="7842" y="3258"/>
                    <a:pt x="7548" y="3386"/>
                    <a:pt x="7268" y="3520"/>
                  </a:cubicBezTo>
                  <a:lnTo>
                    <a:pt x="5513" y="2347"/>
                  </a:lnTo>
                  <a:cubicBezTo>
                    <a:pt x="5283" y="2195"/>
                    <a:pt x="5026" y="2124"/>
                    <a:pt x="4769" y="2124"/>
                  </a:cubicBezTo>
                  <a:cubicBezTo>
                    <a:pt x="4419" y="2124"/>
                    <a:pt x="4070" y="2255"/>
                    <a:pt x="3810" y="2518"/>
                  </a:cubicBezTo>
                  <a:lnTo>
                    <a:pt x="2517" y="3811"/>
                  </a:lnTo>
                  <a:cubicBezTo>
                    <a:pt x="2062" y="4266"/>
                    <a:pt x="1986" y="4982"/>
                    <a:pt x="2346" y="5516"/>
                  </a:cubicBezTo>
                  <a:lnTo>
                    <a:pt x="3519" y="7280"/>
                  </a:lnTo>
                  <a:cubicBezTo>
                    <a:pt x="3383" y="7560"/>
                    <a:pt x="3256" y="7845"/>
                    <a:pt x="3151" y="8145"/>
                  </a:cubicBezTo>
                  <a:lnTo>
                    <a:pt x="1087" y="8556"/>
                  </a:lnTo>
                  <a:cubicBezTo>
                    <a:pt x="458" y="8685"/>
                    <a:pt x="0" y="9241"/>
                    <a:pt x="0" y="9884"/>
                  </a:cubicBezTo>
                  <a:lnTo>
                    <a:pt x="0" y="11716"/>
                  </a:lnTo>
                  <a:cubicBezTo>
                    <a:pt x="0" y="12359"/>
                    <a:pt x="458" y="12919"/>
                    <a:pt x="1087" y="13044"/>
                  </a:cubicBezTo>
                  <a:lnTo>
                    <a:pt x="3151" y="13464"/>
                  </a:lnTo>
                  <a:cubicBezTo>
                    <a:pt x="3256" y="13760"/>
                    <a:pt x="3383" y="14045"/>
                    <a:pt x="3519" y="14329"/>
                  </a:cubicBezTo>
                  <a:lnTo>
                    <a:pt x="2346" y="16084"/>
                  </a:lnTo>
                  <a:cubicBezTo>
                    <a:pt x="1986" y="16619"/>
                    <a:pt x="2062" y="17334"/>
                    <a:pt x="2517" y="17789"/>
                  </a:cubicBezTo>
                  <a:lnTo>
                    <a:pt x="3810" y="19091"/>
                  </a:lnTo>
                  <a:cubicBezTo>
                    <a:pt x="4070" y="19351"/>
                    <a:pt x="4419" y="19485"/>
                    <a:pt x="4769" y="19485"/>
                  </a:cubicBezTo>
                  <a:cubicBezTo>
                    <a:pt x="5026" y="19485"/>
                    <a:pt x="5286" y="19414"/>
                    <a:pt x="5513" y="19262"/>
                  </a:cubicBezTo>
                  <a:lnTo>
                    <a:pt x="7268" y="18089"/>
                  </a:lnTo>
                  <a:cubicBezTo>
                    <a:pt x="7548" y="18227"/>
                    <a:pt x="7842" y="18346"/>
                    <a:pt x="8142" y="18448"/>
                  </a:cubicBezTo>
                  <a:lnTo>
                    <a:pt x="8561" y="20521"/>
                  </a:lnTo>
                  <a:cubicBezTo>
                    <a:pt x="8686" y="21154"/>
                    <a:pt x="9237" y="21600"/>
                    <a:pt x="9880" y="21600"/>
                  </a:cubicBezTo>
                  <a:lnTo>
                    <a:pt x="11712" y="21600"/>
                  </a:lnTo>
                  <a:cubicBezTo>
                    <a:pt x="12357" y="21600"/>
                    <a:pt x="12914" y="21151"/>
                    <a:pt x="13039" y="20521"/>
                  </a:cubicBezTo>
                  <a:lnTo>
                    <a:pt x="13458" y="18448"/>
                  </a:lnTo>
                  <a:cubicBezTo>
                    <a:pt x="13758" y="18346"/>
                    <a:pt x="14043" y="18227"/>
                    <a:pt x="14323" y="18089"/>
                  </a:cubicBezTo>
                  <a:lnTo>
                    <a:pt x="16078" y="19262"/>
                  </a:lnTo>
                  <a:cubicBezTo>
                    <a:pt x="16305" y="19414"/>
                    <a:pt x="16575" y="19485"/>
                    <a:pt x="16831" y="19485"/>
                  </a:cubicBezTo>
                  <a:cubicBezTo>
                    <a:pt x="17181" y="19485"/>
                    <a:pt x="17521" y="19351"/>
                    <a:pt x="17782" y="19091"/>
                  </a:cubicBezTo>
                  <a:lnTo>
                    <a:pt x="19083" y="17789"/>
                  </a:lnTo>
                  <a:cubicBezTo>
                    <a:pt x="19538" y="17334"/>
                    <a:pt x="19610" y="16619"/>
                    <a:pt x="19254" y="16084"/>
                  </a:cubicBezTo>
                  <a:lnTo>
                    <a:pt x="18081" y="14329"/>
                  </a:lnTo>
                  <a:cubicBezTo>
                    <a:pt x="18217" y="14045"/>
                    <a:pt x="18335" y="13755"/>
                    <a:pt x="18441" y="13455"/>
                  </a:cubicBezTo>
                  <a:lnTo>
                    <a:pt x="20513" y="13044"/>
                  </a:lnTo>
                  <a:cubicBezTo>
                    <a:pt x="21145" y="12919"/>
                    <a:pt x="21600" y="12359"/>
                    <a:pt x="21600" y="11716"/>
                  </a:cubicBezTo>
                  <a:lnTo>
                    <a:pt x="21600" y="9884"/>
                  </a:lnTo>
                  <a:cubicBezTo>
                    <a:pt x="21600" y="9241"/>
                    <a:pt x="21145" y="8685"/>
                    <a:pt x="20513" y="8556"/>
                  </a:cubicBezTo>
                  <a:lnTo>
                    <a:pt x="18441" y="8145"/>
                  </a:lnTo>
                  <a:cubicBezTo>
                    <a:pt x="18335" y="7845"/>
                    <a:pt x="18217" y="7560"/>
                    <a:pt x="18081" y="7280"/>
                  </a:cubicBezTo>
                  <a:lnTo>
                    <a:pt x="19254" y="5516"/>
                  </a:lnTo>
                  <a:cubicBezTo>
                    <a:pt x="19610" y="4982"/>
                    <a:pt x="19538" y="4266"/>
                    <a:pt x="19083" y="3811"/>
                  </a:cubicBezTo>
                  <a:lnTo>
                    <a:pt x="17782" y="2518"/>
                  </a:lnTo>
                  <a:cubicBezTo>
                    <a:pt x="17521" y="2255"/>
                    <a:pt x="17181" y="2124"/>
                    <a:pt x="16831" y="2124"/>
                  </a:cubicBezTo>
                  <a:cubicBezTo>
                    <a:pt x="16571" y="2124"/>
                    <a:pt x="16305" y="2195"/>
                    <a:pt x="16078" y="2347"/>
                  </a:cubicBezTo>
                  <a:lnTo>
                    <a:pt x="14323" y="3520"/>
                  </a:lnTo>
                  <a:cubicBezTo>
                    <a:pt x="14039" y="3382"/>
                    <a:pt x="13749" y="3258"/>
                    <a:pt x="13450" y="3152"/>
                  </a:cubicBezTo>
                  <a:lnTo>
                    <a:pt x="13039" y="1088"/>
                  </a:lnTo>
                  <a:cubicBezTo>
                    <a:pt x="12914" y="458"/>
                    <a:pt x="12354" y="0"/>
                    <a:pt x="11712" y="0"/>
                  </a:cubicBezTo>
                  <a:lnTo>
                    <a:pt x="9880" y="0"/>
                  </a:lnTo>
                  <a:close/>
                  <a:moveTo>
                    <a:pt x="9880" y="1353"/>
                  </a:moveTo>
                  <a:lnTo>
                    <a:pt x="11712" y="1353"/>
                  </a:lnTo>
                  <a:lnTo>
                    <a:pt x="12131" y="3426"/>
                  </a:lnTo>
                  <a:cubicBezTo>
                    <a:pt x="12224" y="3894"/>
                    <a:pt x="12562" y="4269"/>
                    <a:pt x="13013" y="4428"/>
                  </a:cubicBezTo>
                  <a:cubicBezTo>
                    <a:pt x="13263" y="4513"/>
                    <a:pt x="13498" y="4615"/>
                    <a:pt x="13732" y="4728"/>
                  </a:cubicBezTo>
                  <a:cubicBezTo>
                    <a:pt x="13920" y="4821"/>
                    <a:pt x="14119" y="4865"/>
                    <a:pt x="14323" y="4865"/>
                  </a:cubicBezTo>
                  <a:cubicBezTo>
                    <a:pt x="14583" y="4865"/>
                    <a:pt x="14841" y="4791"/>
                    <a:pt x="15068" y="4642"/>
                  </a:cubicBezTo>
                  <a:lnTo>
                    <a:pt x="16831" y="3469"/>
                  </a:lnTo>
                  <a:lnTo>
                    <a:pt x="18124" y="4770"/>
                  </a:lnTo>
                  <a:lnTo>
                    <a:pt x="16960" y="6526"/>
                  </a:lnTo>
                  <a:cubicBezTo>
                    <a:pt x="16693" y="6922"/>
                    <a:pt x="16659" y="7434"/>
                    <a:pt x="16866" y="7862"/>
                  </a:cubicBezTo>
                  <a:cubicBezTo>
                    <a:pt x="16978" y="8097"/>
                    <a:pt x="17080" y="8339"/>
                    <a:pt x="17165" y="8590"/>
                  </a:cubicBezTo>
                  <a:cubicBezTo>
                    <a:pt x="17324" y="9042"/>
                    <a:pt x="17707" y="9379"/>
                    <a:pt x="18176" y="9472"/>
                  </a:cubicBezTo>
                  <a:lnTo>
                    <a:pt x="20239" y="9884"/>
                  </a:lnTo>
                  <a:lnTo>
                    <a:pt x="20247" y="11716"/>
                  </a:lnTo>
                  <a:cubicBezTo>
                    <a:pt x="20247" y="11716"/>
                    <a:pt x="18176" y="12136"/>
                    <a:pt x="18176" y="12136"/>
                  </a:cubicBezTo>
                  <a:cubicBezTo>
                    <a:pt x="17707" y="12228"/>
                    <a:pt x="17320" y="12567"/>
                    <a:pt x="17165" y="13018"/>
                  </a:cubicBezTo>
                  <a:cubicBezTo>
                    <a:pt x="17076" y="13269"/>
                    <a:pt x="16982" y="13504"/>
                    <a:pt x="16866" y="13738"/>
                  </a:cubicBezTo>
                  <a:cubicBezTo>
                    <a:pt x="16655" y="14170"/>
                    <a:pt x="16693" y="14683"/>
                    <a:pt x="16960" y="15082"/>
                  </a:cubicBezTo>
                  <a:lnTo>
                    <a:pt x="18124" y="16838"/>
                  </a:lnTo>
                  <a:lnTo>
                    <a:pt x="16831" y="18131"/>
                  </a:lnTo>
                  <a:lnTo>
                    <a:pt x="15068" y="16967"/>
                  </a:lnTo>
                  <a:cubicBezTo>
                    <a:pt x="14844" y="16815"/>
                    <a:pt x="14583" y="16735"/>
                    <a:pt x="14323" y="16735"/>
                  </a:cubicBezTo>
                  <a:cubicBezTo>
                    <a:pt x="14122" y="16735"/>
                    <a:pt x="13920" y="16784"/>
                    <a:pt x="13732" y="16872"/>
                  </a:cubicBezTo>
                  <a:cubicBezTo>
                    <a:pt x="13498" y="16985"/>
                    <a:pt x="13263" y="17084"/>
                    <a:pt x="13013" y="17172"/>
                  </a:cubicBezTo>
                  <a:cubicBezTo>
                    <a:pt x="12562" y="17327"/>
                    <a:pt x="12227" y="17715"/>
                    <a:pt x="12131" y="18183"/>
                  </a:cubicBezTo>
                  <a:lnTo>
                    <a:pt x="11712" y="20255"/>
                  </a:lnTo>
                  <a:lnTo>
                    <a:pt x="9880" y="20255"/>
                  </a:lnTo>
                  <a:lnTo>
                    <a:pt x="9469" y="18183"/>
                  </a:lnTo>
                  <a:cubicBezTo>
                    <a:pt x="9372" y="17715"/>
                    <a:pt x="9038" y="17327"/>
                    <a:pt x="8587" y="17172"/>
                  </a:cubicBezTo>
                  <a:cubicBezTo>
                    <a:pt x="8336" y="17084"/>
                    <a:pt x="8094" y="16988"/>
                    <a:pt x="7859" y="16872"/>
                  </a:cubicBezTo>
                  <a:cubicBezTo>
                    <a:pt x="7672" y="16784"/>
                    <a:pt x="7469" y="16735"/>
                    <a:pt x="7268" y="16735"/>
                  </a:cubicBezTo>
                  <a:cubicBezTo>
                    <a:pt x="7005" y="16735"/>
                    <a:pt x="6748" y="16815"/>
                    <a:pt x="6524" y="16967"/>
                  </a:cubicBezTo>
                  <a:lnTo>
                    <a:pt x="4769" y="18131"/>
                  </a:lnTo>
                  <a:lnTo>
                    <a:pt x="3467" y="16838"/>
                  </a:lnTo>
                  <a:lnTo>
                    <a:pt x="4640" y="15082"/>
                  </a:lnTo>
                  <a:cubicBezTo>
                    <a:pt x="4903" y="14683"/>
                    <a:pt x="4942" y="14170"/>
                    <a:pt x="4734" y="13738"/>
                  </a:cubicBezTo>
                  <a:cubicBezTo>
                    <a:pt x="4620" y="13504"/>
                    <a:pt x="4515" y="13269"/>
                    <a:pt x="4426" y="13018"/>
                  </a:cubicBezTo>
                  <a:cubicBezTo>
                    <a:pt x="4271" y="12567"/>
                    <a:pt x="3892" y="12231"/>
                    <a:pt x="3424" y="12136"/>
                  </a:cubicBezTo>
                  <a:lnTo>
                    <a:pt x="1353" y="11716"/>
                  </a:lnTo>
                  <a:lnTo>
                    <a:pt x="1353" y="9884"/>
                  </a:lnTo>
                  <a:lnTo>
                    <a:pt x="3424" y="9472"/>
                  </a:lnTo>
                  <a:cubicBezTo>
                    <a:pt x="3892" y="9377"/>
                    <a:pt x="4268" y="9042"/>
                    <a:pt x="4426" y="8590"/>
                  </a:cubicBezTo>
                  <a:cubicBezTo>
                    <a:pt x="4513" y="8343"/>
                    <a:pt x="4615" y="8097"/>
                    <a:pt x="4726" y="7862"/>
                  </a:cubicBezTo>
                  <a:cubicBezTo>
                    <a:pt x="4937" y="7434"/>
                    <a:pt x="4903" y="6922"/>
                    <a:pt x="4640" y="6526"/>
                  </a:cubicBezTo>
                  <a:lnTo>
                    <a:pt x="3467" y="4770"/>
                  </a:lnTo>
                  <a:lnTo>
                    <a:pt x="4769" y="3469"/>
                  </a:lnTo>
                  <a:lnTo>
                    <a:pt x="6524" y="4642"/>
                  </a:lnTo>
                  <a:cubicBezTo>
                    <a:pt x="6748" y="4791"/>
                    <a:pt x="7005" y="4865"/>
                    <a:pt x="7268" y="4865"/>
                  </a:cubicBezTo>
                  <a:cubicBezTo>
                    <a:pt x="7469" y="4865"/>
                    <a:pt x="7676" y="4827"/>
                    <a:pt x="7859" y="4736"/>
                  </a:cubicBezTo>
                  <a:cubicBezTo>
                    <a:pt x="8094" y="4621"/>
                    <a:pt x="8336" y="4513"/>
                    <a:pt x="8587" y="4428"/>
                  </a:cubicBezTo>
                  <a:cubicBezTo>
                    <a:pt x="9039" y="4269"/>
                    <a:pt x="9368" y="3894"/>
                    <a:pt x="9460" y="3426"/>
                  </a:cubicBezTo>
                  <a:lnTo>
                    <a:pt x="9880" y="1353"/>
                  </a:lnTo>
                  <a:close/>
                  <a:moveTo>
                    <a:pt x="10753" y="6030"/>
                  </a:moveTo>
                  <a:cubicBezTo>
                    <a:pt x="8143" y="6030"/>
                    <a:pt x="6027" y="8146"/>
                    <a:pt x="6027" y="10757"/>
                  </a:cubicBezTo>
                  <a:cubicBezTo>
                    <a:pt x="6027" y="13364"/>
                    <a:pt x="8143" y="15476"/>
                    <a:pt x="10753" y="15476"/>
                  </a:cubicBezTo>
                  <a:cubicBezTo>
                    <a:pt x="13359" y="15476"/>
                    <a:pt x="15479" y="13364"/>
                    <a:pt x="15479" y="10757"/>
                  </a:cubicBezTo>
                  <a:cubicBezTo>
                    <a:pt x="15479" y="8146"/>
                    <a:pt x="13359" y="6030"/>
                    <a:pt x="10753" y="6030"/>
                  </a:cubicBezTo>
                  <a:close/>
                  <a:moveTo>
                    <a:pt x="10753" y="6620"/>
                  </a:moveTo>
                  <a:cubicBezTo>
                    <a:pt x="13033" y="6620"/>
                    <a:pt x="14888" y="8473"/>
                    <a:pt x="14888" y="10757"/>
                  </a:cubicBezTo>
                  <a:cubicBezTo>
                    <a:pt x="14888" y="13038"/>
                    <a:pt x="13033" y="14894"/>
                    <a:pt x="10753" y="14894"/>
                  </a:cubicBezTo>
                  <a:cubicBezTo>
                    <a:pt x="8470" y="14894"/>
                    <a:pt x="6618" y="13038"/>
                    <a:pt x="6618" y="10757"/>
                  </a:cubicBezTo>
                  <a:cubicBezTo>
                    <a:pt x="6618" y="8473"/>
                    <a:pt x="8470" y="6620"/>
                    <a:pt x="10753" y="6620"/>
                  </a:cubicBezTo>
                  <a:close/>
                  <a:moveTo>
                    <a:pt x="10642" y="7948"/>
                  </a:moveTo>
                  <a:cubicBezTo>
                    <a:pt x="9149" y="7948"/>
                    <a:pt x="7945" y="9161"/>
                    <a:pt x="7945" y="10654"/>
                  </a:cubicBezTo>
                  <a:cubicBezTo>
                    <a:pt x="7945" y="12144"/>
                    <a:pt x="9149" y="13352"/>
                    <a:pt x="10642" y="13352"/>
                  </a:cubicBezTo>
                  <a:cubicBezTo>
                    <a:pt x="12131" y="13352"/>
                    <a:pt x="13338" y="12144"/>
                    <a:pt x="13338" y="10654"/>
                  </a:cubicBezTo>
                  <a:cubicBezTo>
                    <a:pt x="13338" y="9161"/>
                    <a:pt x="12131" y="7948"/>
                    <a:pt x="10642" y="7948"/>
                  </a:cubicBezTo>
                  <a:close/>
                  <a:moveTo>
                    <a:pt x="10642" y="8625"/>
                  </a:moveTo>
                  <a:cubicBezTo>
                    <a:pt x="11759" y="8625"/>
                    <a:pt x="12671" y="9537"/>
                    <a:pt x="12671" y="10654"/>
                  </a:cubicBezTo>
                  <a:cubicBezTo>
                    <a:pt x="12671" y="11772"/>
                    <a:pt x="11759" y="12676"/>
                    <a:pt x="10642" y="12676"/>
                  </a:cubicBezTo>
                  <a:cubicBezTo>
                    <a:pt x="9525" y="12676"/>
                    <a:pt x="8613" y="11772"/>
                    <a:pt x="8613" y="10654"/>
                  </a:cubicBezTo>
                  <a:cubicBezTo>
                    <a:pt x="8613" y="9537"/>
                    <a:pt x="9525" y="8625"/>
                    <a:pt x="10642" y="8625"/>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691"/>
            <p:cNvSpPr/>
            <p:nvPr/>
          </p:nvSpPr>
          <p:spPr bwMode="auto">
            <a:xfrm>
              <a:off x="4606334" y="4729072"/>
              <a:ext cx="703287" cy="838531"/>
            </a:xfrm>
            <a:custGeom>
              <a:avLst/>
              <a:gdLst/>
              <a:ahLst/>
              <a:cxnLst>
                <a:cxn ang="0">
                  <a:pos x="wd2" y="hd2"/>
                </a:cxn>
                <a:cxn ang="5400000">
                  <a:pos x="wd2" y="hd2"/>
                </a:cxn>
                <a:cxn ang="10800000">
                  <a:pos x="wd2" y="hd2"/>
                </a:cxn>
                <a:cxn ang="16200000">
                  <a:pos x="wd2" y="hd2"/>
                </a:cxn>
              </a:cxnLst>
              <a:rect l="0" t="0" r="r" b="b"/>
              <a:pathLst>
                <a:path w="21600" h="21513" extrusionOk="0">
                  <a:moveTo>
                    <a:pt x="10796" y="0"/>
                  </a:moveTo>
                  <a:cubicBezTo>
                    <a:pt x="10151" y="0"/>
                    <a:pt x="9632" y="432"/>
                    <a:pt x="9632" y="968"/>
                  </a:cubicBezTo>
                  <a:lnTo>
                    <a:pt x="9632" y="1156"/>
                  </a:lnTo>
                  <a:lnTo>
                    <a:pt x="0" y="1156"/>
                  </a:lnTo>
                  <a:lnTo>
                    <a:pt x="0" y="3496"/>
                  </a:lnTo>
                  <a:lnTo>
                    <a:pt x="1650" y="3496"/>
                  </a:lnTo>
                  <a:lnTo>
                    <a:pt x="1650" y="13607"/>
                  </a:lnTo>
                  <a:lnTo>
                    <a:pt x="0" y="13607"/>
                  </a:lnTo>
                  <a:lnTo>
                    <a:pt x="0" y="15946"/>
                  </a:lnTo>
                  <a:lnTo>
                    <a:pt x="8752" y="15946"/>
                  </a:lnTo>
                  <a:lnTo>
                    <a:pt x="2806" y="20194"/>
                  </a:lnTo>
                  <a:cubicBezTo>
                    <a:pt x="2428" y="20465"/>
                    <a:pt x="2380" y="20938"/>
                    <a:pt x="2705" y="21253"/>
                  </a:cubicBezTo>
                  <a:cubicBezTo>
                    <a:pt x="3031" y="21568"/>
                    <a:pt x="3599" y="21600"/>
                    <a:pt x="3978" y="21329"/>
                  </a:cubicBezTo>
                  <a:lnTo>
                    <a:pt x="10796" y="16462"/>
                  </a:lnTo>
                  <a:lnTo>
                    <a:pt x="17622" y="21329"/>
                  </a:lnTo>
                  <a:cubicBezTo>
                    <a:pt x="17793" y="21451"/>
                    <a:pt x="18000" y="21510"/>
                    <a:pt x="18208" y="21510"/>
                  </a:cubicBezTo>
                  <a:cubicBezTo>
                    <a:pt x="18463" y="21510"/>
                    <a:pt x="18715" y="21426"/>
                    <a:pt x="18895" y="21253"/>
                  </a:cubicBezTo>
                  <a:cubicBezTo>
                    <a:pt x="19219" y="20937"/>
                    <a:pt x="19173" y="20465"/>
                    <a:pt x="18794" y="20194"/>
                  </a:cubicBezTo>
                  <a:lnTo>
                    <a:pt x="12848" y="15946"/>
                  </a:lnTo>
                  <a:lnTo>
                    <a:pt x="21600" y="15946"/>
                  </a:lnTo>
                  <a:lnTo>
                    <a:pt x="21600" y="13607"/>
                  </a:lnTo>
                  <a:lnTo>
                    <a:pt x="19950" y="13607"/>
                  </a:lnTo>
                  <a:lnTo>
                    <a:pt x="19950" y="3496"/>
                  </a:lnTo>
                  <a:cubicBezTo>
                    <a:pt x="19950" y="3496"/>
                    <a:pt x="21600" y="3496"/>
                    <a:pt x="21600" y="3496"/>
                  </a:cubicBezTo>
                  <a:lnTo>
                    <a:pt x="21600" y="1156"/>
                  </a:lnTo>
                  <a:lnTo>
                    <a:pt x="11968" y="1156"/>
                  </a:lnTo>
                  <a:lnTo>
                    <a:pt x="11968" y="968"/>
                  </a:lnTo>
                  <a:cubicBezTo>
                    <a:pt x="11968" y="432"/>
                    <a:pt x="11442" y="0"/>
                    <a:pt x="10796" y="0"/>
                  </a:cubicBezTo>
                  <a:close/>
                  <a:moveTo>
                    <a:pt x="3459" y="3496"/>
                  </a:moveTo>
                  <a:lnTo>
                    <a:pt x="18141" y="3496"/>
                  </a:lnTo>
                  <a:cubicBezTo>
                    <a:pt x="18141" y="3496"/>
                    <a:pt x="18141" y="13607"/>
                    <a:pt x="18141" y="13607"/>
                  </a:cubicBezTo>
                  <a:lnTo>
                    <a:pt x="3459" y="13607"/>
                  </a:lnTo>
                  <a:lnTo>
                    <a:pt x="3459" y="3496"/>
                  </a:lnTo>
                  <a:close/>
                  <a:moveTo>
                    <a:pt x="5092" y="4679"/>
                  </a:moveTo>
                  <a:cubicBezTo>
                    <a:pt x="5092" y="4679"/>
                    <a:pt x="5092" y="11782"/>
                    <a:pt x="5092" y="11782"/>
                  </a:cubicBezTo>
                  <a:lnTo>
                    <a:pt x="10243" y="11782"/>
                  </a:lnTo>
                  <a:lnTo>
                    <a:pt x="10243" y="4679"/>
                  </a:lnTo>
                  <a:lnTo>
                    <a:pt x="5092" y="4679"/>
                  </a:lnTo>
                  <a:close/>
                  <a:moveTo>
                    <a:pt x="12597" y="4902"/>
                  </a:moveTo>
                  <a:cubicBezTo>
                    <a:pt x="12597" y="4902"/>
                    <a:pt x="12597" y="5905"/>
                    <a:pt x="12597" y="5905"/>
                  </a:cubicBezTo>
                  <a:lnTo>
                    <a:pt x="17119" y="5905"/>
                  </a:lnTo>
                  <a:lnTo>
                    <a:pt x="17119" y="4902"/>
                  </a:lnTo>
                  <a:lnTo>
                    <a:pt x="12597" y="4902"/>
                  </a:lnTo>
                  <a:close/>
                  <a:moveTo>
                    <a:pt x="12597" y="7799"/>
                  </a:moveTo>
                  <a:cubicBezTo>
                    <a:pt x="12597" y="7799"/>
                    <a:pt x="12597" y="8802"/>
                    <a:pt x="12597" y="8802"/>
                  </a:cubicBezTo>
                  <a:lnTo>
                    <a:pt x="17119" y="8802"/>
                  </a:lnTo>
                  <a:lnTo>
                    <a:pt x="17119" y="7799"/>
                  </a:lnTo>
                  <a:lnTo>
                    <a:pt x="12597" y="7799"/>
                  </a:lnTo>
                  <a:close/>
                  <a:moveTo>
                    <a:pt x="12597" y="10919"/>
                  </a:moveTo>
                  <a:cubicBezTo>
                    <a:pt x="12597" y="10919"/>
                    <a:pt x="12597" y="11922"/>
                    <a:pt x="12597" y="11922"/>
                  </a:cubicBezTo>
                  <a:lnTo>
                    <a:pt x="17119" y="11922"/>
                  </a:lnTo>
                  <a:lnTo>
                    <a:pt x="17119" y="10919"/>
                  </a:lnTo>
                  <a:lnTo>
                    <a:pt x="12597" y="10919"/>
                  </a:ln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694"/>
            <p:cNvSpPr/>
            <p:nvPr/>
          </p:nvSpPr>
          <p:spPr bwMode="auto">
            <a:xfrm>
              <a:off x="19049812" y="4665062"/>
              <a:ext cx="841487" cy="969751"/>
            </a:xfrm>
            <a:custGeom>
              <a:avLst/>
              <a:gdLst/>
              <a:ahLst/>
              <a:cxnLst>
                <a:cxn ang="0">
                  <a:pos x="wd2" y="hd2"/>
                </a:cxn>
                <a:cxn ang="5400000">
                  <a:pos x="wd2" y="hd2"/>
                </a:cxn>
                <a:cxn ang="10800000">
                  <a:pos x="wd2" y="hd2"/>
                </a:cxn>
                <a:cxn ang="16200000">
                  <a:pos x="wd2" y="hd2"/>
                </a:cxn>
              </a:cxnLst>
              <a:rect l="0" t="0" r="r" b="b"/>
              <a:pathLst>
                <a:path w="20958" h="21408" extrusionOk="0">
                  <a:moveTo>
                    <a:pt x="14892" y="0"/>
                  </a:moveTo>
                  <a:cubicBezTo>
                    <a:pt x="14333" y="0"/>
                    <a:pt x="14029" y="490"/>
                    <a:pt x="13861" y="938"/>
                  </a:cubicBezTo>
                  <a:cubicBezTo>
                    <a:pt x="12569" y="5520"/>
                    <a:pt x="6726" y="6989"/>
                    <a:pt x="6631" y="7016"/>
                  </a:cubicBezTo>
                  <a:cubicBezTo>
                    <a:pt x="6101" y="7171"/>
                    <a:pt x="5879" y="7464"/>
                    <a:pt x="5791" y="7679"/>
                  </a:cubicBezTo>
                  <a:cubicBezTo>
                    <a:pt x="5630" y="8044"/>
                    <a:pt x="5757" y="8373"/>
                    <a:pt x="5831" y="8517"/>
                  </a:cubicBezTo>
                  <a:lnTo>
                    <a:pt x="7629" y="13224"/>
                  </a:lnTo>
                  <a:cubicBezTo>
                    <a:pt x="7812" y="13719"/>
                    <a:pt x="8272" y="14015"/>
                    <a:pt x="8851" y="14015"/>
                  </a:cubicBezTo>
                  <a:cubicBezTo>
                    <a:pt x="9087" y="14015"/>
                    <a:pt x="9269" y="13964"/>
                    <a:pt x="9320" y="13951"/>
                  </a:cubicBezTo>
                  <a:cubicBezTo>
                    <a:pt x="10795" y="13508"/>
                    <a:pt x="12231" y="13277"/>
                    <a:pt x="13603" y="13277"/>
                  </a:cubicBezTo>
                  <a:cubicBezTo>
                    <a:pt x="17264" y="13277"/>
                    <a:pt x="19285" y="14893"/>
                    <a:pt x="19306" y="14906"/>
                  </a:cubicBezTo>
                  <a:lnTo>
                    <a:pt x="19399" y="14971"/>
                  </a:lnTo>
                  <a:cubicBezTo>
                    <a:pt x="19553" y="15062"/>
                    <a:pt x="19871" y="15211"/>
                    <a:pt x="20178" y="15211"/>
                  </a:cubicBezTo>
                  <a:cubicBezTo>
                    <a:pt x="20450" y="15211"/>
                    <a:pt x="20685" y="15107"/>
                    <a:pt x="20826" y="14918"/>
                  </a:cubicBezTo>
                  <a:cubicBezTo>
                    <a:pt x="21075" y="14586"/>
                    <a:pt x="20904" y="14206"/>
                    <a:pt x="20859" y="14115"/>
                  </a:cubicBezTo>
                  <a:lnTo>
                    <a:pt x="19062" y="9402"/>
                  </a:lnTo>
                  <a:cubicBezTo>
                    <a:pt x="19620" y="8719"/>
                    <a:pt x="19773" y="7835"/>
                    <a:pt x="19465" y="7028"/>
                  </a:cubicBezTo>
                  <a:cubicBezTo>
                    <a:pt x="19156" y="6220"/>
                    <a:pt x="18430" y="5605"/>
                    <a:pt x="17522" y="5352"/>
                  </a:cubicBezTo>
                  <a:lnTo>
                    <a:pt x="15718" y="633"/>
                  </a:lnTo>
                  <a:cubicBezTo>
                    <a:pt x="15512" y="87"/>
                    <a:pt x="15110" y="0"/>
                    <a:pt x="14892" y="0"/>
                  </a:cubicBezTo>
                  <a:close/>
                  <a:moveTo>
                    <a:pt x="14865" y="2022"/>
                  </a:moveTo>
                  <a:lnTo>
                    <a:pt x="16517" y="6360"/>
                  </a:lnTo>
                  <a:lnTo>
                    <a:pt x="17581" y="9144"/>
                  </a:lnTo>
                  <a:lnTo>
                    <a:pt x="19207" y="13429"/>
                  </a:lnTo>
                  <a:cubicBezTo>
                    <a:pt x="18150" y="12863"/>
                    <a:pt x="16258" y="12110"/>
                    <a:pt x="13603" y="12110"/>
                  </a:cubicBezTo>
                  <a:cubicBezTo>
                    <a:pt x="12091" y="12110"/>
                    <a:pt x="10508" y="12360"/>
                    <a:pt x="8871" y="12854"/>
                  </a:cubicBezTo>
                  <a:lnTo>
                    <a:pt x="7067" y="8118"/>
                  </a:lnTo>
                  <a:cubicBezTo>
                    <a:pt x="7690" y="7961"/>
                    <a:pt x="13089" y="6455"/>
                    <a:pt x="14865" y="2022"/>
                  </a:cubicBezTo>
                  <a:close/>
                  <a:moveTo>
                    <a:pt x="14713" y="4695"/>
                  </a:moveTo>
                  <a:cubicBezTo>
                    <a:pt x="14436" y="4662"/>
                    <a:pt x="14167" y="4835"/>
                    <a:pt x="14132" y="5088"/>
                  </a:cubicBezTo>
                  <a:cubicBezTo>
                    <a:pt x="13866" y="6938"/>
                    <a:pt x="10777" y="7714"/>
                    <a:pt x="10748" y="7720"/>
                  </a:cubicBezTo>
                  <a:cubicBezTo>
                    <a:pt x="10469" y="7792"/>
                    <a:pt x="10311" y="8044"/>
                    <a:pt x="10384" y="8282"/>
                  </a:cubicBezTo>
                  <a:cubicBezTo>
                    <a:pt x="10451" y="8491"/>
                    <a:pt x="10654" y="8622"/>
                    <a:pt x="10880" y="8622"/>
                  </a:cubicBezTo>
                  <a:cubicBezTo>
                    <a:pt x="10923" y="8622"/>
                    <a:pt x="10974" y="8617"/>
                    <a:pt x="11019" y="8611"/>
                  </a:cubicBezTo>
                  <a:cubicBezTo>
                    <a:pt x="11173" y="8572"/>
                    <a:pt x="14817" y="7666"/>
                    <a:pt x="15162" y="5205"/>
                  </a:cubicBezTo>
                  <a:cubicBezTo>
                    <a:pt x="15198" y="4952"/>
                    <a:pt x="15000" y="4727"/>
                    <a:pt x="14713" y="4695"/>
                  </a:cubicBezTo>
                  <a:close/>
                  <a:moveTo>
                    <a:pt x="4509" y="8646"/>
                  </a:moveTo>
                  <a:cubicBezTo>
                    <a:pt x="4382" y="8616"/>
                    <a:pt x="4226" y="8619"/>
                    <a:pt x="4020" y="8681"/>
                  </a:cubicBezTo>
                  <a:lnTo>
                    <a:pt x="1463" y="9449"/>
                  </a:lnTo>
                  <a:cubicBezTo>
                    <a:pt x="1463" y="9449"/>
                    <a:pt x="-525" y="10133"/>
                    <a:pt x="134" y="11864"/>
                  </a:cubicBezTo>
                  <a:lnTo>
                    <a:pt x="1046" y="14238"/>
                  </a:lnTo>
                  <a:cubicBezTo>
                    <a:pt x="1046" y="14238"/>
                    <a:pt x="1768" y="16248"/>
                    <a:pt x="3749" y="15656"/>
                  </a:cubicBezTo>
                  <a:cubicBezTo>
                    <a:pt x="3749" y="15656"/>
                    <a:pt x="4521" y="15459"/>
                    <a:pt x="4873" y="16565"/>
                  </a:cubicBezTo>
                  <a:lnTo>
                    <a:pt x="6512" y="20873"/>
                  </a:lnTo>
                  <a:cubicBezTo>
                    <a:pt x="6512" y="20873"/>
                    <a:pt x="6653" y="21600"/>
                    <a:pt x="7430" y="21360"/>
                  </a:cubicBezTo>
                  <a:cubicBezTo>
                    <a:pt x="7430" y="21360"/>
                    <a:pt x="9827" y="20999"/>
                    <a:pt x="7913" y="19267"/>
                  </a:cubicBezTo>
                  <a:cubicBezTo>
                    <a:pt x="8470" y="18233"/>
                    <a:pt x="6842" y="17527"/>
                    <a:pt x="6842" y="16102"/>
                  </a:cubicBezTo>
                  <a:cubicBezTo>
                    <a:pt x="6842" y="16102"/>
                    <a:pt x="7196" y="15098"/>
                    <a:pt x="7021" y="14636"/>
                  </a:cubicBezTo>
                  <a:lnTo>
                    <a:pt x="4965" y="9127"/>
                  </a:lnTo>
                  <a:cubicBezTo>
                    <a:pt x="4965" y="9127"/>
                    <a:pt x="4891" y="8735"/>
                    <a:pt x="4509" y="8646"/>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697"/>
            <p:cNvSpPr/>
            <p:nvPr/>
          </p:nvSpPr>
          <p:spPr bwMode="auto">
            <a:xfrm>
              <a:off x="14354068" y="4719469"/>
              <a:ext cx="669504" cy="764921"/>
            </a:xfrm>
            <a:custGeom>
              <a:avLst/>
              <a:gdLst/>
              <a:ahLst/>
              <a:cxnLst>
                <a:cxn ang="0">
                  <a:pos x="wd2" y="hd2"/>
                </a:cxn>
                <a:cxn ang="5400000">
                  <a:pos x="wd2" y="hd2"/>
                </a:cxn>
                <a:cxn ang="10800000">
                  <a:pos x="wd2" y="hd2"/>
                </a:cxn>
                <a:cxn ang="16200000">
                  <a:pos x="wd2" y="hd2"/>
                </a:cxn>
              </a:cxnLst>
              <a:rect l="0" t="0" r="r" b="b"/>
              <a:pathLst>
                <a:path w="21598" h="21600" extrusionOk="0">
                  <a:moveTo>
                    <a:pt x="10667" y="0"/>
                  </a:moveTo>
                  <a:lnTo>
                    <a:pt x="5023" y="4954"/>
                  </a:lnTo>
                  <a:cubicBezTo>
                    <a:pt x="4554" y="5364"/>
                    <a:pt x="4554" y="6030"/>
                    <a:pt x="5023" y="6441"/>
                  </a:cubicBezTo>
                  <a:cubicBezTo>
                    <a:pt x="5252" y="6637"/>
                    <a:pt x="5561" y="6737"/>
                    <a:pt x="5871" y="6737"/>
                  </a:cubicBezTo>
                  <a:cubicBezTo>
                    <a:pt x="6182" y="6737"/>
                    <a:pt x="6491" y="6637"/>
                    <a:pt x="6719" y="6441"/>
                  </a:cubicBezTo>
                  <a:lnTo>
                    <a:pt x="9463" y="4028"/>
                  </a:lnTo>
                  <a:lnTo>
                    <a:pt x="9463" y="11044"/>
                  </a:lnTo>
                  <a:cubicBezTo>
                    <a:pt x="9463" y="11625"/>
                    <a:pt x="10005" y="12099"/>
                    <a:pt x="10667" y="12099"/>
                  </a:cubicBezTo>
                  <a:cubicBezTo>
                    <a:pt x="11329" y="12099"/>
                    <a:pt x="11870" y="11625"/>
                    <a:pt x="11870" y="11044"/>
                  </a:cubicBezTo>
                  <a:lnTo>
                    <a:pt x="11870" y="4028"/>
                  </a:lnTo>
                  <a:lnTo>
                    <a:pt x="14623" y="6441"/>
                  </a:lnTo>
                  <a:cubicBezTo>
                    <a:pt x="14846" y="6637"/>
                    <a:pt x="15160" y="6737"/>
                    <a:pt x="15471" y="6737"/>
                  </a:cubicBezTo>
                  <a:cubicBezTo>
                    <a:pt x="15782" y="6737"/>
                    <a:pt x="16091" y="6637"/>
                    <a:pt x="16319" y="6441"/>
                  </a:cubicBezTo>
                  <a:cubicBezTo>
                    <a:pt x="16788" y="6030"/>
                    <a:pt x="16788" y="5364"/>
                    <a:pt x="16319" y="4954"/>
                  </a:cubicBezTo>
                  <a:lnTo>
                    <a:pt x="10667" y="0"/>
                  </a:lnTo>
                  <a:close/>
                  <a:moveTo>
                    <a:pt x="3601" y="7927"/>
                  </a:moveTo>
                  <a:cubicBezTo>
                    <a:pt x="3085" y="7927"/>
                    <a:pt x="2626" y="8215"/>
                    <a:pt x="2462" y="8646"/>
                  </a:cubicBezTo>
                  <a:lnTo>
                    <a:pt x="64" y="14959"/>
                  </a:lnTo>
                  <a:cubicBezTo>
                    <a:pt x="17" y="15067"/>
                    <a:pt x="18" y="15183"/>
                    <a:pt x="18" y="15295"/>
                  </a:cubicBezTo>
                  <a:cubicBezTo>
                    <a:pt x="1" y="15295"/>
                    <a:pt x="0" y="20553"/>
                    <a:pt x="0" y="20553"/>
                  </a:cubicBezTo>
                  <a:cubicBezTo>
                    <a:pt x="0" y="21134"/>
                    <a:pt x="541" y="21600"/>
                    <a:pt x="1203" y="21600"/>
                  </a:cubicBezTo>
                  <a:lnTo>
                    <a:pt x="20403" y="21600"/>
                  </a:lnTo>
                  <a:cubicBezTo>
                    <a:pt x="21066" y="21600"/>
                    <a:pt x="21598" y="21134"/>
                    <a:pt x="21598" y="20553"/>
                  </a:cubicBezTo>
                  <a:cubicBezTo>
                    <a:pt x="21598" y="20553"/>
                    <a:pt x="21600" y="15295"/>
                    <a:pt x="21589" y="15295"/>
                  </a:cubicBezTo>
                  <a:cubicBezTo>
                    <a:pt x="21589" y="15183"/>
                    <a:pt x="21584" y="15067"/>
                    <a:pt x="21543" y="14959"/>
                  </a:cubicBezTo>
                  <a:lnTo>
                    <a:pt x="19136" y="8646"/>
                  </a:lnTo>
                  <a:cubicBezTo>
                    <a:pt x="18972" y="8215"/>
                    <a:pt x="18512" y="7927"/>
                    <a:pt x="17997" y="7927"/>
                  </a:cubicBezTo>
                  <a:lnTo>
                    <a:pt x="13201" y="7927"/>
                  </a:lnTo>
                  <a:lnTo>
                    <a:pt x="13201" y="10037"/>
                  </a:lnTo>
                  <a:lnTo>
                    <a:pt x="17130" y="10037"/>
                  </a:lnTo>
                  <a:lnTo>
                    <a:pt x="19136" y="15295"/>
                  </a:lnTo>
                  <a:lnTo>
                    <a:pt x="2471" y="15295"/>
                  </a:lnTo>
                  <a:lnTo>
                    <a:pt x="4467" y="10037"/>
                  </a:lnTo>
                  <a:lnTo>
                    <a:pt x="8406" y="10037"/>
                  </a:lnTo>
                  <a:lnTo>
                    <a:pt x="8406" y="7927"/>
                  </a:lnTo>
                  <a:lnTo>
                    <a:pt x="3601" y="7927"/>
                  </a:ln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27" name="Group 2701"/>
            <p:cNvGrpSpPr>
              <a:grpSpLocks/>
            </p:cNvGrpSpPr>
            <p:nvPr/>
          </p:nvGrpSpPr>
          <p:grpSpPr bwMode="auto">
            <a:xfrm>
              <a:off x="9436933" y="6571547"/>
              <a:ext cx="766792" cy="766792"/>
              <a:chOff x="0" y="0"/>
              <a:chExt cx="766790" cy="766790"/>
            </a:xfrm>
          </p:grpSpPr>
          <p:sp>
            <p:nvSpPr>
              <p:cNvPr id="37" name="Shape 2699"/>
              <p:cNvSpPr>
                <a:spLocks/>
              </p:cNvSpPr>
              <p:nvPr/>
            </p:nvSpPr>
            <p:spPr bwMode="auto">
              <a:xfrm>
                <a:off x="0" y="0"/>
                <a:ext cx="766791" cy="766791"/>
              </a:xfrm>
              <a:custGeom>
                <a:avLst/>
                <a:gdLst>
                  <a:gd name="T0" fmla="*/ 14939001 w 19679"/>
                  <a:gd name="T1" fmla="*/ 14939001 h 19679"/>
                  <a:gd name="T2" fmla="*/ 14939001 w 19679"/>
                  <a:gd name="T3" fmla="*/ 14939001 h 19679"/>
                  <a:gd name="T4" fmla="*/ 14939001 w 19679"/>
                  <a:gd name="T5" fmla="*/ 14939001 h 19679"/>
                  <a:gd name="T6" fmla="*/ 14939001 w 19679"/>
                  <a:gd name="T7" fmla="*/ 149390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a:solidFill>
                  <a:schemeClr val="accent2"/>
                </a:solidFill>
                <a:prstDash val="solid"/>
                <a:miter lim="400000"/>
                <a:headEnd/>
                <a:tailEnd/>
              </a:ln>
            </p:spPr>
            <p:txBody>
              <a:bodyPr lIns="0" tIns="0" rIns="0" bIns="0" anchor="ctr"/>
              <a:lstStyle/>
              <a:p>
                <a:endParaRPr lang="en-US"/>
              </a:p>
            </p:txBody>
          </p:sp>
          <p:sp>
            <p:nvSpPr>
              <p:cNvPr id="38" name="Shape 2700"/>
              <p:cNvSpPr/>
              <p:nvPr/>
            </p:nvSpPr>
            <p:spPr>
              <a:xfrm>
                <a:off x="73981" y="148237"/>
                <a:ext cx="620365" cy="448069"/>
              </a:xfrm>
              <a:prstGeom prst="rect">
                <a:avLst/>
              </a:prstGeom>
              <a:noFill/>
              <a:ln w="12700" cap="flat">
                <a:noFill/>
                <a:miter lim="400000"/>
              </a:ln>
              <a:effectLst/>
              <a:extLst>
                <a:ext uri="{C572A759-6A51-4108-AA02-DFA0A04FC94B}"/>
              </a:extLst>
            </p:spPr>
            <p:txBody>
              <a:bodyPr lIns="0" tIns="0" rIns="0" bIns="0"/>
              <a:lstStyle>
                <a:lvl1pPr>
                  <a:lnSpc>
                    <a:spcPct val="120000"/>
                  </a:lnSpc>
                  <a:defRPr sz="2500">
                    <a:latin typeface="Roboto Light"/>
                    <a:ea typeface="Roboto Light"/>
                    <a:cs typeface="Roboto Light"/>
                    <a:sym typeface="Roboto Light"/>
                  </a:defRPr>
                </a:lvl1pPr>
              </a:lstStyle>
              <a:p>
                <a:pPr algn="ctr" eaLnBrk="1" fontAlgn="auto" hangingPunct="1">
                  <a:spcBef>
                    <a:spcPts val="0"/>
                  </a:spcBef>
                  <a:spcAft>
                    <a:spcPts val="0"/>
                  </a:spcAft>
                  <a:defRPr sz="1800"/>
                </a:pPr>
                <a:r>
                  <a:rPr sz="1400" dirty="0"/>
                  <a:t>2</a:t>
                </a:r>
                <a:endParaRPr sz="1800" dirty="0"/>
              </a:p>
            </p:txBody>
          </p:sp>
        </p:grpSp>
        <p:grpSp>
          <p:nvGrpSpPr>
            <p:cNvPr id="28" name="Group 2704"/>
            <p:cNvGrpSpPr>
              <a:grpSpLocks/>
            </p:cNvGrpSpPr>
            <p:nvPr/>
          </p:nvGrpSpPr>
          <p:grpSpPr bwMode="auto">
            <a:xfrm>
              <a:off x="4574868" y="6571547"/>
              <a:ext cx="766792" cy="766792"/>
              <a:chOff x="0" y="0"/>
              <a:chExt cx="766790" cy="766790"/>
            </a:xfrm>
          </p:grpSpPr>
          <p:sp>
            <p:nvSpPr>
              <p:cNvPr id="35" name="Shape 2702"/>
              <p:cNvSpPr>
                <a:spLocks/>
              </p:cNvSpPr>
              <p:nvPr/>
            </p:nvSpPr>
            <p:spPr bwMode="auto">
              <a:xfrm>
                <a:off x="0" y="0"/>
                <a:ext cx="766791" cy="766791"/>
              </a:xfrm>
              <a:custGeom>
                <a:avLst/>
                <a:gdLst>
                  <a:gd name="T0" fmla="*/ 14939001 w 19679"/>
                  <a:gd name="T1" fmla="*/ 14939001 h 19679"/>
                  <a:gd name="T2" fmla="*/ 14939001 w 19679"/>
                  <a:gd name="T3" fmla="*/ 14939001 h 19679"/>
                  <a:gd name="T4" fmla="*/ 14939001 w 19679"/>
                  <a:gd name="T5" fmla="*/ 14939001 h 19679"/>
                  <a:gd name="T6" fmla="*/ 14939001 w 19679"/>
                  <a:gd name="T7" fmla="*/ 149390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a:solidFill>
                  <a:schemeClr val="accent1"/>
                </a:solidFill>
                <a:prstDash val="solid"/>
                <a:miter lim="400000"/>
                <a:headEnd/>
                <a:tailEnd/>
              </a:ln>
            </p:spPr>
            <p:txBody>
              <a:bodyPr lIns="0" tIns="0" rIns="0" bIns="0" anchor="ctr"/>
              <a:lstStyle/>
              <a:p>
                <a:endParaRPr lang="en-US"/>
              </a:p>
            </p:txBody>
          </p:sp>
          <p:sp>
            <p:nvSpPr>
              <p:cNvPr id="36" name="Shape 2703"/>
              <p:cNvSpPr/>
              <p:nvPr/>
            </p:nvSpPr>
            <p:spPr>
              <a:xfrm>
                <a:off x="74463" y="148237"/>
                <a:ext cx="617295" cy="419264"/>
              </a:xfrm>
              <a:prstGeom prst="rect">
                <a:avLst/>
              </a:prstGeom>
              <a:noFill/>
              <a:ln w="12700" cap="flat">
                <a:noFill/>
                <a:miter lim="400000"/>
              </a:ln>
              <a:effectLst/>
              <a:extLst>
                <a:ext uri="{C572A759-6A51-4108-AA02-DFA0A04FC94B}"/>
              </a:extLst>
            </p:spPr>
            <p:txBody>
              <a:bodyPr lIns="0" tIns="0" rIns="0" bIns="0"/>
              <a:lstStyle>
                <a:lvl1pPr>
                  <a:lnSpc>
                    <a:spcPct val="120000"/>
                  </a:lnSpc>
                  <a:defRPr sz="2500">
                    <a:latin typeface="Roboto Light"/>
                    <a:ea typeface="Roboto Light"/>
                    <a:cs typeface="Roboto Light"/>
                    <a:sym typeface="Roboto Light"/>
                  </a:defRPr>
                </a:lvl1pPr>
              </a:lstStyle>
              <a:p>
                <a:pPr algn="ctr" eaLnBrk="1" fontAlgn="auto" hangingPunct="1">
                  <a:spcBef>
                    <a:spcPts val="0"/>
                  </a:spcBef>
                  <a:spcAft>
                    <a:spcPts val="0"/>
                  </a:spcAft>
                  <a:defRPr sz="1800"/>
                </a:pPr>
                <a:r>
                  <a:rPr sz="1400" dirty="0"/>
                  <a:t>1</a:t>
                </a:r>
                <a:endParaRPr sz="1100" dirty="0"/>
              </a:p>
            </p:txBody>
          </p:sp>
        </p:grpSp>
        <p:grpSp>
          <p:nvGrpSpPr>
            <p:cNvPr id="29" name="Group 2707"/>
            <p:cNvGrpSpPr>
              <a:grpSpLocks/>
            </p:cNvGrpSpPr>
            <p:nvPr/>
          </p:nvGrpSpPr>
          <p:grpSpPr bwMode="auto">
            <a:xfrm>
              <a:off x="14189116" y="6571547"/>
              <a:ext cx="766792" cy="766792"/>
              <a:chOff x="0" y="0"/>
              <a:chExt cx="766790" cy="766790"/>
            </a:xfrm>
          </p:grpSpPr>
          <p:sp>
            <p:nvSpPr>
              <p:cNvPr id="33" name="Shape 2705"/>
              <p:cNvSpPr/>
              <p:nvPr/>
            </p:nvSpPr>
            <p:spPr>
              <a:xfrm>
                <a:off x="-888" y="1014"/>
                <a:ext cx="767779" cy="7649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a:solidFill>
                  <a:schemeClr val="accent3"/>
                </a:solidFill>
                <a:prstDash val="solid"/>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34" name="Shape 2706"/>
              <p:cNvSpPr/>
              <p:nvPr/>
            </p:nvSpPr>
            <p:spPr>
              <a:xfrm>
                <a:off x="72819" y="148237"/>
                <a:ext cx="620365" cy="457670"/>
              </a:xfrm>
              <a:prstGeom prst="rect">
                <a:avLst/>
              </a:prstGeom>
              <a:noFill/>
              <a:ln w="12700" cap="flat">
                <a:noFill/>
                <a:miter lim="400000"/>
              </a:ln>
              <a:effectLst/>
              <a:extLst>
                <a:ext uri="{C572A759-6A51-4108-AA02-DFA0A04FC94B}"/>
              </a:extLst>
            </p:spPr>
            <p:txBody>
              <a:bodyPr lIns="0" tIns="0" rIns="0" bIns="0"/>
              <a:lstStyle>
                <a:lvl1pPr>
                  <a:lnSpc>
                    <a:spcPct val="120000"/>
                  </a:lnSpc>
                  <a:defRPr sz="2500">
                    <a:latin typeface="Roboto Light"/>
                    <a:ea typeface="Roboto Light"/>
                    <a:cs typeface="Roboto Light"/>
                    <a:sym typeface="Roboto Light"/>
                  </a:defRPr>
                </a:lvl1pPr>
              </a:lstStyle>
              <a:p>
                <a:pPr algn="ctr" eaLnBrk="1" fontAlgn="auto" hangingPunct="1">
                  <a:spcBef>
                    <a:spcPts val="0"/>
                  </a:spcBef>
                  <a:spcAft>
                    <a:spcPts val="0"/>
                  </a:spcAft>
                  <a:defRPr sz="1800"/>
                </a:pPr>
                <a:r>
                  <a:rPr sz="1400" dirty="0"/>
                  <a:t>3</a:t>
                </a:r>
              </a:p>
            </p:txBody>
          </p:sp>
        </p:grpSp>
        <p:grpSp>
          <p:nvGrpSpPr>
            <p:cNvPr id="30" name="Group 2710"/>
            <p:cNvGrpSpPr>
              <a:grpSpLocks/>
            </p:cNvGrpSpPr>
            <p:nvPr/>
          </p:nvGrpSpPr>
          <p:grpSpPr bwMode="auto">
            <a:xfrm>
              <a:off x="18941301" y="6571547"/>
              <a:ext cx="766792" cy="766792"/>
              <a:chOff x="0" y="0"/>
              <a:chExt cx="766790" cy="766790"/>
            </a:xfrm>
          </p:grpSpPr>
          <p:sp>
            <p:nvSpPr>
              <p:cNvPr id="31" name="Shape 2708"/>
              <p:cNvSpPr/>
              <p:nvPr/>
            </p:nvSpPr>
            <p:spPr>
              <a:xfrm>
                <a:off x="1018" y="1014"/>
                <a:ext cx="764708" cy="7649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63500" cap="flat">
                <a:solidFill>
                  <a:schemeClr val="accent4"/>
                </a:solidFill>
                <a:prstDash val="solid"/>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32" name="Shape 2709"/>
              <p:cNvSpPr/>
              <p:nvPr/>
            </p:nvSpPr>
            <p:spPr>
              <a:xfrm>
                <a:off x="74724" y="148237"/>
                <a:ext cx="617295" cy="419264"/>
              </a:xfrm>
              <a:prstGeom prst="rect">
                <a:avLst/>
              </a:prstGeom>
              <a:noFill/>
              <a:ln w="12700" cap="flat">
                <a:noFill/>
                <a:miter lim="400000"/>
              </a:ln>
              <a:effectLst/>
              <a:extLst>
                <a:ext uri="{C572A759-6A51-4108-AA02-DFA0A04FC94B}"/>
              </a:extLst>
            </p:spPr>
            <p:txBody>
              <a:bodyPr lIns="0" tIns="0" rIns="0" bIns="0"/>
              <a:lstStyle>
                <a:lvl1pPr>
                  <a:lnSpc>
                    <a:spcPct val="120000"/>
                  </a:lnSpc>
                  <a:defRPr sz="2500">
                    <a:latin typeface="Roboto Light"/>
                    <a:ea typeface="Roboto Light"/>
                    <a:cs typeface="Roboto Light"/>
                    <a:sym typeface="Roboto Light"/>
                  </a:defRPr>
                </a:lvl1pPr>
              </a:lstStyle>
              <a:p>
                <a:pPr algn="ctr" eaLnBrk="1" fontAlgn="auto" hangingPunct="1">
                  <a:spcBef>
                    <a:spcPts val="0"/>
                  </a:spcBef>
                  <a:spcAft>
                    <a:spcPts val="0"/>
                  </a:spcAft>
                  <a:defRPr sz="1800"/>
                </a:pPr>
                <a:r>
                  <a:rPr sz="1400" dirty="0"/>
                  <a:t>4</a:t>
                </a:r>
                <a:endParaRPr sz="1800" dirty="0"/>
              </a:p>
            </p:txBody>
          </p:sp>
        </p:grpSp>
      </p:grpSp>
      <p:sp>
        <p:nvSpPr>
          <p:cNvPr id="1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55" name="Slide Number Placeholder 5"/>
          <p:cNvSpPr>
            <a:spLocks noGrp="1"/>
          </p:cNvSpPr>
          <p:nvPr>
            <p:ph type="sldNum" sz="quarter" idx="10"/>
          </p:nvPr>
        </p:nvSpPr>
        <p:spPr>
          <a:xfrm>
            <a:off x="8829675" y="6016625"/>
            <a:ext cx="2527300" cy="365125"/>
          </a:xfrm>
        </p:spPr>
        <p:txBody>
          <a:bodyPr/>
          <a:lstStyle>
            <a:lvl1pPr>
              <a:defRPr/>
            </a:lvl1pPr>
          </a:lstStyle>
          <a:p>
            <a:pPr>
              <a:defRPr/>
            </a:pPr>
            <a:fld id="{96AA8191-4B16-4110-A355-5B19D4CE0BEA}" type="slidenum">
              <a:rPr lang="en-US"/>
              <a:pPr>
                <a:defRPr/>
              </a:pPr>
              <a:t>‹#›</a:t>
            </a:fld>
            <a:endParaRPr lang="en-US" dirty="0"/>
          </a:p>
        </p:txBody>
      </p:sp>
      <p:sp>
        <p:nvSpPr>
          <p:cNvPr id="56" name="Content Placeholder 55"/>
          <p:cNvSpPr>
            <a:spLocks noGrp="1"/>
          </p:cNvSpPr>
          <p:nvPr>
            <p:ph sz="quarter" idx="11" hasCustomPrompt="1"/>
          </p:nvPr>
        </p:nvSpPr>
        <p:spPr>
          <a:xfrm>
            <a:off x="1711969" y="2290016"/>
            <a:ext cx="1212850" cy="468313"/>
          </a:xfrm>
        </p:spPr>
        <p:txBody>
          <a:bodyPr/>
          <a:lstStyle>
            <a:lvl1pPr marL="0" indent="0" algn="ctr" rtl="0" eaLnBrk="1" fontAlgn="auto" hangingPunct="1">
              <a:spcBef>
                <a:spcPts val="0"/>
              </a:spcBef>
              <a:spcAft>
                <a:spcPts val="0"/>
              </a:spcAft>
              <a:buNone/>
              <a:defRPr lang="en-US" sz="2000" b="0" kern="1200" dirty="0" smtClean="0">
                <a:solidFill>
                  <a:schemeClr val="bg1"/>
                </a:solidFill>
                <a:latin typeface="Roboto Bold" pitchFamily="2" charset="0"/>
                <a:ea typeface="Roboto Bold" pitchFamily="2" charset="0"/>
                <a:cs typeface="BebasNeueBold"/>
                <a:sym typeface="BebasNeueBold"/>
              </a:defRPr>
            </a:lvl1pPr>
          </a:lstStyle>
          <a:p>
            <a:pPr lvl="0"/>
            <a:r>
              <a:rPr lang="en-US" dirty="0"/>
              <a:t>Plan</a:t>
            </a:r>
          </a:p>
        </p:txBody>
      </p:sp>
      <p:sp>
        <p:nvSpPr>
          <p:cNvPr id="59" name="Content Placeholder 55"/>
          <p:cNvSpPr>
            <a:spLocks noGrp="1"/>
          </p:cNvSpPr>
          <p:nvPr>
            <p:ph sz="quarter" idx="12" hasCustomPrompt="1"/>
          </p:nvPr>
        </p:nvSpPr>
        <p:spPr>
          <a:xfrm>
            <a:off x="4254501" y="2271414"/>
            <a:ext cx="1212850" cy="468313"/>
          </a:xfrm>
        </p:spPr>
        <p:txBody>
          <a:bodyPr/>
          <a:lstStyle>
            <a:lvl1pPr marL="0" indent="0" algn="ctr" rtl="0" eaLnBrk="1" fontAlgn="auto" hangingPunct="1">
              <a:spcBef>
                <a:spcPts val="0"/>
              </a:spcBef>
              <a:spcAft>
                <a:spcPts val="0"/>
              </a:spcAft>
              <a:buNone/>
              <a:defRPr lang="en-US" sz="2000" b="0" kern="1200" dirty="0" smtClean="0">
                <a:solidFill>
                  <a:schemeClr val="bg1"/>
                </a:solidFill>
                <a:latin typeface="Roboto Bold" pitchFamily="2" charset="0"/>
                <a:ea typeface="Roboto Bold" pitchFamily="2" charset="0"/>
                <a:cs typeface="BebasNeueBold"/>
                <a:sym typeface="BebasNeueBold"/>
              </a:defRPr>
            </a:lvl1pPr>
          </a:lstStyle>
          <a:p>
            <a:pPr lvl="0"/>
            <a:r>
              <a:rPr lang="en-US" dirty="0"/>
              <a:t>Produce</a:t>
            </a:r>
          </a:p>
        </p:txBody>
      </p:sp>
      <p:sp>
        <p:nvSpPr>
          <p:cNvPr id="60" name="Content Placeholder 55"/>
          <p:cNvSpPr>
            <a:spLocks noGrp="1"/>
          </p:cNvSpPr>
          <p:nvPr>
            <p:ph sz="quarter" idx="13" hasCustomPrompt="1"/>
          </p:nvPr>
        </p:nvSpPr>
        <p:spPr>
          <a:xfrm>
            <a:off x="6792330" y="2299038"/>
            <a:ext cx="1212850" cy="468313"/>
          </a:xfrm>
        </p:spPr>
        <p:txBody>
          <a:bodyPr/>
          <a:lstStyle>
            <a:lvl1pPr marL="0" indent="0" algn="ctr" rtl="0" eaLnBrk="1" fontAlgn="auto" hangingPunct="1">
              <a:spcBef>
                <a:spcPts val="0"/>
              </a:spcBef>
              <a:spcAft>
                <a:spcPts val="0"/>
              </a:spcAft>
              <a:buNone/>
              <a:defRPr lang="en-US" sz="2000" b="0" kern="1200" dirty="0" smtClean="0">
                <a:solidFill>
                  <a:schemeClr val="bg1"/>
                </a:solidFill>
                <a:latin typeface="Roboto Bold" pitchFamily="2" charset="0"/>
                <a:ea typeface="Roboto Bold" pitchFamily="2" charset="0"/>
                <a:cs typeface="BebasNeueBold"/>
                <a:sym typeface="BebasNeueBold"/>
              </a:defRPr>
            </a:lvl1pPr>
          </a:lstStyle>
          <a:p>
            <a:pPr lvl="0"/>
            <a:r>
              <a:rPr lang="en-US" dirty="0"/>
              <a:t>Publish</a:t>
            </a:r>
          </a:p>
        </p:txBody>
      </p:sp>
      <p:sp>
        <p:nvSpPr>
          <p:cNvPr id="61" name="Content Placeholder 55"/>
          <p:cNvSpPr>
            <a:spLocks noGrp="1"/>
          </p:cNvSpPr>
          <p:nvPr>
            <p:ph sz="quarter" idx="14" hasCustomPrompt="1"/>
          </p:nvPr>
        </p:nvSpPr>
        <p:spPr>
          <a:xfrm>
            <a:off x="9269412" y="2304355"/>
            <a:ext cx="1212850" cy="468313"/>
          </a:xfrm>
        </p:spPr>
        <p:txBody>
          <a:bodyPr/>
          <a:lstStyle>
            <a:lvl1pPr marL="0" indent="0" algn="ctr" rtl="0" eaLnBrk="1" fontAlgn="auto" hangingPunct="1">
              <a:spcBef>
                <a:spcPts val="0"/>
              </a:spcBef>
              <a:spcAft>
                <a:spcPts val="0"/>
              </a:spcAft>
              <a:buNone/>
              <a:defRPr lang="en-US" sz="2000" b="0" kern="1200" dirty="0" smtClean="0">
                <a:solidFill>
                  <a:schemeClr val="bg1"/>
                </a:solidFill>
                <a:latin typeface="Roboto Bold" pitchFamily="2" charset="0"/>
                <a:ea typeface="Roboto Bold" pitchFamily="2" charset="0"/>
                <a:cs typeface="BebasNeueBold"/>
                <a:sym typeface="BebasNeueBold"/>
              </a:defRPr>
            </a:lvl1pPr>
          </a:lstStyle>
          <a:p>
            <a:pPr lvl="0"/>
            <a:r>
              <a:rPr lang="en-US" dirty="0"/>
              <a:t>Promote</a:t>
            </a:r>
          </a:p>
        </p:txBody>
      </p:sp>
      <p:sp>
        <p:nvSpPr>
          <p:cNvPr id="63" name="Text Placeholder 62"/>
          <p:cNvSpPr>
            <a:spLocks noGrp="1"/>
          </p:cNvSpPr>
          <p:nvPr>
            <p:ph type="body" sz="quarter" idx="15" hasCustomPrompt="1"/>
          </p:nvPr>
        </p:nvSpPr>
        <p:spPr>
          <a:xfrm>
            <a:off x="1044575" y="4150343"/>
            <a:ext cx="2390775" cy="1281112"/>
          </a:xfrm>
        </p:spPr>
        <p:txBody>
          <a:bodyPr/>
          <a:lstStyle>
            <a:lvl1pPr marL="0" indent="0">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
        <p:nvSpPr>
          <p:cNvPr id="66" name="Text Placeholder 62"/>
          <p:cNvSpPr>
            <a:spLocks noGrp="1"/>
          </p:cNvSpPr>
          <p:nvPr>
            <p:ph type="body" sz="quarter" idx="16" hasCustomPrompt="1"/>
          </p:nvPr>
        </p:nvSpPr>
        <p:spPr>
          <a:xfrm>
            <a:off x="3659786" y="4150343"/>
            <a:ext cx="2390775" cy="1281112"/>
          </a:xfrm>
        </p:spPr>
        <p:txBody>
          <a:bodyPr/>
          <a:lstStyle>
            <a:lvl1pPr marL="0" indent="0">
              <a:buNone/>
              <a:defRPr lang="en-US" sz="1600" kern="1200" dirty="0" smtClean="0">
                <a:solidFill>
                  <a:schemeClr val="accent2"/>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
        <p:nvSpPr>
          <p:cNvPr id="67" name="Text Placeholder 62"/>
          <p:cNvSpPr>
            <a:spLocks noGrp="1"/>
          </p:cNvSpPr>
          <p:nvPr>
            <p:ph type="body" sz="quarter" idx="17" hasCustomPrompt="1"/>
          </p:nvPr>
        </p:nvSpPr>
        <p:spPr>
          <a:xfrm>
            <a:off x="6259363" y="4150343"/>
            <a:ext cx="2390775" cy="1281112"/>
          </a:xfrm>
        </p:spPr>
        <p:txBody>
          <a:bodyPr/>
          <a:lstStyle>
            <a:lvl1pPr marL="0" indent="0">
              <a:buNone/>
              <a:defRPr lang="en-US" sz="1600" kern="1200" dirty="0" smtClean="0">
                <a:solidFill>
                  <a:srgbClr val="B7C300"/>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
        <p:nvSpPr>
          <p:cNvPr id="68" name="Text Placeholder 62"/>
          <p:cNvSpPr>
            <a:spLocks noGrp="1"/>
          </p:cNvSpPr>
          <p:nvPr>
            <p:ph type="body" sz="quarter" idx="18" hasCustomPrompt="1"/>
          </p:nvPr>
        </p:nvSpPr>
        <p:spPr>
          <a:xfrm>
            <a:off x="8845550" y="4156079"/>
            <a:ext cx="2390775" cy="1281112"/>
          </a:xfrm>
        </p:spPr>
        <p:txBody>
          <a:bodyPr/>
          <a:lstStyle>
            <a:lvl1pPr marL="0" indent="0">
              <a:buNone/>
              <a:defRPr lang="en-US" sz="1600" kern="1200" dirty="0" smtClean="0">
                <a:solidFill>
                  <a:srgbClr val="EDC308"/>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307602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ainbow U.S. Map">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6590"/>
          <p:cNvGrpSpPr>
            <a:grpSpLocks/>
          </p:cNvGrpSpPr>
          <p:nvPr/>
        </p:nvGrpSpPr>
        <p:grpSpPr bwMode="auto">
          <a:xfrm>
            <a:off x="3038475" y="365125"/>
            <a:ext cx="8278813" cy="5186363"/>
            <a:chOff x="0" y="0"/>
            <a:chExt cx="15097115" cy="9340323"/>
          </a:xfrm>
        </p:grpSpPr>
        <p:grpSp>
          <p:nvGrpSpPr>
            <p:cNvPr id="11" name="Group 6537"/>
            <p:cNvGrpSpPr>
              <a:grpSpLocks/>
            </p:cNvGrpSpPr>
            <p:nvPr/>
          </p:nvGrpSpPr>
          <p:grpSpPr bwMode="auto">
            <a:xfrm>
              <a:off x="0" y="0"/>
              <a:ext cx="15097116" cy="9340324"/>
              <a:chOff x="0" y="0"/>
              <a:chExt cx="15097115" cy="9340323"/>
            </a:xfrm>
          </p:grpSpPr>
          <p:sp>
            <p:nvSpPr>
              <p:cNvPr id="64" name="Shape 6486"/>
              <p:cNvSpPr/>
              <p:nvPr/>
            </p:nvSpPr>
            <p:spPr>
              <a:xfrm>
                <a:off x="13429628" y="4251319"/>
                <a:ext cx="150537" cy="363091"/>
              </a:xfrm>
              <a:custGeom>
                <a:avLst/>
                <a:gdLst/>
                <a:ahLst/>
                <a:cxnLst>
                  <a:cxn ang="0">
                    <a:pos x="wd2" y="hd2"/>
                  </a:cxn>
                  <a:cxn ang="5400000">
                    <a:pos x="wd2" y="hd2"/>
                  </a:cxn>
                  <a:cxn ang="10800000">
                    <a:pos x="wd2" y="hd2"/>
                  </a:cxn>
                  <a:cxn ang="16200000">
                    <a:pos x="wd2" y="hd2"/>
                  </a:cxn>
                </a:cxnLst>
                <a:rect l="0" t="0"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6487"/>
              <p:cNvSpPr/>
              <p:nvPr/>
            </p:nvSpPr>
            <p:spPr>
              <a:xfrm>
                <a:off x="14040459" y="488888"/>
                <a:ext cx="1056654" cy="1703958"/>
              </a:xfrm>
              <a:custGeom>
                <a:avLst/>
                <a:gdLst/>
                <a:ahLst/>
                <a:cxnLst>
                  <a:cxn ang="0">
                    <a:pos x="wd2" y="hd2"/>
                  </a:cxn>
                  <a:cxn ang="5400000">
                    <a:pos x="wd2" y="hd2"/>
                  </a:cxn>
                  <a:cxn ang="10800000">
                    <a:pos x="wd2" y="hd2"/>
                  </a:cxn>
                  <a:cxn ang="16200000">
                    <a:pos x="wd2" y="hd2"/>
                  </a:cxn>
                </a:cxnLst>
                <a:rect l="0" t="0"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6488"/>
              <p:cNvSpPr/>
              <p:nvPr/>
            </p:nvSpPr>
            <p:spPr>
              <a:xfrm>
                <a:off x="13724912" y="2241448"/>
                <a:ext cx="961120" cy="494606"/>
              </a:xfrm>
              <a:custGeom>
                <a:avLst/>
                <a:gdLst/>
                <a:ahLst/>
                <a:cxnLst>
                  <a:cxn ang="0">
                    <a:pos x="wd2" y="hd2"/>
                  </a:cxn>
                  <a:cxn ang="5400000">
                    <a:pos x="wd2" y="hd2"/>
                  </a:cxn>
                  <a:cxn ang="10800000">
                    <a:pos x="wd2" y="hd2"/>
                  </a:cxn>
                  <a:cxn ang="16200000">
                    <a:pos x="wd2" y="hd2"/>
                  </a:cxn>
                </a:cxnLst>
                <a:rect l="0" t="0"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6489"/>
              <p:cNvSpPr/>
              <p:nvPr/>
            </p:nvSpPr>
            <p:spPr>
              <a:xfrm>
                <a:off x="14170732" y="2575951"/>
                <a:ext cx="251859" cy="280181"/>
              </a:xfrm>
              <a:custGeom>
                <a:avLst/>
                <a:gdLst/>
                <a:ahLst/>
                <a:cxnLst>
                  <a:cxn ang="0">
                    <a:pos x="wd2" y="hd2"/>
                  </a:cxn>
                  <a:cxn ang="5400000">
                    <a:pos x="wd2" y="hd2"/>
                  </a:cxn>
                  <a:cxn ang="10800000">
                    <a:pos x="wd2" y="hd2"/>
                  </a:cxn>
                  <a:cxn ang="16200000">
                    <a:pos x="wd2" y="hd2"/>
                  </a:cxn>
                </a:cxnLst>
                <a:rect l="0" t="0"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6490"/>
              <p:cNvSpPr/>
              <p:nvPr/>
            </p:nvSpPr>
            <p:spPr>
              <a:xfrm>
                <a:off x="13733596" y="2610259"/>
                <a:ext cx="497930" cy="486028"/>
              </a:xfrm>
              <a:custGeom>
                <a:avLst/>
                <a:gdLst/>
                <a:ahLst/>
                <a:cxnLst>
                  <a:cxn ang="0">
                    <a:pos x="wd2" y="hd2"/>
                  </a:cxn>
                  <a:cxn ang="5400000">
                    <a:pos x="wd2" y="hd2"/>
                  </a:cxn>
                  <a:cxn ang="10800000">
                    <a:pos x="wd2" y="hd2"/>
                  </a:cxn>
                  <a:cxn ang="16200000">
                    <a:pos x="wd2" y="hd2"/>
                  </a:cxn>
                </a:cxnLst>
                <a:rect l="0" t="0"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6491"/>
              <p:cNvSpPr/>
              <p:nvPr/>
            </p:nvSpPr>
            <p:spPr>
              <a:xfrm>
                <a:off x="13496210" y="1532419"/>
                <a:ext cx="503720" cy="912019"/>
              </a:xfrm>
              <a:custGeom>
                <a:avLst/>
                <a:gdLst/>
                <a:ahLst/>
                <a:cxnLst>
                  <a:cxn ang="0">
                    <a:pos x="wd2" y="hd2"/>
                  </a:cxn>
                  <a:cxn ang="5400000">
                    <a:pos x="wd2" y="hd2"/>
                  </a:cxn>
                  <a:cxn ang="10800000">
                    <a:pos x="wd2" y="hd2"/>
                  </a:cxn>
                  <a:cxn ang="16200000">
                    <a:pos x="wd2" y="hd2"/>
                  </a:cxn>
                </a:cxnLst>
                <a:rect l="0" t="0"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6492"/>
              <p:cNvSpPr/>
              <p:nvPr/>
            </p:nvSpPr>
            <p:spPr>
              <a:xfrm>
                <a:off x="13875448" y="1403765"/>
                <a:ext cx="466084" cy="1003505"/>
              </a:xfrm>
              <a:custGeom>
                <a:avLst/>
                <a:gdLst/>
                <a:ahLst/>
                <a:cxnLst>
                  <a:cxn ang="0">
                    <a:pos x="wd2" y="hd2"/>
                  </a:cxn>
                  <a:cxn ang="5400000">
                    <a:pos x="wd2" y="hd2"/>
                  </a:cxn>
                  <a:cxn ang="10800000">
                    <a:pos x="wd2" y="hd2"/>
                  </a:cxn>
                  <a:cxn ang="16200000">
                    <a:pos x="wd2" y="hd2"/>
                  </a:cxn>
                </a:cxnLst>
                <a:rect l="0" t="0"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6493"/>
              <p:cNvSpPr/>
              <p:nvPr/>
            </p:nvSpPr>
            <p:spPr>
              <a:xfrm>
                <a:off x="5676978" y="5220516"/>
                <a:ext cx="2489648" cy="1286545"/>
              </a:xfrm>
              <a:custGeom>
                <a:avLst/>
                <a:gdLst/>
                <a:ahLst/>
                <a:cxnLst>
                  <a:cxn ang="0">
                    <a:pos x="wd2" y="hd2"/>
                  </a:cxn>
                  <a:cxn ang="5400000">
                    <a:pos x="wd2" y="hd2"/>
                  </a:cxn>
                  <a:cxn ang="10800000">
                    <a:pos x="wd2" y="hd2"/>
                  </a:cxn>
                  <a:cxn ang="16200000">
                    <a:pos x="wd2" y="hd2"/>
                  </a:cxn>
                </a:cxnLst>
                <a:rect l="0" t="0"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solidFill>
                <a:schemeClr val="accent3"/>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6494"/>
              <p:cNvSpPr/>
              <p:nvPr/>
            </p:nvSpPr>
            <p:spPr>
              <a:xfrm>
                <a:off x="10798126" y="5752288"/>
                <a:ext cx="1586427" cy="1635342"/>
              </a:xfrm>
              <a:custGeom>
                <a:avLst/>
                <a:gdLst/>
                <a:ahLst/>
                <a:cxnLst>
                  <a:cxn ang="0">
                    <a:pos x="wd2" y="hd2"/>
                  </a:cxn>
                  <a:cxn ang="5400000">
                    <a:pos x="wd2" y="hd2"/>
                  </a:cxn>
                  <a:cxn ang="10800000">
                    <a:pos x="wd2" y="hd2"/>
                  </a:cxn>
                  <a:cxn ang="16200000">
                    <a:pos x="wd2" y="hd2"/>
                  </a:cxn>
                </a:cxnLst>
                <a:rect l="0" t="0"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6495"/>
              <p:cNvSpPr/>
              <p:nvPr/>
            </p:nvSpPr>
            <p:spPr>
              <a:xfrm>
                <a:off x="11310532" y="3925394"/>
                <a:ext cx="2200154" cy="1263674"/>
              </a:xfrm>
              <a:custGeom>
                <a:avLst/>
                <a:gdLst/>
                <a:ahLst/>
                <a:cxnLst>
                  <a:cxn ang="0">
                    <a:pos x="wd2" y="hd2"/>
                  </a:cxn>
                  <a:cxn ang="5400000">
                    <a:pos x="wd2" y="hd2"/>
                  </a:cxn>
                  <a:cxn ang="10800000">
                    <a:pos x="wd2" y="hd2"/>
                  </a:cxn>
                  <a:cxn ang="16200000">
                    <a:pos x="wd2" y="hd2"/>
                  </a:cxn>
                </a:cxnLst>
                <a:rect l="0" t="0"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6496"/>
              <p:cNvSpPr/>
              <p:nvPr/>
            </p:nvSpPr>
            <p:spPr>
              <a:xfrm>
                <a:off x="12048740" y="1652496"/>
                <a:ext cx="2182785" cy="1672510"/>
              </a:xfrm>
              <a:custGeom>
                <a:avLst/>
                <a:gdLst/>
                <a:ahLst/>
                <a:cxnLst>
                  <a:cxn ang="0">
                    <a:pos x="wd2" y="hd2"/>
                  </a:cxn>
                  <a:cxn ang="5400000">
                    <a:pos x="wd2" y="hd2"/>
                  </a:cxn>
                  <a:cxn ang="10800000">
                    <a:pos x="wd2" y="hd2"/>
                  </a:cxn>
                  <a:cxn ang="16200000">
                    <a:pos x="wd2" y="hd2"/>
                  </a:cxn>
                </a:cxnLst>
                <a:rect l="0" t="0"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6497"/>
              <p:cNvSpPr/>
              <p:nvPr/>
            </p:nvSpPr>
            <p:spPr>
              <a:xfrm>
                <a:off x="10332042" y="7198937"/>
                <a:ext cx="2637289" cy="1992717"/>
              </a:xfrm>
              <a:custGeom>
                <a:avLst/>
                <a:gdLst/>
                <a:ahLst/>
                <a:cxnLst>
                  <a:cxn ang="0">
                    <a:pos x="wd2" y="hd2"/>
                  </a:cxn>
                  <a:cxn ang="5400000">
                    <a:pos x="wd2" y="hd2"/>
                  </a:cxn>
                  <a:cxn ang="10800000">
                    <a:pos x="wd2" y="hd2"/>
                  </a:cxn>
                  <a:cxn ang="16200000">
                    <a:pos x="wd2" y="hd2"/>
                  </a:cxn>
                </a:cxnLst>
                <a:rect l="0" t="0"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6498"/>
              <p:cNvSpPr/>
              <p:nvPr/>
            </p:nvSpPr>
            <p:spPr>
              <a:xfrm>
                <a:off x="3664994" y="5023246"/>
                <a:ext cx="2023564" cy="2087063"/>
              </a:xfrm>
              <a:custGeom>
                <a:avLst/>
                <a:gdLst/>
                <a:ahLst/>
                <a:cxnLst>
                  <a:cxn ang="0">
                    <a:pos x="wd2" y="hd2"/>
                  </a:cxn>
                  <a:cxn ang="5400000">
                    <a:pos x="wd2" y="hd2"/>
                  </a:cxn>
                  <a:cxn ang="10800000">
                    <a:pos x="wd2" y="hd2"/>
                  </a:cxn>
                  <a:cxn ang="16200000">
                    <a:pos x="wd2" y="hd2"/>
                  </a:cxn>
                </a:cxnLst>
                <a:rect l="0" t="0"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6499"/>
              <p:cNvSpPr/>
              <p:nvPr/>
            </p:nvSpPr>
            <p:spPr>
              <a:xfrm>
                <a:off x="12289021" y="3676661"/>
                <a:ext cx="1325883" cy="634696"/>
              </a:xfrm>
              <a:custGeom>
                <a:avLst/>
                <a:gdLst/>
                <a:ahLst/>
                <a:cxnLst>
                  <a:cxn ang="0">
                    <a:pos x="wd2" y="hd2"/>
                  </a:cxn>
                  <a:cxn ang="5400000">
                    <a:pos x="wd2" y="hd2"/>
                  </a:cxn>
                  <a:cxn ang="10800000">
                    <a:pos x="wd2" y="hd2"/>
                  </a:cxn>
                  <a:cxn ang="16200000">
                    <a:pos x="wd2" y="hd2"/>
                  </a:cxn>
                </a:cxnLst>
                <a:rect l="0" t="0"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6500"/>
              <p:cNvSpPr/>
              <p:nvPr/>
            </p:nvSpPr>
            <p:spPr>
              <a:xfrm>
                <a:off x="4437944" y="5394915"/>
                <a:ext cx="4041336" cy="3945406"/>
              </a:xfrm>
              <a:custGeom>
                <a:avLst/>
                <a:gdLst/>
                <a:ahLst/>
                <a:cxnLst>
                  <a:cxn ang="0">
                    <a:pos x="wd2" y="hd2"/>
                  </a:cxn>
                  <a:cxn ang="5400000">
                    <a:pos x="wd2" y="hd2"/>
                  </a:cxn>
                  <a:cxn ang="10800000">
                    <a:pos x="wd2" y="hd2"/>
                  </a:cxn>
                  <a:cxn ang="16200000">
                    <a:pos x="wd2" y="hd2"/>
                  </a:cxn>
                </a:cxnLst>
                <a:rect l="0" t="0"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6501"/>
              <p:cNvSpPr/>
              <p:nvPr/>
            </p:nvSpPr>
            <p:spPr>
              <a:xfrm>
                <a:off x="5969366" y="4131241"/>
                <a:ext cx="2142256" cy="1149314"/>
              </a:xfrm>
              <a:custGeom>
                <a:avLst/>
                <a:gdLst/>
                <a:ahLst/>
                <a:cxnLst>
                  <a:cxn ang="0">
                    <a:pos x="wd2" y="hd2"/>
                  </a:cxn>
                  <a:cxn ang="5400000">
                    <a:pos x="wd2" y="hd2"/>
                  </a:cxn>
                  <a:cxn ang="10800000">
                    <a:pos x="wd2" y="hd2"/>
                  </a:cxn>
                  <a:cxn ang="16200000">
                    <a:pos x="wd2" y="hd2"/>
                  </a:cxn>
                </a:cxnLst>
                <a:rect l="0" t="0"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solidFill>
                <a:schemeClr val="accent3"/>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6502"/>
              <p:cNvSpPr/>
              <p:nvPr/>
            </p:nvSpPr>
            <p:spPr>
              <a:xfrm>
                <a:off x="5514862" y="2990504"/>
                <a:ext cx="2385431" cy="1183622"/>
              </a:xfrm>
              <a:custGeom>
                <a:avLst/>
                <a:gdLst/>
                <a:ahLst/>
                <a:cxnLst>
                  <a:cxn ang="0">
                    <a:pos x="wd2" y="hd2"/>
                  </a:cxn>
                  <a:cxn ang="5400000">
                    <a:pos x="wd2" y="hd2"/>
                  </a:cxn>
                  <a:cxn ang="10800000">
                    <a:pos x="wd2" y="hd2"/>
                  </a:cxn>
                  <a:cxn ang="16200000">
                    <a:pos x="wd2" y="hd2"/>
                  </a:cxn>
                </a:cxnLst>
                <a:rect l="0" t="0"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solidFill>
                <a:schemeClr val="accent3"/>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6503"/>
              <p:cNvSpPr/>
              <p:nvPr/>
            </p:nvSpPr>
            <p:spPr>
              <a:xfrm>
                <a:off x="5578550" y="1912665"/>
                <a:ext cx="2023562" cy="1366597"/>
              </a:xfrm>
              <a:custGeom>
                <a:avLst/>
                <a:gdLst/>
                <a:ahLst/>
                <a:cxnLst>
                  <a:cxn ang="0">
                    <a:pos x="wd2" y="hd2"/>
                  </a:cxn>
                  <a:cxn ang="5400000">
                    <a:pos x="wd2" y="hd2"/>
                  </a:cxn>
                  <a:cxn ang="10800000">
                    <a:pos x="wd2" y="hd2"/>
                  </a:cxn>
                  <a:cxn ang="16200000">
                    <a:pos x="wd2" y="hd2"/>
                  </a:cxn>
                </a:cxnLst>
                <a:rect l="0" t="0"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6504"/>
              <p:cNvSpPr/>
              <p:nvPr/>
            </p:nvSpPr>
            <p:spPr>
              <a:xfrm>
                <a:off x="5665399" y="814813"/>
                <a:ext cx="1899081" cy="1186480"/>
              </a:xfrm>
              <a:custGeom>
                <a:avLst/>
                <a:gdLst/>
                <a:ahLst/>
                <a:cxnLst>
                  <a:cxn ang="0">
                    <a:pos x="wd2" y="hd2"/>
                  </a:cxn>
                  <a:cxn ang="5400000">
                    <a:pos x="wd2" y="hd2"/>
                  </a:cxn>
                  <a:cxn ang="10800000">
                    <a:pos x="wd2" y="hd2"/>
                  </a:cxn>
                  <a:cxn ang="16200000">
                    <a:pos x="wd2" y="hd2"/>
                  </a:cxn>
                </a:cxnLst>
                <a:rect l="0" t="0"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6505"/>
              <p:cNvSpPr/>
              <p:nvPr/>
            </p:nvSpPr>
            <p:spPr>
              <a:xfrm>
                <a:off x="2805198" y="403118"/>
                <a:ext cx="2958629" cy="1869779"/>
              </a:xfrm>
              <a:custGeom>
                <a:avLst/>
                <a:gdLst/>
                <a:ahLst/>
                <a:cxnLst>
                  <a:cxn ang="0">
                    <a:pos x="wd2" y="hd2"/>
                  </a:cxn>
                  <a:cxn ang="5400000">
                    <a:pos x="wd2" y="hd2"/>
                  </a:cxn>
                  <a:cxn ang="10800000">
                    <a:pos x="wd2" y="hd2"/>
                  </a:cxn>
                  <a:cxn ang="16200000">
                    <a:pos x="wd2" y="hd2"/>
                  </a:cxn>
                </a:cxnLst>
                <a:rect l="0" t="0"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6506"/>
              <p:cNvSpPr/>
              <p:nvPr/>
            </p:nvSpPr>
            <p:spPr>
              <a:xfrm>
                <a:off x="3621571" y="2044179"/>
                <a:ext cx="2014878" cy="1672508"/>
              </a:xfrm>
              <a:custGeom>
                <a:avLst/>
                <a:gdLst/>
                <a:ahLst/>
                <a:cxnLst>
                  <a:cxn ang="0">
                    <a:pos x="wd2" y="hd2"/>
                  </a:cxn>
                  <a:cxn ang="5400000">
                    <a:pos x="wd2" y="hd2"/>
                  </a:cxn>
                  <a:cxn ang="10800000">
                    <a:pos x="wd2" y="hd2"/>
                  </a:cxn>
                  <a:cxn ang="16200000">
                    <a:pos x="wd2" y="hd2"/>
                  </a:cxn>
                </a:cxnLst>
                <a:rect l="0" t="0"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solidFill>
                <a:schemeClr val="accent2"/>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6507"/>
              <p:cNvSpPr/>
              <p:nvPr/>
            </p:nvSpPr>
            <p:spPr>
              <a:xfrm>
                <a:off x="3957384" y="3568020"/>
                <a:ext cx="2101726" cy="1661074"/>
              </a:xfrm>
              <a:custGeom>
                <a:avLst/>
                <a:gdLst/>
                <a:ahLst/>
                <a:cxnLst>
                  <a:cxn ang="0">
                    <a:pos x="wd2" y="hd2"/>
                  </a:cxn>
                  <a:cxn ang="5400000">
                    <a:pos x="wd2" y="hd2"/>
                  </a:cxn>
                  <a:cxn ang="10800000">
                    <a:pos x="wd2" y="hd2"/>
                  </a:cxn>
                  <a:cxn ang="16200000">
                    <a:pos x="wd2" y="hd2"/>
                  </a:cxn>
                </a:cxnLst>
                <a:rect l="0" t="0"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solidFill>
                <a:schemeClr val="accent2"/>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6508"/>
              <p:cNvSpPr/>
              <p:nvPr/>
            </p:nvSpPr>
            <p:spPr>
              <a:xfrm>
                <a:off x="2521494" y="2990504"/>
                <a:ext cx="1632746" cy="2029883"/>
              </a:xfrm>
              <a:custGeom>
                <a:avLst/>
                <a:gdLst/>
                <a:ahLst/>
                <a:cxnLst>
                  <a:cxn ang="0">
                    <a:pos x="wd2" y="hd2"/>
                  </a:cxn>
                  <a:cxn ang="5400000">
                    <a:pos x="wd2" y="hd2"/>
                  </a:cxn>
                  <a:cxn ang="10800000">
                    <a:pos x="wd2" y="hd2"/>
                  </a:cxn>
                  <a:cxn ang="16200000">
                    <a:pos x="wd2" y="hd2"/>
                  </a:cxn>
                </a:cxnLst>
                <a:rect l="0" t="0"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solidFill>
                <a:schemeClr val="accent2"/>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6509"/>
              <p:cNvSpPr/>
              <p:nvPr/>
            </p:nvSpPr>
            <p:spPr>
              <a:xfrm>
                <a:off x="2075673" y="348797"/>
                <a:ext cx="1728278" cy="2781798"/>
              </a:xfrm>
              <a:custGeom>
                <a:avLst/>
                <a:gdLst/>
                <a:ahLst/>
                <a:cxnLst>
                  <a:cxn ang="0">
                    <a:pos x="wd2" y="hd2"/>
                  </a:cxn>
                  <a:cxn ang="5400000">
                    <a:pos x="wd2" y="hd2"/>
                  </a:cxn>
                  <a:cxn ang="10800000">
                    <a:pos x="wd2" y="hd2"/>
                  </a:cxn>
                  <a:cxn ang="16200000">
                    <a:pos x="wd2" y="hd2"/>
                  </a:cxn>
                </a:cxnLst>
                <a:rect l="0" t="0"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solidFill>
                <a:schemeClr val="accent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6510"/>
              <p:cNvSpPr/>
              <p:nvPr/>
            </p:nvSpPr>
            <p:spPr>
              <a:xfrm>
                <a:off x="1988825" y="4794527"/>
                <a:ext cx="1971453" cy="2284332"/>
              </a:xfrm>
              <a:custGeom>
                <a:avLst/>
                <a:gdLst/>
                <a:ahLst/>
                <a:cxnLst>
                  <a:cxn ang="0">
                    <a:pos x="wd2" y="hd2"/>
                  </a:cxn>
                  <a:cxn ang="5400000">
                    <a:pos x="wd2" y="hd2"/>
                  </a:cxn>
                  <a:cxn ang="10800000">
                    <a:pos x="wd2" y="hd2"/>
                  </a:cxn>
                  <a:cxn ang="16200000">
                    <a:pos x="wd2" y="hd2"/>
                  </a:cxn>
                </a:cxnLst>
                <a:rect l="0" t="0"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6511"/>
              <p:cNvSpPr/>
              <p:nvPr/>
            </p:nvSpPr>
            <p:spPr>
              <a:xfrm>
                <a:off x="1033495" y="2641707"/>
                <a:ext cx="1844076" cy="2836118"/>
              </a:xfrm>
              <a:custGeom>
                <a:avLst/>
                <a:gdLst/>
                <a:ahLst/>
                <a:cxnLst>
                  <a:cxn ang="0">
                    <a:pos x="wd2" y="hd2"/>
                  </a:cxn>
                  <a:cxn ang="5400000">
                    <a:pos x="wd2" y="hd2"/>
                  </a:cxn>
                  <a:cxn ang="10800000">
                    <a:pos x="wd2" y="hd2"/>
                  </a:cxn>
                  <a:cxn ang="16200000">
                    <a:pos x="wd2" y="hd2"/>
                  </a:cxn>
                </a:cxnLst>
                <a:rect l="0" t="0"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solidFill>
                <a:schemeClr val="accent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6512"/>
              <p:cNvSpPr/>
              <p:nvPr/>
            </p:nvSpPr>
            <p:spPr>
              <a:xfrm>
                <a:off x="706365" y="0"/>
                <a:ext cx="1922240" cy="1409483"/>
              </a:xfrm>
              <a:custGeom>
                <a:avLst/>
                <a:gdLst/>
                <a:ahLst/>
                <a:cxnLst>
                  <a:cxn ang="0">
                    <a:pos x="wd2" y="hd2"/>
                  </a:cxn>
                  <a:cxn ang="5400000">
                    <a:pos x="wd2" y="hd2"/>
                  </a:cxn>
                  <a:cxn ang="10800000">
                    <a:pos x="wd2" y="hd2"/>
                  </a:cxn>
                  <a:cxn ang="16200000">
                    <a:pos x="wd2" y="hd2"/>
                  </a:cxn>
                </a:cxnLst>
                <a:rect l="0" t="0"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solidFill>
                <a:schemeClr val="accent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6513"/>
              <p:cNvSpPr/>
              <p:nvPr/>
            </p:nvSpPr>
            <p:spPr>
              <a:xfrm>
                <a:off x="0" y="2350090"/>
                <a:ext cx="2313058" cy="3945406"/>
              </a:xfrm>
              <a:custGeom>
                <a:avLst/>
                <a:gdLst/>
                <a:ahLst/>
                <a:cxnLst>
                  <a:cxn ang="0">
                    <a:pos x="wd2" y="hd2"/>
                  </a:cxn>
                  <a:cxn ang="5400000">
                    <a:pos x="wd2" y="hd2"/>
                  </a:cxn>
                  <a:cxn ang="10800000">
                    <a:pos x="wd2" y="hd2"/>
                  </a:cxn>
                  <a:cxn ang="16200000">
                    <a:pos x="wd2" y="hd2"/>
                  </a:cxn>
                </a:cxnLst>
                <a:rect l="0" t="0"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6514"/>
              <p:cNvSpPr/>
              <p:nvPr/>
            </p:nvSpPr>
            <p:spPr>
              <a:xfrm>
                <a:off x="185276" y="892005"/>
                <a:ext cx="2327532" cy="1938395"/>
              </a:xfrm>
              <a:custGeom>
                <a:avLst/>
                <a:gdLst/>
                <a:ahLst/>
                <a:cxnLst>
                  <a:cxn ang="0">
                    <a:pos x="wd2" y="hd2"/>
                  </a:cxn>
                  <a:cxn ang="5400000">
                    <a:pos x="wd2" y="hd2"/>
                  </a:cxn>
                  <a:cxn ang="10800000">
                    <a:pos x="wd2" y="hd2"/>
                  </a:cxn>
                  <a:cxn ang="16200000">
                    <a:pos x="wd2" y="hd2"/>
                  </a:cxn>
                </a:cxnLst>
                <a:rect l="0" t="0"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solidFill>
                <a:schemeClr val="accent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6515"/>
              <p:cNvSpPr/>
              <p:nvPr/>
            </p:nvSpPr>
            <p:spPr>
              <a:xfrm>
                <a:off x="9602517" y="4305639"/>
                <a:ext cx="2121990" cy="1089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6516"/>
              <p:cNvSpPr/>
              <p:nvPr/>
            </p:nvSpPr>
            <p:spPr>
              <a:xfrm>
                <a:off x="11863464" y="2827542"/>
                <a:ext cx="1693541" cy="1092134"/>
              </a:xfrm>
              <a:custGeom>
                <a:avLst/>
                <a:gdLst/>
                <a:ahLst/>
                <a:cxnLst>
                  <a:cxn ang="0">
                    <a:pos x="wd2" y="hd2"/>
                  </a:cxn>
                  <a:cxn ang="5400000">
                    <a:pos x="wd2" y="hd2"/>
                  </a:cxn>
                  <a:cxn ang="10800000">
                    <a:pos x="wd2" y="hd2"/>
                  </a:cxn>
                  <a:cxn ang="16200000">
                    <a:pos x="wd2" y="hd2"/>
                  </a:cxn>
                </a:cxnLst>
                <a:rect l="0" t="0"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6517"/>
              <p:cNvSpPr/>
              <p:nvPr/>
            </p:nvSpPr>
            <p:spPr>
              <a:xfrm>
                <a:off x="10178609" y="1881215"/>
                <a:ext cx="1123237" cy="15409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6518"/>
              <p:cNvSpPr/>
              <p:nvPr/>
            </p:nvSpPr>
            <p:spPr>
              <a:xfrm>
                <a:off x="9124851" y="1349443"/>
                <a:ext cx="1757230" cy="866275"/>
              </a:xfrm>
              <a:custGeom>
                <a:avLst/>
                <a:gdLst/>
                <a:ahLst/>
                <a:cxnLst>
                  <a:cxn ang="0">
                    <a:pos x="wd2" y="hd2"/>
                  </a:cxn>
                  <a:cxn ang="5400000">
                    <a:pos x="wd2" y="hd2"/>
                  </a:cxn>
                  <a:cxn ang="10800000">
                    <a:pos x="wd2" y="hd2"/>
                  </a:cxn>
                  <a:cxn ang="16200000">
                    <a:pos x="wd2" y="hd2"/>
                  </a:cxn>
                </a:cxnLst>
                <a:rect l="0" t="0"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6519"/>
              <p:cNvSpPr/>
              <p:nvPr/>
            </p:nvSpPr>
            <p:spPr>
              <a:xfrm>
                <a:off x="11516071" y="3599469"/>
                <a:ext cx="1299829" cy="1286545"/>
              </a:xfrm>
              <a:custGeom>
                <a:avLst/>
                <a:gdLst/>
                <a:ahLst/>
                <a:cxnLst>
                  <a:cxn ang="0">
                    <a:pos x="wd2" y="hd2"/>
                  </a:cxn>
                  <a:cxn ang="5400000">
                    <a:pos x="wd2" y="hd2"/>
                  </a:cxn>
                  <a:cxn ang="10800000">
                    <a:pos x="wd2" y="hd2"/>
                  </a:cxn>
                  <a:cxn ang="16200000">
                    <a:pos x="wd2" y="hd2"/>
                  </a:cxn>
                </a:cxnLst>
                <a:rect l="0" t="0"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6520"/>
              <p:cNvSpPr/>
              <p:nvPr/>
            </p:nvSpPr>
            <p:spPr>
              <a:xfrm>
                <a:off x="10743123" y="3122017"/>
                <a:ext cx="1212979" cy="1355161"/>
              </a:xfrm>
              <a:custGeom>
                <a:avLst/>
                <a:gdLst/>
                <a:ahLst/>
                <a:cxnLst>
                  <a:cxn ang="0">
                    <a:pos x="wd2" y="hd2"/>
                  </a:cxn>
                  <a:cxn ang="5400000">
                    <a:pos x="wd2" y="hd2"/>
                  </a:cxn>
                  <a:cxn ang="10800000">
                    <a:pos x="wd2" y="hd2"/>
                  </a:cxn>
                  <a:cxn ang="16200000">
                    <a:pos x="wd2" y="hd2"/>
                  </a:cxn>
                </a:cxnLst>
                <a:rect l="0" t="0"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6521"/>
              <p:cNvSpPr/>
              <p:nvPr/>
            </p:nvSpPr>
            <p:spPr>
              <a:xfrm>
                <a:off x="9981753" y="3350736"/>
                <a:ext cx="877168" cy="1540997"/>
              </a:xfrm>
              <a:custGeom>
                <a:avLst/>
                <a:gdLst/>
                <a:ahLst/>
                <a:cxnLst>
                  <a:cxn ang="0">
                    <a:pos x="wd2" y="hd2"/>
                  </a:cxn>
                  <a:cxn ang="5400000">
                    <a:pos x="wd2" y="hd2"/>
                  </a:cxn>
                  <a:cxn ang="10800000">
                    <a:pos x="wd2" y="hd2"/>
                  </a:cxn>
                  <a:cxn ang="16200000">
                    <a:pos x="wd2" y="hd2"/>
                  </a:cxn>
                </a:cxnLst>
                <a:rect l="0" t="0"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6522"/>
              <p:cNvSpPr/>
              <p:nvPr/>
            </p:nvSpPr>
            <p:spPr>
              <a:xfrm>
                <a:off x="8959840" y="3164903"/>
                <a:ext cx="1152186" cy="2047037"/>
              </a:xfrm>
              <a:custGeom>
                <a:avLst/>
                <a:gdLst/>
                <a:ahLst/>
                <a:cxnLst>
                  <a:cxn ang="0">
                    <a:pos x="wd2" y="hd2"/>
                  </a:cxn>
                  <a:cxn ang="5400000">
                    <a:pos x="wd2" y="hd2"/>
                  </a:cxn>
                  <a:cxn ang="10800000">
                    <a:pos x="wd2" y="hd2"/>
                  </a:cxn>
                  <a:cxn ang="16200000">
                    <a:pos x="wd2" y="hd2"/>
                  </a:cxn>
                </a:cxnLst>
                <a:rect l="0" t="0"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6523"/>
              <p:cNvSpPr/>
              <p:nvPr/>
            </p:nvSpPr>
            <p:spPr>
              <a:xfrm>
                <a:off x="11093410" y="4840271"/>
                <a:ext cx="2541757" cy="1100710"/>
              </a:xfrm>
              <a:custGeom>
                <a:avLst/>
                <a:gdLst/>
                <a:ahLst/>
                <a:cxnLst>
                  <a:cxn ang="0">
                    <a:pos x="wd2" y="hd2"/>
                  </a:cxn>
                  <a:cxn ang="5400000">
                    <a:pos x="wd2" y="hd2"/>
                  </a:cxn>
                  <a:cxn ang="10800000">
                    <a:pos x="wd2" y="hd2"/>
                  </a:cxn>
                  <a:cxn ang="16200000">
                    <a:pos x="wd2" y="hd2"/>
                  </a:cxn>
                </a:cxnLst>
                <a:rect l="0" t="0"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6524"/>
              <p:cNvSpPr/>
              <p:nvPr/>
            </p:nvSpPr>
            <p:spPr>
              <a:xfrm>
                <a:off x="9417241" y="5123310"/>
                <a:ext cx="2376745" cy="8319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6525"/>
              <p:cNvSpPr/>
              <p:nvPr/>
            </p:nvSpPr>
            <p:spPr>
              <a:xfrm>
                <a:off x="11461068" y="5600762"/>
                <a:ext cx="1482209" cy="111786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solidFill>
                <a:schemeClr val="accent5"/>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6526"/>
              <p:cNvSpPr/>
              <p:nvPr/>
            </p:nvSpPr>
            <p:spPr>
              <a:xfrm>
                <a:off x="10025178" y="5849494"/>
                <a:ext cx="1117447" cy="1775434"/>
              </a:xfrm>
              <a:custGeom>
                <a:avLst/>
                <a:gdLst/>
                <a:ahLst/>
                <a:cxnLst>
                  <a:cxn ang="0">
                    <a:pos x="wd2" y="hd2"/>
                  </a:cxn>
                  <a:cxn ang="5400000">
                    <a:pos x="wd2" y="hd2"/>
                  </a:cxn>
                  <a:cxn ang="10800000">
                    <a:pos x="wd2" y="hd2"/>
                  </a:cxn>
                  <a:cxn ang="16200000">
                    <a:pos x="wd2" y="hd2"/>
                  </a:cxn>
                </a:cxnLst>
                <a:rect l="0" t="0"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6527"/>
              <p:cNvSpPr/>
              <p:nvPr/>
            </p:nvSpPr>
            <p:spPr>
              <a:xfrm>
                <a:off x="9090112" y="5915251"/>
                <a:ext cx="1019019" cy="1781150"/>
              </a:xfrm>
              <a:custGeom>
                <a:avLst/>
                <a:gdLst/>
                <a:ahLst/>
                <a:cxnLst>
                  <a:cxn ang="0">
                    <a:pos x="wd2" y="hd2"/>
                  </a:cxn>
                  <a:cxn ang="5400000">
                    <a:pos x="wd2" y="hd2"/>
                  </a:cxn>
                  <a:cxn ang="10800000">
                    <a:pos x="wd2" y="hd2"/>
                  </a:cxn>
                  <a:cxn ang="16200000">
                    <a:pos x="wd2" y="hd2"/>
                  </a:cxn>
                </a:cxnLst>
                <a:rect l="0" t="0"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6528"/>
              <p:cNvSpPr/>
              <p:nvPr/>
            </p:nvSpPr>
            <p:spPr>
              <a:xfrm>
                <a:off x="8123202" y="5403491"/>
                <a:ext cx="1441680" cy="1323713"/>
              </a:xfrm>
              <a:custGeom>
                <a:avLst/>
                <a:gdLst/>
                <a:ahLst/>
                <a:cxnLst>
                  <a:cxn ang="0">
                    <a:pos x="wd2" y="hd2"/>
                  </a:cxn>
                  <a:cxn ang="5400000">
                    <a:pos x="wd2" y="hd2"/>
                  </a:cxn>
                  <a:cxn ang="10800000">
                    <a:pos x="wd2" y="hd2"/>
                  </a:cxn>
                  <a:cxn ang="16200000">
                    <a:pos x="wd2" y="hd2"/>
                  </a:cxn>
                </a:cxnLst>
                <a:rect l="0" t="0"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6529"/>
              <p:cNvSpPr/>
              <p:nvPr/>
            </p:nvSpPr>
            <p:spPr>
              <a:xfrm>
                <a:off x="8308478" y="6698614"/>
                <a:ext cx="1641432" cy="1429495"/>
              </a:xfrm>
              <a:custGeom>
                <a:avLst/>
                <a:gdLst/>
                <a:ahLst/>
                <a:cxnLst>
                  <a:cxn ang="0">
                    <a:pos x="wd2" y="hd2"/>
                  </a:cxn>
                  <a:cxn ang="5400000">
                    <a:pos x="wd2" y="hd2"/>
                  </a:cxn>
                  <a:cxn ang="10800000">
                    <a:pos x="wd2" y="hd2"/>
                  </a:cxn>
                  <a:cxn ang="16200000">
                    <a:pos x="wd2" y="hd2"/>
                  </a:cxn>
                </a:cxnLst>
                <a:rect l="0" t="0"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6530"/>
              <p:cNvSpPr/>
              <p:nvPr/>
            </p:nvSpPr>
            <p:spPr>
              <a:xfrm>
                <a:off x="7787389" y="3925394"/>
                <a:ext cx="1933820" cy="1675368"/>
              </a:xfrm>
              <a:custGeom>
                <a:avLst/>
                <a:gdLst/>
                <a:ahLst/>
                <a:cxnLst>
                  <a:cxn ang="0">
                    <a:pos x="wd2" y="hd2"/>
                  </a:cxn>
                  <a:cxn ang="5400000">
                    <a:pos x="wd2" y="hd2"/>
                  </a:cxn>
                  <a:cxn ang="10800000">
                    <a:pos x="wd2" y="hd2"/>
                  </a:cxn>
                  <a:cxn ang="16200000">
                    <a:pos x="wd2" y="hd2"/>
                  </a:cxn>
                </a:cxnLst>
                <a:rect l="0" t="0"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solidFill>
                <a:schemeClr val="accent4"/>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6531"/>
              <p:cNvSpPr/>
              <p:nvPr/>
            </p:nvSpPr>
            <p:spPr>
              <a:xfrm>
                <a:off x="7558689" y="2850414"/>
                <a:ext cx="1739858" cy="1152172"/>
              </a:xfrm>
              <a:custGeom>
                <a:avLst/>
                <a:gdLst/>
                <a:ahLst/>
                <a:cxnLst>
                  <a:cxn ang="0">
                    <a:pos x="wd2" y="hd2"/>
                  </a:cxn>
                  <a:cxn ang="5400000">
                    <a:pos x="wd2" y="hd2"/>
                  </a:cxn>
                  <a:cxn ang="10800000">
                    <a:pos x="wd2" y="hd2"/>
                  </a:cxn>
                  <a:cxn ang="16200000">
                    <a:pos x="wd2" y="hd2"/>
                  </a:cxn>
                </a:cxnLst>
                <a:rect l="0" t="0"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6532"/>
              <p:cNvSpPr/>
              <p:nvPr/>
            </p:nvSpPr>
            <p:spPr>
              <a:xfrm>
                <a:off x="7416836" y="760491"/>
                <a:ext cx="1901977" cy="2138525"/>
              </a:xfrm>
              <a:custGeom>
                <a:avLst/>
                <a:gdLst/>
                <a:ahLst/>
                <a:cxnLst>
                  <a:cxn ang="0">
                    <a:pos x="wd2" y="hd2"/>
                  </a:cxn>
                  <a:cxn ang="5400000">
                    <a:pos x="wd2" y="hd2"/>
                  </a:cxn>
                  <a:cxn ang="10800000">
                    <a:pos x="wd2" y="hd2"/>
                  </a:cxn>
                  <a:cxn ang="16200000">
                    <a:pos x="wd2" y="hd2"/>
                  </a:cxn>
                </a:cxnLst>
                <a:rect l="0" t="0"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6533"/>
              <p:cNvSpPr/>
              <p:nvPr/>
            </p:nvSpPr>
            <p:spPr>
              <a:xfrm>
                <a:off x="8505334" y="1586740"/>
                <a:ext cx="1525634" cy="1623906"/>
              </a:xfrm>
              <a:custGeom>
                <a:avLst/>
                <a:gdLst/>
                <a:ahLst/>
                <a:cxnLst>
                  <a:cxn ang="0">
                    <a:pos x="wd2" y="hd2"/>
                  </a:cxn>
                  <a:cxn ang="5400000">
                    <a:pos x="wd2" y="hd2"/>
                  </a:cxn>
                  <a:cxn ang="10800000">
                    <a:pos x="wd2" y="hd2"/>
                  </a:cxn>
                  <a:cxn ang="16200000">
                    <a:pos x="wd2" y="hd2"/>
                  </a:cxn>
                </a:cxnLst>
                <a:rect l="0" t="0"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6534"/>
              <p:cNvSpPr/>
              <p:nvPr/>
            </p:nvSpPr>
            <p:spPr>
              <a:xfrm>
                <a:off x="13374623" y="3033389"/>
                <a:ext cx="396608" cy="886287"/>
              </a:xfrm>
              <a:custGeom>
                <a:avLst/>
                <a:gdLst/>
                <a:ahLst/>
                <a:cxnLst>
                  <a:cxn ang="0">
                    <a:pos x="wd2" y="hd2"/>
                  </a:cxn>
                  <a:cxn ang="5400000">
                    <a:pos x="wd2" y="hd2"/>
                  </a:cxn>
                  <a:cxn ang="10800000">
                    <a:pos x="wd2" y="hd2"/>
                  </a:cxn>
                  <a:cxn ang="16200000">
                    <a:pos x="wd2" y="hd2"/>
                  </a:cxn>
                </a:cxnLst>
                <a:rect l="0" t="0"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6535"/>
              <p:cNvSpPr/>
              <p:nvPr/>
            </p:nvSpPr>
            <p:spPr>
              <a:xfrm>
                <a:off x="13299355" y="3622341"/>
                <a:ext cx="315549" cy="506040"/>
              </a:xfrm>
              <a:custGeom>
                <a:avLst/>
                <a:gdLst/>
                <a:ahLst/>
                <a:cxnLst>
                  <a:cxn ang="0">
                    <a:pos x="wd2" y="hd2"/>
                  </a:cxn>
                  <a:cxn ang="5400000">
                    <a:pos x="wd2" y="hd2"/>
                  </a:cxn>
                  <a:cxn ang="10800000">
                    <a:pos x="wd2" y="hd2"/>
                  </a:cxn>
                  <a:cxn ang="16200000">
                    <a:pos x="wd2" y="hd2"/>
                  </a:cxn>
                </a:cxnLst>
                <a:rect l="0" t="0"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6536"/>
              <p:cNvSpPr/>
              <p:nvPr/>
            </p:nvSpPr>
            <p:spPr>
              <a:xfrm>
                <a:off x="12983807" y="4022600"/>
                <a:ext cx="98428" cy="114360"/>
              </a:xfrm>
              <a:custGeom>
                <a:avLst/>
                <a:gdLst/>
                <a:ahLst/>
                <a:cxnLst>
                  <a:cxn ang="0">
                    <a:pos x="wd2" y="hd2"/>
                  </a:cxn>
                  <a:cxn ang="5400000">
                    <a:pos x="wd2" y="hd2"/>
                  </a:cxn>
                  <a:cxn ang="10800000">
                    <a:pos x="wd2" y="hd2"/>
                  </a:cxn>
                  <a:cxn ang="16200000">
                    <a:pos x="wd2" y="hd2"/>
                  </a:cxn>
                </a:cxnLst>
                <a:rect l="0" t="0" r="r" b="b"/>
                <a:pathLst>
                  <a:path w="21600" h="21600" extrusionOk="0">
                    <a:moveTo>
                      <a:pt x="0" y="7605"/>
                    </a:moveTo>
                    <a:lnTo>
                      <a:pt x="11149" y="0"/>
                    </a:lnTo>
                    <a:lnTo>
                      <a:pt x="21600" y="13386"/>
                    </a:lnTo>
                    <a:lnTo>
                      <a:pt x="8363" y="21600"/>
                    </a:lnTo>
                    <a:cubicBezTo>
                      <a:pt x="8363" y="21600"/>
                      <a:pt x="0" y="7605"/>
                      <a:pt x="0" y="7605"/>
                    </a:cubicBezTo>
                    <a:close/>
                  </a:path>
                </a:pathLst>
              </a:custGeom>
              <a:solidFill>
                <a:srgbClr val="DCDFE1"/>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2" name="Group 6589"/>
            <p:cNvGrpSpPr>
              <a:grpSpLocks/>
            </p:cNvGrpSpPr>
            <p:nvPr/>
          </p:nvGrpSpPr>
          <p:grpSpPr bwMode="auto">
            <a:xfrm>
              <a:off x="0" y="-1"/>
              <a:ext cx="15097116" cy="9340325"/>
              <a:chOff x="0" y="0"/>
              <a:chExt cx="15097115" cy="9340323"/>
            </a:xfrm>
          </p:grpSpPr>
          <p:sp>
            <p:nvSpPr>
              <p:cNvPr id="13" name="Shape 6538"/>
              <p:cNvSpPr/>
              <p:nvPr/>
            </p:nvSpPr>
            <p:spPr>
              <a:xfrm>
                <a:off x="5676978" y="5220518"/>
                <a:ext cx="2489648" cy="1286545"/>
              </a:xfrm>
              <a:custGeom>
                <a:avLst/>
                <a:gdLst/>
                <a:ahLst/>
                <a:cxnLst>
                  <a:cxn ang="0">
                    <a:pos x="wd2" y="hd2"/>
                  </a:cxn>
                  <a:cxn ang="5400000">
                    <a:pos x="wd2" y="hd2"/>
                  </a:cxn>
                  <a:cxn ang="10800000">
                    <a:pos x="wd2" y="hd2"/>
                  </a:cxn>
                  <a:cxn ang="16200000">
                    <a:pos x="wd2" y="hd2"/>
                  </a:cxn>
                </a:cxnLst>
                <a:rect l="0" t="0"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6539"/>
              <p:cNvSpPr/>
              <p:nvPr/>
            </p:nvSpPr>
            <p:spPr>
              <a:xfrm>
                <a:off x="10798126" y="5752290"/>
                <a:ext cx="1586427" cy="1635342"/>
              </a:xfrm>
              <a:custGeom>
                <a:avLst/>
                <a:gdLst/>
                <a:ahLst/>
                <a:cxnLst>
                  <a:cxn ang="0">
                    <a:pos x="wd2" y="hd2"/>
                  </a:cxn>
                  <a:cxn ang="5400000">
                    <a:pos x="wd2" y="hd2"/>
                  </a:cxn>
                  <a:cxn ang="10800000">
                    <a:pos x="wd2" y="hd2"/>
                  </a:cxn>
                  <a:cxn ang="16200000">
                    <a:pos x="wd2" y="hd2"/>
                  </a:cxn>
                </a:cxnLst>
                <a:rect l="0" t="0"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6540"/>
              <p:cNvSpPr/>
              <p:nvPr/>
            </p:nvSpPr>
            <p:spPr>
              <a:xfrm>
                <a:off x="11310532" y="3925396"/>
                <a:ext cx="2200154" cy="1263674"/>
              </a:xfrm>
              <a:custGeom>
                <a:avLst/>
                <a:gdLst/>
                <a:ahLst/>
                <a:cxnLst>
                  <a:cxn ang="0">
                    <a:pos x="wd2" y="hd2"/>
                  </a:cxn>
                  <a:cxn ang="5400000">
                    <a:pos x="wd2" y="hd2"/>
                  </a:cxn>
                  <a:cxn ang="10800000">
                    <a:pos x="wd2" y="hd2"/>
                  </a:cxn>
                  <a:cxn ang="16200000">
                    <a:pos x="wd2" y="hd2"/>
                  </a:cxn>
                </a:cxnLst>
                <a:rect l="0" t="0"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4"/>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0817" y="13262"/>
                    </a:lnTo>
                    <a:lnTo>
                      <a:pt x="21236" y="13262"/>
                    </a:lnTo>
                    <a:lnTo>
                      <a:pt x="21264" y="13360"/>
                    </a:lnTo>
                    <a:lnTo>
                      <a:pt x="21600" y="15066"/>
                    </a:lnTo>
                    <a:lnTo>
                      <a:pt x="21348" y="15457"/>
                    </a:lnTo>
                    <a:lnTo>
                      <a:pt x="21292" y="15457"/>
                    </a:lnTo>
                    <a:cubicBezTo>
                      <a:pt x="21292" y="15457"/>
                      <a:pt x="21320" y="15700"/>
                      <a:pt x="21320" y="157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6541"/>
              <p:cNvSpPr/>
              <p:nvPr/>
            </p:nvSpPr>
            <p:spPr>
              <a:xfrm>
                <a:off x="13429628" y="4251321"/>
                <a:ext cx="150537" cy="363091"/>
              </a:xfrm>
              <a:custGeom>
                <a:avLst/>
                <a:gdLst/>
                <a:ahLst/>
                <a:cxnLst>
                  <a:cxn ang="0">
                    <a:pos x="wd2" y="hd2"/>
                  </a:cxn>
                  <a:cxn ang="5400000">
                    <a:pos x="wd2" y="hd2"/>
                  </a:cxn>
                  <a:cxn ang="10800000">
                    <a:pos x="wd2" y="hd2"/>
                  </a:cxn>
                  <a:cxn ang="16200000">
                    <a:pos x="wd2" y="hd2"/>
                  </a:cxn>
                </a:cxnLst>
                <a:rect l="0" t="0"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6542"/>
              <p:cNvSpPr/>
              <p:nvPr/>
            </p:nvSpPr>
            <p:spPr>
              <a:xfrm>
                <a:off x="12048740" y="1652498"/>
                <a:ext cx="2182785" cy="1672510"/>
              </a:xfrm>
              <a:custGeom>
                <a:avLst/>
                <a:gdLst/>
                <a:ahLst/>
                <a:cxnLst>
                  <a:cxn ang="0">
                    <a:pos x="wd2" y="hd2"/>
                  </a:cxn>
                  <a:cxn ang="5400000">
                    <a:pos x="wd2" y="hd2"/>
                  </a:cxn>
                  <a:cxn ang="10800000">
                    <a:pos x="wd2" y="hd2"/>
                  </a:cxn>
                  <a:cxn ang="16200000">
                    <a:pos x="wd2" y="hd2"/>
                  </a:cxn>
                </a:cxnLst>
                <a:rect l="0" t="0"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6543"/>
              <p:cNvSpPr/>
              <p:nvPr/>
            </p:nvSpPr>
            <p:spPr>
              <a:xfrm>
                <a:off x="10332042" y="7198939"/>
                <a:ext cx="2637289" cy="1992717"/>
              </a:xfrm>
              <a:custGeom>
                <a:avLst/>
                <a:gdLst/>
                <a:ahLst/>
                <a:cxnLst>
                  <a:cxn ang="0">
                    <a:pos x="wd2" y="hd2"/>
                  </a:cxn>
                  <a:cxn ang="5400000">
                    <a:pos x="wd2" y="hd2"/>
                  </a:cxn>
                  <a:cxn ang="10800000">
                    <a:pos x="wd2" y="hd2"/>
                  </a:cxn>
                  <a:cxn ang="16200000">
                    <a:pos x="wd2" y="hd2"/>
                  </a:cxn>
                </a:cxnLst>
                <a:rect l="0" t="0"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6544"/>
              <p:cNvSpPr/>
              <p:nvPr/>
            </p:nvSpPr>
            <p:spPr>
              <a:xfrm>
                <a:off x="3664994" y="5023248"/>
                <a:ext cx="2023564" cy="2087063"/>
              </a:xfrm>
              <a:custGeom>
                <a:avLst/>
                <a:gdLst/>
                <a:ahLst/>
                <a:cxnLst>
                  <a:cxn ang="0">
                    <a:pos x="wd2" y="hd2"/>
                  </a:cxn>
                  <a:cxn ang="5400000">
                    <a:pos x="wd2" y="hd2"/>
                  </a:cxn>
                  <a:cxn ang="10800000">
                    <a:pos x="wd2" y="hd2"/>
                  </a:cxn>
                  <a:cxn ang="16200000">
                    <a:pos x="wd2" y="hd2"/>
                  </a:cxn>
                </a:cxnLst>
                <a:rect l="0" t="0"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6545"/>
              <p:cNvSpPr/>
              <p:nvPr/>
            </p:nvSpPr>
            <p:spPr>
              <a:xfrm>
                <a:off x="12289021" y="3676663"/>
                <a:ext cx="1325883" cy="634696"/>
              </a:xfrm>
              <a:custGeom>
                <a:avLst/>
                <a:gdLst/>
                <a:ahLst/>
                <a:cxnLst>
                  <a:cxn ang="0">
                    <a:pos x="wd2" y="hd2"/>
                  </a:cxn>
                  <a:cxn ang="5400000">
                    <a:pos x="wd2" y="hd2"/>
                  </a:cxn>
                  <a:cxn ang="10800000">
                    <a:pos x="wd2" y="hd2"/>
                  </a:cxn>
                  <a:cxn ang="16200000">
                    <a:pos x="wd2" y="hd2"/>
                  </a:cxn>
                </a:cxnLst>
                <a:rect l="0" t="0"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6546"/>
              <p:cNvSpPr/>
              <p:nvPr/>
            </p:nvSpPr>
            <p:spPr>
              <a:xfrm>
                <a:off x="4437944" y="5394917"/>
                <a:ext cx="4041336" cy="3945406"/>
              </a:xfrm>
              <a:custGeom>
                <a:avLst/>
                <a:gdLst/>
                <a:ahLst/>
                <a:cxnLst>
                  <a:cxn ang="0">
                    <a:pos x="wd2" y="hd2"/>
                  </a:cxn>
                  <a:cxn ang="5400000">
                    <a:pos x="wd2" y="hd2"/>
                  </a:cxn>
                  <a:cxn ang="10800000">
                    <a:pos x="wd2" y="hd2"/>
                  </a:cxn>
                  <a:cxn ang="16200000">
                    <a:pos x="wd2" y="hd2"/>
                  </a:cxn>
                </a:cxnLst>
                <a:rect l="0" t="0"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6547"/>
              <p:cNvSpPr/>
              <p:nvPr/>
            </p:nvSpPr>
            <p:spPr>
              <a:xfrm>
                <a:off x="5969366" y="4131243"/>
                <a:ext cx="2142256" cy="1149314"/>
              </a:xfrm>
              <a:custGeom>
                <a:avLst/>
                <a:gdLst/>
                <a:ahLst/>
                <a:cxnLst>
                  <a:cxn ang="0">
                    <a:pos x="wd2" y="hd2"/>
                  </a:cxn>
                  <a:cxn ang="5400000">
                    <a:pos x="wd2" y="hd2"/>
                  </a:cxn>
                  <a:cxn ang="10800000">
                    <a:pos x="wd2" y="hd2"/>
                  </a:cxn>
                  <a:cxn ang="16200000">
                    <a:pos x="wd2" y="hd2"/>
                  </a:cxn>
                </a:cxnLst>
                <a:rect l="0" t="0"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6548"/>
              <p:cNvSpPr/>
              <p:nvPr/>
            </p:nvSpPr>
            <p:spPr>
              <a:xfrm>
                <a:off x="5514862" y="2990505"/>
                <a:ext cx="2385431" cy="1183622"/>
              </a:xfrm>
              <a:custGeom>
                <a:avLst/>
                <a:gdLst/>
                <a:ahLst/>
                <a:cxnLst>
                  <a:cxn ang="0">
                    <a:pos x="wd2" y="hd2"/>
                  </a:cxn>
                  <a:cxn ang="5400000">
                    <a:pos x="wd2" y="hd2"/>
                  </a:cxn>
                  <a:cxn ang="10800000">
                    <a:pos x="wd2" y="hd2"/>
                  </a:cxn>
                  <a:cxn ang="16200000">
                    <a:pos x="wd2" y="hd2"/>
                  </a:cxn>
                </a:cxnLst>
                <a:rect l="0" t="0"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6549"/>
              <p:cNvSpPr/>
              <p:nvPr/>
            </p:nvSpPr>
            <p:spPr>
              <a:xfrm>
                <a:off x="5578550" y="1912667"/>
                <a:ext cx="2023562" cy="1366597"/>
              </a:xfrm>
              <a:custGeom>
                <a:avLst/>
                <a:gdLst/>
                <a:ahLst/>
                <a:cxnLst>
                  <a:cxn ang="0">
                    <a:pos x="wd2" y="hd2"/>
                  </a:cxn>
                  <a:cxn ang="5400000">
                    <a:pos x="wd2" y="hd2"/>
                  </a:cxn>
                  <a:cxn ang="10800000">
                    <a:pos x="wd2" y="hd2"/>
                  </a:cxn>
                  <a:cxn ang="16200000">
                    <a:pos x="wd2" y="hd2"/>
                  </a:cxn>
                </a:cxnLst>
                <a:rect l="0" t="0"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6550"/>
              <p:cNvSpPr/>
              <p:nvPr/>
            </p:nvSpPr>
            <p:spPr>
              <a:xfrm>
                <a:off x="5665399" y="814815"/>
                <a:ext cx="1899081" cy="1186480"/>
              </a:xfrm>
              <a:custGeom>
                <a:avLst/>
                <a:gdLst/>
                <a:ahLst/>
                <a:cxnLst>
                  <a:cxn ang="0">
                    <a:pos x="wd2" y="hd2"/>
                  </a:cxn>
                  <a:cxn ang="5400000">
                    <a:pos x="wd2" y="hd2"/>
                  </a:cxn>
                  <a:cxn ang="10800000">
                    <a:pos x="wd2" y="hd2"/>
                  </a:cxn>
                  <a:cxn ang="16200000">
                    <a:pos x="wd2" y="hd2"/>
                  </a:cxn>
                </a:cxnLst>
                <a:rect l="0" t="0"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6551"/>
              <p:cNvSpPr/>
              <p:nvPr/>
            </p:nvSpPr>
            <p:spPr>
              <a:xfrm>
                <a:off x="2805198" y="403120"/>
                <a:ext cx="2958629" cy="1869779"/>
              </a:xfrm>
              <a:custGeom>
                <a:avLst/>
                <a:gdLst/>
                <a:ahLst/>
                <a:cxnLst>
                  <a:cxn ang="0">
                    <a:pos x="wd2" y="hd2"/>
                  </a:cxn>
                  <a:cxn ang="5400000">
                    <a:pos x="wd2" y="hd2"/>
                  </a:cxn>
                  <a:cxn ang="10800000">
                    <a:pos x="wd2" y="hd2"/>
                  </a:cxn>
                  <a:cxn ang="16200000">
                    <a:pos x="wd2" y="hd2"/>
                  </a:cxn>
                </a:cxnLst>
                <a:rect l="0" t="0"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6552"/>
              <p:cNvSpPr/>
              <p:nvPr/>
            </p:nvSpPr>
            <p:spPr>
              <a:xfrm>
                <a:off x="3621571" y="2044181"/>
                <a:ext cx="2014878" cy="1672508"/>
              </a:xfrm>
              <a:custGeom>
                <a:avLst/>
                <a:gdLst/>
                <a:ahLst/>
                <a:cxnLst>
                  <a:cxn ang="0">
                    <a:pos x="wd2" y="hd2"/>
                  </a:cxn>
                  <a:cxn ang="5400000">
                    <a:pos x="wd2" y="hd2"/>
                  </a:cxn>
                  <a:cxn ang="10800000">
                    <a:pos x="wd2" y="hd2"/>
                  </a:cxn>
                  <a:cxn ang="16200000">
                    <a:pos x="wd2" y="hd2"/>
                  </a:cxn>
                </a:cxnLst>
                <a:rect l="0" t="0"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6553"/>
              <p:cNvSpPr/>
              <p:nvPr/>
            </p:nvSpPr>
            <p:spPr>
              <a:xfrm>
                <a:off x="3957384" y="3568021"/>
                <a:ext cx="2101726" cy="1661074"/>
              </a:xfrm>
              <a:custGeom>
                <a:avLst/>
                <a:gdLst/>
                <a:ahLst/>
                <a:cxnLst>
                  <a:cxn ang="0">
                    <a:pos x="wd2" y="hd2"/>
                  </a:cxn>
                  <a:cxn ang="5400000">
                    <a:pos x="wd2" y="hd2"/>
                  </a:cxn>
                  <a:cxn ang="10800000">
                    <a:pos x="wd2" y="hd2"/>
                  </a:cxn>
                  <a:cxn ang="16200000">
                    <a:pos x="wd2" y="hd2"/>
                  </a:cxn>
                </a:cxnLst>
                <a:rect l="0" t="0"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6554"/>
              <p:cNvSpPr/>
              <p:nvPr/>
            </p:nvSpPr>
            <p:spPr>
              <a:xfrm>
                <a:off x="2521494" y="2990505"/>
                <a:ext cx="1632746" cy="2029883"/>
              </a:xfrm>
              <a:custGeom>
                <a:avLst/>
                <a:gdLst/>
                <a:ahLst/>
                <a:cxnLst>
                  <a:cxn ang="0">
                    <a:pos x="wd2" y="hd2"/>
                  </a:cxn>
                  <a:cxn ang="5400000">
                    <a:pos x="wd2" y="hd2"/>
                  </a:cxn>
                  <a:cxn ang="10800000">
                    <a:pos x="wd2" y="hd2"/>
                  </a:cxn>
                  <a:cxn ang="16200000">
                    <a:pos x="wd2" y="hd2"/>
                  </a:cxn>
                </a:cxnLst>
                <a:rect l="0" t="0" r="r" b="b"/>
                <a:pathLst>
                  <a:path w="21600" h="21600" extrusionOk="0">
                    <a:moveTo>
                      <a:pt x="18995" y="21600"/>
                    </a:moveTo>
                    <a:lnTo>
                      <a:pt x="21600" y="6159"/>
                    </a:lnTo>
                    <a:lnTo>
                      <a:pt x="14501" y="5279"/>
                    </a:lnTo>
                    <a:lnTo>
                      <a:pt x="15256" y="1517"/>
                    </a:lnTo>
                    <a:lnTo>
                      <a:pt x="4645" y="0"/>
                    </a:lnTo>
                    <a:lnTo>
                      <a:pt x="0" y="19204"/>
                    </a:lnTo>
                    <a:lnTo>
                      <a:pt x="0" y="19204"/>
                    </a:lnTo>
                    <a:cubicBezTo>
                      <a:pt x="0" y="19204"/>
                      <a:pt x="18995" y="21600"/>
                      <a:pt x="18995"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6555"/>
              <p:cNvSpPr/>
              <p:nvPr/>
            </p:nvSpPr>
            <p:spPr>
              <a:xfrm>
                <a:off x="2075673" y="348799"/>
                <a:ext cx="1728278" cy="2781798"/>
              </a:xfrm>
              <a:custGeom>
                <a:avLst/>
                <a:gdLst/>
                <a:ahLst/>
                <a:cxnLst>
                  <a:cxn ang="0">
                    <a:pos x="wd2" y="hd2"/>
                  </a:cxn>
                  <a:cxn ang="5400000">
                    <a:pos x="wd2" y="hd2"/>
                  </a:cxn>
                  <a:cxn ang="10800000">
                    <a:pos x="wd2" y="hd2"/>
                  </a:cxn>
                  <a:cxn ang="16200000">
                    <a:pos x="wd2" y="hd2"/>
                  </a:cxn>
                </a:cxnLst>
                <a:rect l="0" t="0"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6556"/>
              <p:cNvSpPr/>
              <p:nvPr/>
            </p:nvSpPr>
            <p:spPr>
              <a:xfrm>
                <a:off x="1988825" y="4794529"/>
                <a:ext cx="1971453" cy="2284332"/>
              </a:xfrm>
              <a:custGeom>
                <a:avLst/>
                <a:gdLst/>
                <a:ahLst/>
                <a:cxnLst>
                  <a:cxn ang="0">
                    <a:pos x="wd2" y="hd2"/>
                  </a:cxn>
                  <a:cxn ang="5400000">
                    <a:pos x="wd2" y="hd2"/>
                  </a:cxn>
                  <a:cxn ang="10800000">
                    <a:pos x="wd2" y="hd2"/>
                  </a:cxn>
                  <a:cxn ang="16200000">
                    <a:pos x="wd2" y="hd2"/>
                  </a:cxn>
                </a:cxnLst>
                <a:rect l="0" t="0" r="r" b="b"/>
                <a:pathLst>
                  <a:path w="21600" h="21600" extrusionOk="0">
                    <a:moveTo>
                      <a:pt x="18411" y="21573"/>
                    </a:moveTo>
                    <a:lnTo>
                      <a:pt x="21600" y="2130"/>
                    </a:lnTo>
                    <a:lnTo>
                      <a:pt x="5877" y="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6557"/>
              <p:cNvSpPr/>
              <p:nvPr/>
            </p:nvSpPr>
            <p:spPr>
              <a:xfrm>
                <a:off x="1033495" y="2641709"/>
                <a:ext cx="1844076" cy="2836118"/>
              </a:xfrm>
              <a:custGeom>
                <a:avLst/>
                <a:gdLst/>
                <a:ahLst/>
                <a:cxnLst>
                  <a:cxn ang="0">
                    <a:pos x="wd2" y="hd2"/>
                  </a:cxn>
                  <a:cxn ang="5400000">
                    <a:pos x="wd2" y="hd2"/>
                  </a:cxn>
                  <a:cxn ang="10800000">
                    <a:pos x="wd2" y="hd2"/>
                  </a:cxn>
                  <a:cxn ang="16200000">
                    <a:pos x="wd2" y="hd2"/>
                  </a:cxn>
                </a:cxnLst>
                <a:rect l="0" t="0"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6558"/>
              <p:cNvSpPr/>
              <p:nvPr/>
            </p:nvSpPr>
            <p:spPr>
              <a:xfrm>
                <a:off x="706365" y="2"/>
                <a:ext cx="1922240" cy="1409483"/>
              </a:xfrm>
              <a:custGeom>
                <a:avLst/>
                <a:gdLst/>
                <a:ahLst/>
                <a:cxnLst>
                  <a:cxn ang="0">
                    <a:pos x="wd2" y="hd2"/>
                  </a:cxn>
                  <a:cxn ang="5400000">
                    <a:pos x="wd2" y="hd2"/>
                  </a:cxn>
                  <a:cxn ang="10800000">
                    <a:pos x="wd2" y="hd2"/>
                  </a:cxn>
                  <a:cxn ang="16200000">
                    <a:pos x="wd2" y="hd2"/>
                  </a:cxn>
                </a:cxnLst>
                <a:rect l="0" t="0"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587"/>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701"/>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6559"/>
              <p:cNvSpPr/>
              <p:nvPr/>
            </p:nvSpPr>
            <p:spPr>
              <a:xfrm>
                <a:off x="0" y="2350092"/>
                <a:ext cx="2313058" cy="3945406"/>
              </a:xfrm>
              <a:custGeom>
                <a:avLst/>
                <a:gdLst/>
                <a:ahLst/>
                <a:cxnLst>
                  <a:cxn ang="0">
                    <a:pos x="wd2" y="hd2"/>
                  </a:cxn>
                  <a:cxn ang="5400000">
                    <a:pos x="wd2" y="hd2"/>
                  </a:cxn>
                  <a:cxn ang="10800000">
                    <a:pos x="wd2" y="hd2"/>
                  </a:cxn>
                  <a:cxn ang="16200000">
                    <a:pos x="wd2" y="hd2"/>
                  </a:cxn>
                </a:cxnLst>
                <a:rect l="0" t="0"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6560"/>
              <p:cNvSpPr/>
              <p:nvPr/>
            </p:nvSpPr>
            <p:spPr>
              <a:xfrm>
                <a:off x="185276" y="892007"/>
                <a:ext cx="2327532" cy="1938395"/>
              </a:xfrm>
              <a:custGeom>
                <a:avLst/>
                <a:gdLst/>
                <a:ahLst/>
                <a:cxnLst>
                  <a:cxn ang="0">
                    <a:pos x="wd2" y="hd2"/>
                  </a:cxn>
                  <a:cxn ang="5400000">
                    <a:pos x="wd2" y="hd2"/>
                  </a:cxn>
                  <a:cxn ang="10800000">
                    <a:pos x="wd2" y="hd2"/>
                  </a:cxn>
                  <a:cxn ang="16200000">
                    <a:pos x="wd2" y="hd2"/>
                  </a:cxn>
                </a:cxnLst>
                <a:rect l="0" t="0"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6561"/>
              <p:cNvSpPr/>
              <p:nvPr/>
            </p:nvSpPr>
            <p:spPr>
              <a:xfrm>
                <a:off x="9602517" y="4305641"/>
                <a:ext cx="2121990" cy="1089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6562"/>
              <p:cNvSpPr/>
              <p:nvPr/>
            </p:nvSpPr>
            <p:spPr>
              <a:xfrm>
                <a:off x="14040459" y="488890"/>
                <a:ext cx="1056654" cy="1703958"/>
              </a:xfrm>
              <a:custGeom>
                <a:avLst/>
                <a:gdLst/>
                <a:ahLst/>
                <a:cxnLst>
                  <a:cxn ang="0">
                    <a:pos x="wd2" y="hd2"/>
                  </a:cxn>
                  <a:cxn ang="5400000">
                    <a:pos x="wd2" y="hd2"/>
                  </a:cxn>
                  <a:cxn ang="10800000">
                    <a:pos x="wd2" y="hd2"/>
                  </a:cxn>
                  <a:cxn ang="16200000">
                    <a:pos x="wd2" y="hd2"/>
                  </a:cxn>
                </a:cxnLst>
                <a:rect l="0" t="0"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6563"/>
              <p:cNvSpPr/>
              <p:nvPr/>
            </p:nvSpPr>
            <p:spPr>
              <a:xfrm>
                <a:off x="11863464" y="2827544"/>
                <a:ext cx="1693541" cy="1092134"/>
              </a:xfrm>
              <a:custGeom>
                <a:avLst/>
                <a:gdLst/>
                <a:ahLst/>
                <a:cxnLst>
                  <a:cxn ang="0">
                    <a:pos x="wd2" y="hd2"/>
                  </a:cxn>
                  <a:cxn ang="5400000">
                    <a:pos x="wd2" y="hd2"/>
                  </a:cxn>
                  <a:cxn ang="10800000">
                    <a:pos x="wd2" y="hd2"/>
                  </a:cxn>
                  <a:cxn ang="16200000">
                    <a:pos x="wd2" y="hd2"/>
                  </a:cxn>
                </a:cxnLst>
                <a:rect l="0" t="0"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6564"/>
              <p:cNvSpPr/>
              <p:nvPr/>
            </p:nvSpPr>
            <p:spPr>
              <a:xfrm>
                <a:off x="10178609" y="1881217"/>
                <a:ext cx="1123237" cy="15409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524" y="228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6565"/>
              <p:cNvSpPr/>
              <p:nvPr/>
            </p:nvSpPr>
            <p:spPr>
              <a:xfrm>
                <a:off x="9124851" y="1349445"/>
                <a:ext cx="1757230" cy="866275"/>
              </a:xfrm>
              <a:custGeom>
                <a:avLst/>
                <a:gdLst/>
                <a:ahLst/>
                <a:cxnLst>
                  <a:cxn ang="0">
                    <a:pos x="wd2" y="hd2"/>
                  </a:cxn>
                  <a:cxn ang="5400000">
                    <a:pos x="wd2" y="hd2"/>
                  </a:cxn>
                  <a:cxn ang="10800000">
                    <a:pos x="wd2" y="hd2"/>
                  </a:cxn>
                  <a:cxn ang="16200000">
                    <a:pos x="wd2" y="hd2"/>
                  </a:cxn>
                </a:cxnLst>
                <a:rect l="0" t="0"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6566"/>
              <p:cNvSpPr/>
              <p:nvPr/>
            </p:nvSpPr>
            <p:spPr>
              <a:xfrm>
                <a:off x="13724912" y="2241450"/>
                <a:ext cx="961120" cy="494606"/>
              </a:xfrm>
              <a:custGeom>
                <a:avLst/>
                <a:gdLst/>
                <a:ahLst/>
                <a:cxnLst>
                  <a:cxn ang="0">
                    <a:pos x="wd2" y="hd2"/>
                  </a:cxn>
                  <a:cxn ang="5400000">
                    <a:pos x="wd2" y="hd2"/>
                  </a:cxn>
                  <a:cxn ang="10800000">
                    <a:pos x="wd2" y="hd2"/>
                  </a:cxn>
                  <a:cxn ang="16200000">
                    <a:pos x="wd2" y="hd2"/>
                  </a:cxn>
                </a:cxnLst>
                <a:rect l="0" t="0"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19805"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6567"/>
              <p:cNvSpPr/>
              <p:nvPr/>
            </p:nvSpPr>
            <p:spPr>
              <a:xfrm>
                <a:off x="14170732" y="2575953"/>
                <a:ext cx="251859" cy="280181"/>
              </a:xfrm>
              <a:custGeom>
                <a:avLst/>
                <a:gdLst/>
                <a:ahLst/>
                <a:cxnLst>
                  <a:cxn ang="0">
                    <a:pos x="wd2" y="hd2"/>
                  </a:cxn>
                  <a:cxn ang="5400000">
                    <a:pos x="wd2" y="hd2"/>
                  </a:cxn>
                  <a:cxn ang="10800000">
                    <a:pos x="wd2" y="hd2"/>
                  </a:cxn>
                  <a:cxn ang="16200000">
                    <a:pos x="wd2" y="hd2"/>
                  </a:cxn>
                </a:cxnLst>
                <a:rect l="0" t="0"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1683"/>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6568"/>
              <p:cNvSpPr/>
              <p:nvPr/>
            </p:nvSpPr>
            <p:spPr>
              <a:xfrm>
                <a:off x="13733596" y="2610261"/>
                <a:ext cx="497930" cy="486028"/>
              </a:xfrm>
              <a:custGeom>
                <a:avLst/>
                <a:gdLst/>
                <a:ahLst/>
                <a:cxnLst>
                  <a:cxn ang="0">
                    <a:pos x="wd2" y="hd2"/>
                  </a:cxn>
                  <a:cxn ang="5400000">
                    <a:pos x="wd2" y="hd2"/>
                  </a:cxn>
                  <a:cxn ang="10800000">
                    <a:pos x="wd2" y="hd2"/>
                  </a:cxn>
                  <a:cxn ang="16200000">
                    <a:pos x="wd2" y="hd2"/>
                  </a:cxn>
                </a:cxnLst>
                <a:rect l="0" t="0"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6569"/>
              <p:cNvSpPr/>
              <p:nvPr/>
            </p:nvSpPr>
            <p:spPr>
              <a:xfrm>
                <a:off x="11516071" y="3599471"/>
                <a:ext cx="1299829" cy="1286545"/>
              </a:xfrm>
              <a:custGeom>
                <a:avLst/>
                <a:gdLst/>
                <a:ahLst/>
                <a:cxnLst>
                  <a:cxn ang="0">
                    <a:pos x="wd2" y="hd2"/>
                  </a:cxn>
                  <a:cxn ang="5400000">
                    <a:pos x="wd2" y="hd2"/>
                  </a:cxn>
                  <a:cxn ang="10800000">
                    <a:pos x="wd2" y="hd2"/>
                  </a:cxn>
                  <a:cxn ang="16200000">
                    <a:pos x="wd2" y="hd2"/>
                  </a:cxn>
                </a:cxnLst>
                <a:rect l="0" t="0"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6570"/>
              <p:cNvSpPr/>
              <p:nvPr/>
            </p:nvSpPr>
            <p:spPr>
              <a:xfrm>
                <a:off x="10743123" y="3122019"/>
                <a:ext cx="1212979" cy="1355161"/>
              </a:xfrm>
              <a:custGeom>
                <a:avLst/>
                <a:gdLst/>
                <a:ahLst/>
                <a:cxnLst>
                  <a:cxn ang="0">
                    <a:pos x="wd2" y="hd2"/>
                  </a:cxn>
                  <a:cxn ang="5400000">
                    <a:pos x="wd2" y="hd2"/>
                  </a:cxn>
                  <a:cxn ang="10800000">
                    <a:pos x="wd2" y="hd2"/>
                  </a:cxn>
                  <a:cxn ang="16200000">
                    <a:pos x="wd2" y="hd2"/>
                  </a:cxn>
                </a:cxnLst>
                <a:rect l="0" t="0"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6571"/>
              <p:cNvSpPr/>
              <p:nvPr/>
            </p:nvSpPr>
            <p:spPr>
              <a:xfrm>
                <a:off x="9981753" y="3350738"/>
                <a:ext cx="877168" cy="1540997"/>
              </a:xfrm>
              <a:custGeom>
                <a:avLst/>
                <a:gdLst/>
                <a:ahLst/>
                <a:cxnLst>
                  <a:cxn ang="0">
                    <a:pos x="wd2" y="hd2"/>
                  </a:cxn>
                  <a:cxn ang="5400000">
                    <a:pos x="wd2" y="hd2"/>
                  </a:cxn>
                  <a:cxn ang="10800000">
                    <a:pos x="wd2" y="hd2"/>
                  </a:cxn>
                  <a:cxn ang="16200000">
                    <a:pos x="wd2" y="hd2"/>
                  </a:cxn>
                </a:cxnLst>
                <a:rect l="0" t="0"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6572"/>
              <p:cNvSpPr/>
              <p:nvPr/>
            </p:nvSpPr>
            <p:spPr>
              <a:xfrm>
                <a:off x="8959840" y="3164905"/>
                <a:ext cx="1152186" cy="2047037"/>
              </a:xfrm>
              <a:custGeom>
                <a:avLst/>
                <a:gdLst/>
                <a:ahLst/>
                <a:cxnLst>
                  <a:cxn ang="0">
                    <a:pos x="wd2" y="hd2"/>
                  </a:cxn>
                  <a:cxn ang="5400000">
                    <a:pos x="wd2" y="hd2"/>
                  </a:cxn>
                  <a:cxn ang="10800000">
                    <a:pos x="wd2" y="hd2"/>
                  </a:cxn>
                  <a:cxn ang="16200000">
                    <a:pos x="wd2" y="hd2"/>
                  </a:cxn>
                </a:cxnLst>
                <a:rect l="0" t="0"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6573"/>
              <p:cNvSpPr/>
              <p:nvPr/>
            </p:nvSpPr>
            <p:spPr>
              <a:xfrm>
                <a:off x="11093410" y="4840273"/>
                <a:ext cx="2541757" cy="1100710"/>
              </a:xfrm>
              <a:custGeom>
                <a:avLst/>
                <a:gdLst/>
                <a:ahLst/>
                <a:cxnLst>
                  <a:cxn ang="0">
                    <a:pos x="wd2" y="hd2"/>
                  </a:cxn>
                  <a:cxn ang="5400000">
                    <a:pos x="wd2" y="hd2"/>
                  </a:cxn>
                  <a:cxn ang="10800000">
                    <a:pos x="wd2" y="hd2"/>
                  </a:cxn>
                  <a:cxn ang="16200000">
                    <a:pos x="wd2" y="hd2"/>
                  </a:cxn>
                </a:cxnLst>
                <a:rect l="0" t="0"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6574"/>
              <p:cNvSpPr/>
              <p:nvPr/>
            </p:nvSpPr>
            <p:spPr>
              <a:xfrm>
                <a:off x="9417241" y="5123312"/>
                <a:ext cx="2376745" cy="8319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6575"/>
              <p:cNvSpPr/>
              <p:nvPr/>
            </p:nvSpPr>
            <p:spPr>
              <a:xfrm>
                <a:off x="11461068" y="5600764"/>
                <a:ext cx="1482209" cy="111786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1406"/>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6576"/>
              <p:cNvSpPr/>
              <p:nvPr/>
            </p:nvSpPr>
            <p:spPr>
              <a:xfrm>
                <a:off x="10025178" y="5849495"/>
                <a:ext cx="1117447" cy="1775434"/>
              </a:xfrm>
              <a:custGeom>
                <a:avLst/>
                <a:gdLst/>
                <a:ahLst/>
                <a:cxnLst>
                  <a:cxn ang="0">
                    <a:pos x="wd2" y="hd2"/>
                  </a:cxn>
                  <a:cxn ang="5400000">
                    <a:pos x="wd2" y="hd2"/>
                  </a:cxn>
                  <a:cxn ang="10800000">
                    <a:pos x="wd2" y="hd2"/>
                  </a:cxn>
                  <a:cxn ang="16200000">
                    <a:pos x="wd2" y="hd2"/>
                  </a:cxn>
                </a:cxnLst>
                <a:rect l="0" t="0"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6577"/>
              <p:cNvSpPr/>
              <p:nvPr/>
            </p:nvSpPr>
            <p:spPr>
              <a:xfrm>
                <a:off x="9090112" y="5915253"/>
                <a:ext cx="1019019" cy="1781150"/>
              </a:xfrm>
              <a:custGeom>
                <a:avLst/>
                <a:gdLst/>
                <a:ahLst/>
                <a:cxnLst>
                  <a:cxn ang="0">
                    <a:pos x="wd2" y="hd2"/>
                  </a:cxn>
                  <a:cxn ang="5400000">
                    <a:pos x="wd2" y="hd2"/>
                  </a:cxn>
                  <a:cxn ang="10800000">
                    <a:pos x="wd2" y="hd2"/>
                  </a:cxn>
                  <a:cxn ang="16200000">
                    <a:pos x="wd2" y="hd2"/>
                  </a:cxn>
                </a:cxnLst>
                <a:rect l="0" t="0"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554"/>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6578"/>
              <p:cNvSpPr/>
              <p:nvPr/>
            </p:nvSpPr>
            <p:spPr>
              <a:xfrm>
                <a:off x="8123202" y="5403493"/>
                <a:ext cx="1441680" cy="1323713"/>
              </a:xfrm>
              <a:custGeom>
                <a:avLst/>
                <a:gdLst/>
                <a:ahLst/>
                <a:cxnLst>
                  <a:cxn ang="0">
                    <a:pos x="wd2" y="hd2"/>
                  </a:cxn>
                  <a:cxn ang="5400000">
                    <a:pos x="wd2" y="hd2"/>
                  </a:cxn>
                  <a:cxn ang="10800000">
                    <a:pos x="wd2" y="hd2"/>
                  </a:cxn>
                  <a:cxn ang="16200000">
                    <a:pos x="wd2" y="hd2"/>
                  </a:cxn>
                </a:cxnLst>
                <a:rect l="0" t="0"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6579"/>
              <p:cNvSpPr/>
              <p:nvPr/>
            </p:nvSpPr>
            <p:spPr>
              <a:xfrm>
                <a:off x="8308478" y="6698616"/>
                <a:ext cx="1641432" cy="1429495"/>
              </a:xfrm>
              <a:custGeom>
                <a:avLst/>
                <a:gdLst/>
                <a:ahLst/>
                <a:cxnLst>
                  <a:cxn ang="0">
                    <a:pos x="wd2" y="hd2"/>
                  </a:cxn>
                  <a:cxn ang="5400000">
                    <a:pos x="wd2" y="hd2"/>
                  </a:cxn>
                  <a:cxn ang="10800000">
                    <a:pos x="wd2" y="hd2"/>
                  </a:cxn>
                  <a:cxn ang="16200000">
                    <a:pos x="wd2" y="hd2"/>
                  </a:cxn>
                </a:cxnLst>
                <a:rect l="0" t="0"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6580"/>
              <p:cNvSpPr/>
              <p:nvPr/>
            </p:nvSpPr>
            <p:spPr>
              <a:xfrm>
                <a:off x="7787389" y="3925396"/>
                <a:ext cx="1933820" cy="1675368"/>
              </a:xfrm>
              <a:custGeom>
                <a:avLst/>
                <a:gdLst/>
                <a:ahLst/>
                <a:cxnLst>
                  <a:cxn ang="0">
                    <a:pos x="wd2" y="hd2"/>
                  </a:cxn>
                  <a:cxn ang="5400000">
                    <a:pos x="wd2" y="hd2"/>
                  </a:cxn>
                  <a:cxn ang="10800000">
                    <a:pos x="wd2" y="hd2"/>
                  </a:cxn>
                  <a:cxn ang="16200000">
                    <a:pos x="wd2" y="hd2"/>
                  </a:cxn>
                </a:cxnLst>
                <a:rect l="0" t="0"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6581"/>
              <p:cNvSpPr/>
              <p:nvPr/>
            </p:nvSpPr>
            <p:spPr>
              <a:xfrm>
                <a:off x="7558689" y="2850416"/>
                <a:ext cx="1739858" cy="1152172"/>
              </a:xfrm>
              <a:custGeom>
                <a:avLst/>
                <a:gdLst/>
                <a:ahLst/>
                <a:cxnLst>
                  <a:cxn ang="0">
                    <a:pos x="wd2" y="hd2"/>
                  </a:cxn>
                  <a:cxn ang="5400000">
                    <a:pos x="wd2" y="hd2"/>
                  </a:cxn>
                  <a:cxn ang="10800000">
                    <a:pos x="wd2" y="hd2"/>
                  </a:cxn>
                  <a:cxn ang="16200000">
                    <a:pos x="wd2" y="hd2"/>
                  </a:cxn>
                </a:cxnLst>
                <a:rect l="0" t="0"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8020"/>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6582"/>
              <p:cNvSpPr/>
              <p:nvPr/>
            </p:nvSpPr>
            <p:spPr>
              <a:xfrm>
                <a:off x="7416836" y="760493"/>
                <a:ext cx="1901977" cy="2138525"/>
              </a:xfrm>
              <a:custGeom>
                <a:avLst/>
                <a:gdLst/>
                <a:ahLst/>
                <a:cxnLst>
                  <a:cxn ang="0">
                    <a:pos x="wd2" y="hd2"/>
                  </a:cxn>
                  <a:cxn ang="5400000">
                    <a:pos x="wd2" y="hd2"/>
                  </a:cxn>
                  <a:cxn ang="10800000">
                    <a:pos x="wd2" y="hd2"/>
                  </a:cxn>
                  <a:cxn ang="16200000">
                    <a:pos x="wd2" y="hd2"/>
                  </a:cxn>
                </a:cxnLst>
                <a:rect l="0" t="0"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6583"/>
              <p:cNvSpPr/>
              <p:nvPr/>
            </p:nvSpPr>
            <p:spPr>
              <a:xfrm>
                <a:off x="8505334" y="1586742"/>
                <a:ext cx="1525634" cy="1623906"/>
              </a:xfrm>
              <a:custGeom>
                <a:avLst/>
                <a:gdLst/>
                <a:ahLst/>
                <a:cxnLst>
                  <a:cxn ang="0">
                    <a:pos x="wd2" y="hd2"/>
                  </a:cxn>
                  <a:cxn ang="5400000">
                    <a:pos x="wd2" y="hd2"/>
                  </a:cxn>
                  <a:cxn ang="10800000">
                    <a:pos x="wd2" y="hd2"/>
                  </a:cxn>
                  <a:cxn ang="16200000">
                    <a:pos x="wd2" y="hd2"/>
                  </a:cxn>
                </a:cxnLst>
                <a:rect l="0" t="0"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9"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6584"/>
              <p:cNvSpPr/>
              <p:nvPr/>
            </p:nvSpPr>
            <p:spPr>
              <a:xfrm>
                <a:off x="13374623" y="3033391"/>
                <a:ext cx="396608" cy="886287"/>
              </a:xfrm>
              <a:custGeom>
                <a:avLst/>
                <a:gdLst/>
                <a:ahLst/>
                <a:cxnLst>
                  <a:cxn ang="0">
                    <a:pos x="wd2" y="hd2"/>
                  </a:cxn>
                  <a:cxn ang="5400000">
                    <a:pos x="wd2" y="hd2"/>
                  </a:cxn>
                  <a:cxn ang="10800000">
                    <a:pos x="wd2" y="hd2"/>
                  </a:cxn>
                  <a:cxn ang="16200000">
                    <a:pos x="wd2" y="hd2"/>
                  </a:cxn>
                </a:cxnLst>
                <a:rect l="0" t="0"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6585"/>
              <p:cNvSpPr/>
              <p:nvPr/>
            </p:nvSpPr>
            <p:spPr>
              <a:xfrm>
                <a:off x="13496210" y="1532420"/>
                <a:ext cx="503720" cy="912019"/>
              </a:xfrm>
              <a:custGeom>
                <a:avLst/>
                <a:gdLst/>
                <a:ahLst/>
                <a:cxnLst>
                  <a:cxn ang="0">
                    <a:pos x="wd2" y="hd2"/>
                  </a:cxn>
                  <a:cxn ang="5400000">
                    <a:pos x="wd2" y="hd2"/>
                  </a:cxn>
                  <a:cxn ang="10800000">
                    <a:pos x="wd2" y="hd2"/>
                  </a:cxn>
                  <a:cxn ang="16200000">
                    <a:pos x="wd2" y="hd2"/>
                  </a:cxn>
                </a:cxnLst>
                <a:rect l="0" t="0"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6586"/>
              <p:cNvSpPr/>
              <p:nvPr/>
            </p:nvSpPr>
            <p:spPr>
              <a:xfrm>
                <a:off x="13875448" y="1403767"/>
                <a:ext cx="466084" cy="1003505"/>
              </a:xfrm>
              <a:custGeom>
                <a:avLst/>
                <a:gdLst/>
                <a:ahLst/>
                <a:cxnLst>
                  <a:cxn ang="0">
                    <a:pos x="wd2" y="hd2"/>
                  </a:cxn>
                  <a:cxn ang="5400000">
                    <a:pos x="wd2" y="hd2"/>
                  </a:cxn>
                  <a:cxn ang="10800000">
                    <a:pos x="wd2" y="hd2"/>
                  </a:cxn>
                  <a:cxn ang="16200000">
                    <a:pos x="wd2" y="hd2"/>
                  </a:cxn>
                </a:cxnLst>
                <a:rect l="0" t="0"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6587"/>
              <p:cNvSpPr/>
              <p:nvPr/>
            </p:nvSpPr>
            <p:spPr>
              <a:xfrm>
                <a:off x="13299355" y="3622343"/>
                <a:ext cx="315549" cy="506040"/>
              </a:xfrm>
              <a:custGeom>
                <a:avLst/>
                <a:gdLst/>
                <a:ahLst/>
                <a:cxnLst>
                  <a:cxn ang="0">
                    <a:pos x="wd2" y="hd2"/>
                  </a:cxn>
                  <a:cxn ang="5400000">
                    <a:pos x="wd2" y="hd2"/>
                  </a:cxn>
                  <a:cxn ang="10800000">
                    <a:pos x="wd2" y="hd2"/>
                  </a:cxn>
                  <a:cxn ang="16200000">
                    <a:pos x="wd2" y="hd2"/>
                  </a:cxn>
                </a:cxnLst>
                <a:rect l="0" t="0"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6588"/>
              <p:cNvSpPr/>
              <p:nvPr/>
            </p:nvSpPr>
            <p:spPr>
              <a:xfrm>
                <a:off x="12983807" y="4022602"/>
                <a:ext cx="98428" cy="114360"/>
              </a:xfrm>
              <a:custGeom>
                <a:avLst/>
                <a:gdLst/>
                <a:ahLst/>
                <a:cxnLst>
                  <a:cxn ang="0">
                    <a:pos x="wd2" y="hd2"/>
                  </a:cxn>
                  <a:cxn ang="5400000">
                    <a:pos x="wd2" y="hd2"/>
                  </a:cxn>
                  <a:cxn ang="10800000">
                    <a:pos x="wd2" y="hd2"/>
                  </a:cxn>
                  <a:cxn ang="16200000">
                    <a:pos x="wd2" y="hd2"/>
                  </a:cxn>
                </a:cxnLst>
                <a:rect l="0" t="0" r="r" b="b"/>
                <a:pathLst>
                  <a:path w="21600" h="21600" extrusionOk="0">
                    <a:moveTo>
                      <a:pt x="0" y="7605"/>
                    </a:moveTo>
                    <a:lnTo>
                      <a:pt x="11149" y="0"/>
                    </a:lnTo>
                    <a:lnTo>
                      <a:pt x="21600" y="13386"/>
                    </a:lnTo>
                    <a:lnTo>
                      <a:pt x="8363" y="21600"/>
                    </a:lnTo>
                    <a:cubicBezTo>
                      <a:pt x="8363" y="21600"/>
                      <a:pt x="0" y="7605"/>
                      <a:pt x="0" y="7605"/>
                    </a:cubicBezTo>
                    <a:close/>
                  </a:path>
                </a:pathLst>
              </a:custGeom>
              <a:noFill/>
              <a:ln w="25400" cap="flat">
                <a:solidFill>
                  <a:srgbClr val="FFFFFF"/>
                </a:solidFill>
                <a:prstDash val="solid"/>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sp>
        <p:nvSpPr>
          <p:cNvPr id="115" name="Title 1"/>
          <p:cNvSpPr txBox="1">
            <a:spLocks/>
          </p:cNvSpPr>
          <p:nvPr/>
        </p:nvSpPr>
        <p:spPr>
          <a:xfrm>
            <a:off x="808038" y="4878388"/>
            <a:ext cx="4454525" cy="673100"/>
          </a:xfrm>
          <a:prstGeom prst="rect">
            <a:avLst/>
          </a:prstGeom>
        </p:spPr>
        <p:txBody>
          <a:bodyPr anchor="b">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oboto" pitchFamily="2" charset="0"/>
                <a:ea typeface="Roboto" pitchFamily="2" charset="0"/>
                <a:cs typeface="+mj-cs"/>
              </a:defRPr>
            </a:lvl1pPr>
          </a:lstStyle>
          <a:p>
            <a:pPr fontAlgn="auto">
              <a:spcAft>
                <a:spcPts val="0"/>
              </a:spcAft>
              <a:defRPr/>
            </a:pPr>
            <a:r>
              <a:rPr lang="en-US" sz="1200" dirty="0">
                <a:latin typeface="Roboto Light" pitchFamily="2" charset="0"/>
                <a:ea typeface="Roboto Light" pitchFamily="2" charset="0"/>
              </a:rPr>
              <a:t>Type information about non-contiguous U.S. states and territories here</a:t>
            </a:r>
          </a:p>
        </p:txBody>
      </p:sp>
      <p:sp>
        <p:nvSpPr>
          <p:cNvPr id="2" name="Title 1"/>
          <p:cNvSpPr>
            <a:spLocks noGrp="1"/>
          </p:cNvSpPr>
          <p:nvPr>
            <p:ph type="title"/>
          </p:nvPr>
        </p:nvSpPr>
        <p:spPr>
          <a:xfrm>
            <a:off x="838200" y="365126"/>
            <a:ext cx="2319093" cy="1821938"/>
          </a:xfrm>
        </p:spPr>
        <p:txBody>
          <a:bodyPr anchor="t">
            <a:normAutofit/>
          </a:bodyPr>
          <a:lstStyle>
            <a:lvl1pPr>
              <a:defRPr sz="2400">
                <a:solidFill>
                  <a:schemeClr val="tx1">
                    <a:lumMod val="65000"/>
                    <a:lumOff val="35000"/>
                  </a:schemeClr>
                </a:solidFill>
              </a:defRPr>
            </a:lvl1pPr>
          </a:lstStyle>
          <a:p>
            <a:r>
              <a:rPr lang="en-US"/>
              <a:t>Click to edit Master title style</a:t>
            </a:r>
            <a:endParaRPr lang="en-US" dirty="0"/>
          </a:p>
        </p:txBody>
      </p:sp>
      <p:sp>
        <p:nvSpPr>
          <p:cNvPr id="116" name="Slide Number Placeholder 5"/>
          <p:cNvSpPr>
            <a:spLocks noGrp="1"/>
          </p:cNvSpPr>
          <p:nvPr>
            <p:ph type="sldNum" sz="quarter" idx="10"/>
          </p:nvPr>
        </p:nvSpPr>
        <p:spPr>
          <a:xfrm>
            <a:off x="8829675" y="6016625"/>
            <a:ext cx="2527300" cy="365125"/>
          </a:xfrm>
        </p:spPr>
        <p:txBody>
          <a:bodyPr/>
          <a:lstStyle>
            <a:lvl1pPr>
              <a:defRPr smtClean="0"/>
            </a:lvl1pPr>
          </a:lstStyle>
          <a:p>
            <a:pPr>
              <a:defRPr/>
            </a:pPr>
            <a:fld id="{FDB29F20-D21A-4ABF-84C6-9ED65659FE6D}" type="slidenum">
              <a:rPr lang="en-US"/>
              <a:pPr>
                <a:defRPr/>
              </a:pPr>
              <a:t>‹#›</a:t>
            </a:fld>
            <a:endParaRPr lang="en-US" dirty="0"/>
          </a:p>
        </p:txBody>
      </p:sp>
    </p:spTree>
    <p:extLst>
      <p:ext uri="{BB962C8B-B14F-4D97-AF65-F5344CB8AC3E}">
        <p14:creationId xmlns:p14="http://schemas.microsoft.com/office/powerpoint/2010/main" val="216492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blinds(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nbow Gantt Chart">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 name="Group 12"/>
          <p:cNvGrpSpPr>
            <a:grpSpLocks/>
          </p:cNvGrpSpPr>
          <p:nvPr/>
        </p:nvGrpSpPr>
        <p:grpSpPr bwMode="auto">
          <a:xfrm>
            <a:off x="949325" y="1522413"/>
            <a:ext cx="10428288" cy="3311525"/>
            <a:chOff x="1958918" y="3047575"/>
            <a:chExt cx="20765375" cy="8122780"/>
          </a:xfrm>
        </p:grpSpPr>
        <p:grpSp>
          <p:nvGrpSpPr>
            <p:cNvPr id="11" name="Group 1350"/>
            <p:cNvGrpSpPr>
              <a:grpSpLocks/>
            </p:cNvGrpSpPr>
            <p:nvPr/>
          </p:nvGrpSpPr>
          <p:grpSpPr bwMode="auto">
            <a:xfrm>
              <a:off x="2011873" y="3047575"/>
              <a:ext cx="20425477" cy="6032502"/>
              <a:chOff x="0" y="0"/>
              <a:chExt cx="20425475" cy="6032500"/>
            </a:xfrm>
          </p:grpSpPr>
          <p:sp>
            <p:nvSpPr>
              <p:cNvPr id="61" name="Shape 1338"/>
              <p:cNvSpPr>
                <a:spLocks noChangeArrowheads="1"/>
              </p:cNvSpPr>
              <p:nvPr/>
            </p:nvSpPr>
            <p:spPr bwMode="auto">
              <a:xfrm>
                <a:off x="785"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2" name="Shape 1339"/>
              <p:cNvSpPr>
                <a:spLocks noChangeArrowheads="1"/>
              </p:cNvSpPr>
              <p:nvPr/>
            </p:nvSpPr>
            <p:spPr bwMode="auto">
              <a:xfrm>
                <a:off x="1771010"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3" name="Shape 1340"/>
              <p:cNvSpPr>
                <a:spLocks noChangeArrowheads="1"/>
              </p:cNvSpPr>
              <p:nvPr/>
            </p:nvSpPr>
            <p:spPr bwMode="auto">
              <a:xfrm>
                <a:off x="3541234"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4" name="Shape 1341"/>
              <p:cNvSpPr>
                <a:spLocks noChangeArrowheads="1"/>
              </p:cNvSpPr>
              <p:nvPr/>
            </p:nvSpPr>
            <p:spPr bwMode="auto">
              <a:xfrm>
                <a:off x="5311459"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5" name="Shape 1342"/>
              <p:cNvSpPr>
                <a:spLocks noChangeArrowheads="1"/>
              </p:cNvSpPr>
              <p:nvPr/>
            </p:nvSpPr>
            <p:spPr bwMode="auto">
              <a:xfrm>
                <a:off x="7081684"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6" name="Shape 1343"/>
              <p:cNvSpPr>
                <a:spLocks noChangeArrowheads="1"/>
              </p:cNvSpPr>
              <p:nvPr/>
            </p:nvSpPr>
            <p:spPr bwMode="auto">
              <a:xfrm>
                <a:off x="8851909"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7" name="Shape 1344"/>
              <p:cNvSpPr>
                <a:spLocks noChangeArrowheads="1"/>
              </p:cNvSpPr>
              <p:nvPr/>
            </p:nvSpPr>
            <p:spPr bwMode="auto">
              <a:xfrm>
                <a:off x="10622134"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8" name="Shape 1345"/>
              <p:cNvSpPr>
                <a:spLocks noChangeArrowheads="1"/>
              </p:cNvSpPr>
              <p:nvPr/>
            </p:nvSpPr>
            <p:spPr bwMode="auto">
              <a:xfrm>
                <a:off x="12392359"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69" name="Shape 1346"/>
              <p:cNvSpPr>
                <a:spLocks noChangeArrowheads="1"/>
              </p:cNvSpPr>
              <p:nvPr/>
            </p:nvSpPr>
            <p:spPr bwMode="auto">
              <a:xfrm>
                <a:off x="14162584"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70" name="Shape 1347"/>
              <p:cNvSpPr>
                <a:spLocks noChangeArrowheads="1"/>
              </p:cNvSpPr>
              <p:nvPr/>
            </p:nvSpPr>
            <p:spPr bwMode="auto">
              <a:xfrm>
                <a:off x="15932809"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71" name="Shape 1348"/>
              <p:cNvSpPr>
                <a:spLocks noChangeArrowheads="1"/>
              </p:cNvSpPr>
              <p:nvPr/>
            </p:nvSpPr>
            <p:spPr bwMode="auto">
              <a:xfrm>
                <a:off x="17703034"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72" name="Shape 1349"/>
              <p:cNvSpPr>
                <a:spLocks noChangeArrowheads="1"/>
              </p:cNvSpPr>
              <p:nvPr/>
            </p:nvSpPr>
            <p:spPr bwMode="auto">
              <a:xfrm>
                <a:off x="19473259" y="0"/>
                <a:ext cx="951495" cy="6031725"/>
              </a:xfrm>
              <a:prstGeom prst="rect">
                <a:avLst/>
              </a:prstGeom>
              <a:solidFill>
                <a:srgbClr val="E3E5E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grpSp>
        <p:grpSp>
          <p:nvGrpSpPr>
            <p:cNvPr id="12" name="Group 1354"/>
            <p:cNvGrpSpPr>
              <a:grpSpLocks/>
            </p:cNvGrpSpPr>
            <p:nvPr/>
          </p:nvGrpSpPr>
          <p:grpSpPr bwMode="auto">
            <a:xfrm>
              <a:off x="1981048" y="9248471"/>
              <a:ext cx="983326" cy="986655"/>
              <a:chOff x="196492" y="-34154"/>
              <a:chExt cx="983325" cy="986654"/>
            </a:xfrm>
          </p:grpSpPr>
          <p:sp>
            <p:nvSpPr>
              <p:cNvPr id="59" name="Shape 1351"/>
              <p:cNvSpPr>
                <a:spLocks noChangeArrowheads="1"/>
              </p:cNvSpPr>
              <p:nvPr/>
            </p:nvSpPr>
            <p:spPr bwMode="auto">
              <a:xfrm>
                <a:off x="228101" y="-837"/>
                <a:ext cx="951495" cy="954018"/>
              </a:xfrm>
              <a:prstGeom prst="rect">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60" name="Shape 1353"/>
              <p:cNvSpPr/>
              <p:nvPr/>
            </p:nvSpPr>
            <p:spPr>
              <a:xfrm>
                <a:off x="196490" y="-35881"/>
                <a:ext cx="983106" cy="934547"/>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01</a:t>
                </a:r>
                <a:endParaRPr sz="1800" dirty="0">
                  <a:solidFill>
                    <a:schemeClr val="bg1"/>
                  </a:solidFill>
                </a:endParaRPr>
              </a:p>
            </p:txBody>
          </p:sp>
        </p:grpSp>
        <p:grpSp>
          <p:nvGrpSpPr>
            <p:cNvPr id="13" name="Group 1358"/>
            <p:cNvGrpSpPr>
              <a:grpSpLocks/>
            </p:cNvGrpSpPr>
            <p:nvPr/>
          </p:nvGrpSpPr>
          <p:grpSpPr bwMode="auto">
            <a:xfrm>
              <a:off x="3782142" y="9242631"/>
              <a:ext cx="980687" cy="992494"/>
              <a:chOff x="240651" y="-39993"/>
              <a:chExt cx="980685" cy="992493"/>
            </a:xfrm>
          </p:grpSpPr>
          <p:sp>
            <p:nvSpPr>
              <p:cNvPr id="57" name="Shape 1355"/>
              <p:cNvSpPr>
                <a:spLocks noChangeArrowheads="1"/>
              </p:cNvSpPr>
              <p:nvPr/>
            </p:nvSpPr>
            <p:spPr bwMode="auto">
              <a:xfrm>
                <a:off x="241392" y="-835"/>
                <a:ext cx="951493" cy="954017"/>
              </a:xfrm>
              <a:prstGeom prst="rect">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58" name="Shape 1357"/>
              <p:cNvSpPr/>
              <p:nvPr/>
            </p:nvSpPr>
            <p:spPr>
              <a:xfrm>
                <a:off x="241392" y="-39775"/>
                <a:ext cx="979944" cy="930654"/>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03</a:t>
                </a:r>
                <a:endParaRPr sz="1800" dirty="0">
                  <a:solidFill>
                    <a:schemeClr val="bg1"/>
                  </a:solidFill>
                </a:endParaRPr>
              </a:p>
            </p:txBody>
          </p:sp>
        </p:grpSp>
        <p:grpSp>
          <p:nvGrpSpPr>
            <p:cNvPr id="14" name="Group 1362"/>
            <p:cNvGrpSpPr>
              <a:grpSpLocks/>
            </p:cNvGrpSpPr>
            <p:nvPr/>
          </p:nvGrpSpPr>
          <p:grpSpPr bwMode="auto">
            <a:xfrm>
              <a:off x="5553108" y="9248470"/>
              <a:ext cx="951494" cy="987337"/>
              <a:chOff x="228022" y="-34154"/>
              <a:chExt cx="951493" cy="987336"/>
            </a:xfrm>
          </p:grpSpPr>
          <p:sp>
            <p:nvSpPr>
              <p:cNvPr id="55" name="Shape 1359"/>
              <p:cNvSpPr/>
              <p:nvPr/>
            </p:nvSpPr>
            <p:spPr>
              <a:xfrm>
                <a:off x="228022" y="-837"/>
                <a:ext cx="951495" cy="954019"/>
              </a:xfrm>
              <a:prstGeom prst="rect">
                <a:avLst/>
              </a:prstGeom>
              <a:solidFill>
                <a:schemeClr val="accent3"/>
              </a:solidFill>
              <a:ln w="12700" cap="flat">
                <a:noFill/>
                <a:miter lim="400000"/>
              </a:ln>
              <a:effectLst/>
            </p:spPr>
            <p:txBody>
              <a:bodyPr lIns="0" tIns="0" rIns="0" bIns="0" anchor="ctr"/>
              <a:lstStyle/>
              <a:p>
                <a:pPr eaLnBrk="1" fontAlgn="auto" hangingPunct="1">
                  <a:spcBef>
                    <a:spcPts val="0"/>
                  </a:spcBef>
                  <a:spcAft>
                    <a:spcPts val="0"/>
                  </a:spcAft>
                  <a:defRPr sz="3200">
                    <a:solidFill>
                      <a:srgbClr val="FFA349"/>
                    </a:solidFill>
                  </a:defRPr>
                </a:pPr>
                <a:endParaRPr sz="3200">
                  <a:solidFill>
                    <a:srgbClr val="FFA349"/>
                  </a:solidFill>
                  <a:latin typeface="+mn-lt"/>
                </a:endParaRPr>
              </a:p>
            </p:txBody>
          </p:sp>
          <p:sp>
            <p:nvSpPr>
              <p:cNvPr id="56" name="Shape 1361"/>
              <p:cNvSpPr/>
              <p:nvPr/>
            </p:nvSpPr>
            <p:spPr>
              <a:xfrm>
                <a:off x="329178" y="-35881"/>
                <a:ext cx="733379" cy="934548"/>
              </a:xfrm>
              <a:prstGeom prst="rect">
                <a:avLst/>
              </a:prstGeom>
              <a:noFill/>
              <a:ln w="12700" cap="flat">
                <a:noFill/>
                <a:miter lim="400000"/>
              </a:ln>
              <a:effectLst/>
              <a:extLst>
                <a:ext uri="{C572A759-6A51-4108-AA02-DFA0A04FC94B}"/>
              </a:extLst>
            </p:spPr>
            <p:txBody>
              <a:bodyPr wrap="none"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05</a:t>
                </a:r>
                <a:endParaRPr sz="1800" dirty="0">
                  <a:solidFill>
                    <a:schemeClr val="bg1"/>
                  </a:solidFill>
                </a:endParaRPr>
              </a:p>
            </p:txBody>
          </p:sp>
        </p:grpSp>
        <p:grpSp>
          <p:nvGrpSpPr>
            <p:cNvPr id="15" name="Group 1366"/>
            <p:cNvGrpSpPr>
              <a:grpSpLocks/>
            </p:cNvGrpSpPr>
            <p:nvPr/>
          </p:nvGrpSpPr>
          <p:grpSpPr bwMode="auto">
            <a:xfrm>
              <a:off x="7323335" y="9248470"/>
              <a:ext cx="957817" cy="987337"/>
              <a:chOff x="241303" y="-34154"/>
              <a:chExt cx="957816" cy="987336"/>
            </a:xfrm>
          </p:grpSpPr>
          <p:sp>
            <p:nvSpPr>
              <p:cNvPr id="53" name="Shape 1363"/>
              <p:cNvSpPr/>
              <p:nvPr/>
            </p:nvSpPr>
            <p:spPr>
              <a:xfrm>
                <a:off x="241301" y="-837"/>
                <a:ext cx="951494" cy="954019"/>
              </a:xfrm>
              <a:prstGeom prst="rect">
                <a:avLst/>
              </a:pr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solidFill>
                      <a:srgbClr val="FFA349"/>
                    </a:solidFill>
                  </a:defRPr>
                </a:pPr>
                <a:endParaRPr sz="3200">
                  <a:solidFill>
                    <a:srgbClr val="FFA349"/>
                  </a:solidFill>
                  <a:latin typeface="+mn-lt"/>
                </a:endParaRPr>
              </a:p>
            </p:txBody>
          </p:sp>
          <p:sp>
            <p:nvSpPr>
              <p:cNvPr id="54" name="Shape 1365"/>
              <p:cNvSpPr/>
              <p:nvPr/>
            </p:nvSpPr>
            <p:spPr>
              <a:xfrm>
                <a:off x="241301" y="-35881"/>
                <a:ext cx="957816" cy="934548"/>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07</a:t>
                </a:r>
                <a:endParaRPr sz="1800" dirty="0">
                  <a:solidFill>
                    <a:schemeClr val="bg1"/>
                  </a:solidFill>
                </a:endParaRPr>
              </a:p>
            </p:txBody>
          </p:sp>
        </p:grpSp>
        <p:grpSp>
          <p:nvGrpSpPr>
            <p:cNvPr id="16" name="Group 1370"/>
            <p:cNvGrpSpPr>
              <a:grpSpLocks/>
            </p:cNvGrpSpPr>
            <p:nvPr/>
          </p:nvGrpSpPr>
          <p:grpSpPr bwMode="auto">
            <a:xfrm>
              <a:off x="9092954" y="9248470"/>
              <a:ext cx="980552" cy="986655"/>
              <a:chOff x="227338" y="-34154"/>
              <a:chExt cx="980551" cy="986654"/>
            </a:xfrm>
          </p:grpSpPr>
          <p:sp>
            <p:nvSpPr>
              <p:cNvPr id="51" name="Shape 1367"/>
              <p:cNvSpPr>
                <a:spLocks noChangeArrowheads="1"/>
              </p:cNvSpPr>
              <p:nvPr/>
            </p:nvSpPr>
            <p:spPr bwMode="auto">
              <a:xfrm>
                <a:off x="227943" y="-837"/>
                <a:ext cx="951495" cy="954018"/>
              </a:xfrm>
              <a:prstGeom prst="rect">
                <a:avLst/>
              </a:prstGeom>
              <a:solidFill>
                <a:srgbClr val="FC0B3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C0B3D"/>
                  </a:solidFill>
                </a:endParaRPr>
              </a:p>
            </p:txBody>
          </p:sp>
          <p:sp>
            <p:nvSpPr>
              <p:cNvPr id="52" name="Shape 1369"/>
              <p:cNvSpPr/>
              <p:nvPr/>
            </p:nvSpPr>
            <p:spPr>
              <a:xfrm>
                <a:off x="227943" y="-35881"/>
                <a:ext cx="979946" cy="934547"/>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09</a:t>
                </a:r>
                <a:endParaRPr sz="1800" dirty="0">
                  <a:solidFill>
                    <a:schemeClr val="bg1"/>
                  </a:solidFill>
                </a:endParaRPr>
              </a:p>
            </p:txBody>
          </p:sp>
        </p:grpSp>
        <p:grpSp>
          <p:nvGrpSpPr>
            <p:cNvPr id="17" name="Group 1374"/>
            <p:cNvGrpSpPr>
              <a:grpSpLocks/>
            </p:cNvGrpSpPr>
            <p:nvPr/>
          </p:nvGrpSpPr>
          <p:grpSpPr bwMode="auto">
            <a:xfrm>
              <a:off x="10863224" y="9248470"/>
              <a:ext cx="952502" cy="986655"/>
              <a:chOff x="240651" y="-34154"/>
              <a:chExt cx="952501" cy="986654"/>
            </a:xfrm>
          </p:grpSpPr>
          <p:sp>
            <p:nvSpPr>
              <p:cNvPr id="49" name="Shape 1371"/>
              <p:cNvSpPr>
                <a:spLocks noChangeArrowheads="1"/>
              </p:cNvSpPr>
              <p:nvPr/>
            </p:nvSpPr>
            <p:spPr bwMode="auto">
              <a:xfrm>
                <a:off x="241211" y="-837"/>
                <a:ext cx="951493" cy="954018"/>
              </a:xfrm>
              <a:prstGeom prst="rect">
                <a:avLst/>
              </a:prstGeom>
              <a:solidFill>
                <a:srgbClr val="0197A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50" name="Shape 1373"/>
              <p:cNvSpPr/>
              <p:nvPr/>
            </p:nvSpPr>
            <p:spPr>
              <a:xfrm>
                <a:off x="364493" y="-35881"/>
                <a:ext cx="733378" cy="934547"/>
              </a:xfrm>
              <a:prstGeom prst="rect">
                <a:avLst/>
              </a:prstGeom>
              <a:noFill/>
              <a:ln w="12700" cap="flat">
                <a:noFill/>
                <a:miter lim="400000"/>
              </a:ln>
              <a:effectLst/>
              <a:extLst>
                <a:ext uri="{C572A759-6A51-4108-AA02-DFA0A04FC94B}"/>
              </a:extLst>
            </p:spPr>
            <p:txBody>
              <a:bodyPr wrap="none"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11</a:t>
                </a:r>
                <a:endParaRPr sz="1800" dirty="0">
                  <a:solidFill>
                    <a:schemeClr val="bg1"/>
                  </a:solidFill>
                </a:endParaRPr>
              </a:p>
            </p:txBody>
          </p:sp>
        </p:grpSp>
        <p:grpSp>
          <p:nvGrpSpPr>
            <p:cNvPr id="18" name="Group 1378"/>
            <p:cNvGrpSpPr>
              <a:grpSpLocks/>
            </p:cNvGrpSpPr>
            <p:nvPr/>
          </p:nvGrpSpPr>
          <p:grpSpPr bwMode="auto">
            <a:xfrm>
              <a:off x="12630848" y="9248470"/>
              <a:ext cx="955150" cy="986655"/>
              <a:chOff x="222332" y="-34154"/>
              <a:chExt cx="955149" cy="986654"/>
            </a:xfrm>
          </p:grpSpPr>
          <p:sp>
            <p:nvSpPr>
              <p:cNvPr id="47" name="Shape 1375"/>
              <p:cNvSpPr>
                <a:spLocks noChangeArrowheads="1"/>
              </p:cNvSpPr>
              <p:nvPr/>
            </p:nvSpPr>
            <p:spPr bwMode="auto">
              <a:xfrm>
                <a:off x="225494" y="-837"/>
                <a:ext cx="951495" cy="954018"/>
              </a:xfrm>
              <a:prstGeom prst="rect">
                <a:avLst/>
              </a:prstGeom>
              <a:solidFill>
                <a:srgbClr val="B7C3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48" name="Shape 1377"/>
              <p:cNvSpPr/>
              <p:nvPr/>
            </p:nvSpPr>
            <p:spPr>
              <a:xfrm>
                <a:off x="222332" y="-35881"/>
                <a:ext cx="954657" cy="934547"/>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12</a:t>
                </a:r>
                <a:endParaRPr sz="1800" dirty="0">
                  <a:solidFill>
                    <a:schemeClr val="bg1"/>
                  </a:solidFill>
                </a:endParaRPr>
              </a:p>
            </p:txBody>
          </p:sp>
        </p:grpSp>
        <p:grpSp>
          <p:nvGrpSpPr>
            <p:cNvPr id="19" name="Group 1382"/>
            <p:cNvGrpSpPr>
              <a:grpSpLocks/>
            </p:cNvGrpSpPr>
            <p:nvPr/>
          </p:nvGrpSpPr>
          <p:grpSpPr bwMode="auto">
            <a:xfrm>
              <a:off x="14404234" y="9248470"/>
              <a:ext cx="970462" cy="987337"/>
              <a:chOff x="237464" y="-34154"/>
              <a:chExt cx="970461" cy="987336"/>
            </a:xfrm>
          </p:grpSpPr>
          <p:sp>
            <p:nvSpPr>
              <p:cNvPr id="45" name="Shape 1379"/>
              <p:cNvSpPr/>
              <p:nvPr/>
            </p:nvSpPr>
            <p:spPr>
              <a:xfrm>
                <a:off x="237464" y="-837"/>
                <a:ext cx="951494" cy="954019"/>
              </a:xfrm>
              <a:prstGeom prst="rect">
                <a:avLst/>
              </a:pr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solidFill>
                      <a:srgbClr val="FFA349"/>
                    </a:solidFill>
                  </a:defRPr>
                </a:pPr>
                <a:endParaRPr sz="3200">
                  <a:solidFill>
                    <a:srgbClr val="FFA349"/>
                  </a:solidFill>
                  <a:latin typeface="+mn-lt"/>
                </a:endParaRPr>
              </a:p>
            </p:txBody>
          </p:sp>
          <p:sp>
            <p:nvSpPr>
              <p:cNvPr id="46" name="Shape 1381"/>
              <p:cNvSpPr/>
              <p:nvPr/>
            </p:nvSpPr>
            <p:spPr>
              <a:xfrm>
                <a:off x="262753" y="-35881"/>
                <a:ext cx="945172" cy="934548"/>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13</a:t>
                </a:r>
                <a:endParaRPr sz="1800" dirty="0">
                  <a:solidFill>
                    <a:schemeClr val="bg1"/>
                  </a:solidFill>
                </a:endParaRPr>
              </a:p>
            </p:txBody>
          </p:sp>
        </p:grpSp>
        <p:grpSp>
          <p:nvGrpSpPr>
            <p:cNvPr id="20" name="Group 1386"/>
            <p:cNvGrpSpPr>
              <a:grpSpLocks/>
            </p:cNvGrpSpPr>
            <p:nvPr/>
          </p:nvGrpSpPr>
          <p:grpSpPr bwMode="auto">
            <a:xfrm>
              <a:off x="16174036" y="9248470"/>
              <a:ext cx="952502" cy="986655"/>
              <a:chOff x="227359" y="-34154"/>
              <a:chExt cx="952501" cy="986654"/>
            </a:xfrm>
          </p:grpSpPr>
          <p:sp>
            <p:nvSpPr>
              <p:cNvPr id="43" name="Shape 1383"/>
              <p:cNvSpPr>
                <a:spLocks noChangeArrowheads="1"/>
              </p:cNvSpPr>
              <p:nvPr/>
            </p:nvSpPr>
            <p:spPr bwMode="auto">
              <a:xfrm>
                <a:off x="227783" y="-837"/>
                <a:ext cx="951493" cy="954018"/>
              </a:xfrm>
              <a:prstGeom prst="rect">
                <a:avLst/>
              </a:prstGeom>
              <a:solidFill>
                <a:srgbClr val="FC0B3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44" name="Shape 1385"/>
              <p:cNvSpPr/>
              <p:nvPr/>
            </p:nvSpPr>
            <p:spPr>
              <a:xfrm>
                <a:off x="351065" y="-35881"/>
                <a:ext cx="733378" cy="934547"/>
              </a:xfrm>
              <a:prstGeom prst="rect">
                <a:avLst/>
              </a:prstGeom>
              <a:noFill/>
              <a:ln w="12700" cap="flat">
                <a:noFill/>
                <a:miter lim="400000"/>
              </a:ln>
              <a:effectLst/>
              <a:extLst>
                <a:ext uri="{C572A759-6A51-4108-AA02-DFA0A04FC94B}"/>
              </a:extLst>
            </p:spPr>
            <p:txBody>
              <a:bodyPr wrap="none"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15</a:t>
                </a:r>
                <a:endParaRPr sz="1800" dirty="0">
                  <a:solidFill>
                    <a:schemeClr val="bg1"/>
                  </a:solidFill>
                </a:endParaRPr>
              </a:p>
            </p:txBody>
          </p:sp>
        </p:grpSp>
        <p:grpSp>
          <p:nvGrpSpPr>
            <p:cNvPr id="21" name="Group 1390"/>
            <p:cNvGrpSpPr>
              <a:grpSpLocks/>
            </p:cNvGrpSpPr>
            <p:nvPr/>
          </p:nvGrpSpPr>
          <p:grpSpPr bwMode="auto">
            <a:xfrm>
              <a:off x="17868819" y="9248470"/>
              <a:ext cx="1027990" cy="986655"/>
              <a:chOff x="174805" y="-34154"/>
              <a:chExt cx="1027989" cy="986654"/>
            </a:xfrm>
          </p:grpSpPr>
          <p:sp>
            <p:nvSpPr>
              <p:cNvPr id="41" name="Shape 1387"/>
              <p:cNvSpPr>
                <a:spLocks noChangeArrowheads="1"/>
              </p:cNvSpPr>
              <p:nvPr/>
            </p:nvSpPr>
            <p:spPr bwMode="auto">
              <a:xfrm>
                <a:off x="250672" y="-837"/>
                <a:ext cx="951495" cy="954018"/>
              </a:xfrm>
              <a:prstGeom prst="rect">
                <a:avLst/>
              </a:prstGeom>
              <a:solidFill>
                <a:srgbClr val="0197A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42" name="Shape 1389"/>
              <p:cNvSpPr/>
              <p:nvPr/>
            </p:nvSpPr>
            <p:spPr>
              <a:xfrm>
                <a:off x="174805" y="-35881"/>
                <a:ext cx="1017879" cy="934547"/>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17</a:t>
                </a:r>
                <a:endParaRPr sz="1800" dirty="0">
                  <a:solidFill>
                    <a:schemeClr val="bg1"/>
                  </a:solidFill>
                </a:endParaRPr>
              </a:p>
            </p:txBody>
          </p:sp>
        </p:grpSp>
        <p:grpSp>
          <p:nvGrpSpPr>
            <p:cNvPr id="22" name="Group 1394"/>
            <p:cNvGrpSpPr>
              <a:grpSpLocks/>
            </p:cNvGrpSpPr>
            <p:nvPr/>
          </p:nvGrpSpPr>
          <p:grpSpPr bwMode="auto">
            <a:xfrm>
              <a:off x="19705427" y="9248470"/>
              <a:ext cx="961652" cy="986655"/>
              <a:chOff x="227861" y="-34154"/>
              <a:chExt cx="961651" cy="986654"/>
            </a:xfrm>
          </p:grpSpPr>
          <p:sp>
            <p:nvSpPr>
              <p:cNvPr id="39" name="Shape 1391"/>
              <p:cNvSpPr>
                <a:spLocks noChangeArrowheads="1"/>
              </p:cNvSpPr>
              <p:nvPr/>
            </p:nvSpPr>
            <p:spPr bwMode="auto">
              <a:xfrm>
                <a:off x="237343" y="-837"/>
                <a:ext cx="951494" cy="954018"/>
              </a:xfrm>
              <a:prstGeom prst="rect">
                <a:avLst/>
              </a:prstGeom>
              <a:solidFill>
                <a:srgbClr val="B7C3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solidFill>
                    <a:srgbClr val="FFA349"/>
                  </a:solidFill>
                </a:endParaRPr>
              </a:p>
            </p:txBody>
          </p:sp>
          <p:sp>
            <p:nvSpPr>
              <p:cNvPr id="40" name="Shape 1393"/>
              <p:cNvSpPr/>
              <p:nvPr/>
            </p:nvSpPr>
            <p:spPr>
              <a:xfrm>
                <a:off x="227859" y="-35881"/>
                <a:ext cx="960978" cy="934547"/>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19</a:t>
                </a:r>
                <a:endParaRPr sz="1800" dirty="0">
                  <a:solidFill>
                    <a:schemeClr val="bg1"/>
                  </a:solidFill>
                </a:endParaRPr>
              </a:p>
            </p:txBody>
          </p:sp>
        </p:grpSp>
        <p:grpSp>
          <p:nvGrpSpPr>
            <p:cNvPr id="23" name="Group 1398"/>
            <p:cNvGrpSpPr>
              <a:grpSpLocks/>
            </p:cNvGrpSpPr>
            <p:nvPr/>
          </p:nvGrpSpPr>
          <p:grpSpPr bwMode="auto">
            <a:xfrm>
              <a:off x="21475651" y="9248470"/>
              <a:ext cx="960980" cy="987337"/>
              <a:chOff x="227820" y="-34154"/>
              <a:chExt cx="960978" cy="987336"/>
            </a:xfrm>
          </p:grpSpPr>
          <p:sp>
            <p:nvSpPr>
              <p:cNvPr id="37" name="Shape 1395"/>
              <p:cNvSpPr/>
              <p:nvPr/>
            </p:nvSpPr>
            <p:spPr>
              <a:xfrm>
                <a:off x="237304" y="-837"/>
                <a:ext cx="951494" cy="954019"/>
              </a:xfrm>
              <a:prstGeom prst="rect">
                <a:avLst/>
              </a:pr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solidFill>
                      <a:srgbClr val="FFA349"/>
                    </a:solidFill>
                  </a:defRPr>
                </a:pPr>
                <a:endParaRPr sz="3200">
                  <a:solidFill>
                    <a:srgbClr val="FFA349"/>
                  </a:solidFill>
                  <a:latin typeface="+mn-lt"/>
                </a:endParaRPr>
              </a:p>
            </p:txBody>
          </p:sp>
          <p:sp>
            <p:nvSpPr>
              <p:cNvPr id="38" name="Shape 1397"/>
              <p:cNvSpPr/>
              <p:nvPr/>
            </p:nvSpPr>
            <p:spPr>
              <a:xfrm>
                <a:off x="227820" y="-35881"/>
                <a:ext cx="960978" cy="934548"/>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a:solidFill>
                      <a:srgbClr val="FFFFFF"/>
                    </a:solidFill>
                    <a:latin typeface="Roboto Bold"/>
                    <a:ea typeface="Roboto Bold"/>
                    <a:cs typeface="Roboto Bold"/>
                    <a:sym typeface="Roboto Bold"/>
                  </a:defRPr>
                </a:lvl1pPr>
              </a:lstStyle>
              <a:p>
                <a:pPr algn="ctr" eaLnBrk="1" fontAlgn="auto" hangingPunct="1">
                  <a:spcBef>
                    <a:spcPts val="0"/>
                  </a:spcBef>
                  <a:spcAft>
                    <a:spcPts val="0"/>
                  </a:spcAft>
                  <a:defRPr sz="1800">
                    <a:solidFill>
                      <a:srgbClr val="000000"/>
                    </a:solidFill>
                  </a:defRPr>
                </a:pPr>
                <a:r>
                  <a:rPr lang="en-US" sz="1800" dirty="0">
                    <a:solidFill>
                      <a:schemeClr val="bg1"/>
                    </a:solidFill>
                  </a:rPr>
                  <a:t>21</a:t>
                </a:r>
                <a:endParaRPr sz="1800" dirty="0">
                  <a:solidFill>
                    <a:schemeClr val="bg1"/>
                  </a:solidFill>
                </a:endParaRPr>
              </a:p>
            </p:txBody>
          </p:sp>
        </p:grpSp>
        <p:grpSp>
          <p:nvGrpSpPr>
            <p:cNvPr id="24" name="Group 1401"/>
            <p:cNvGrpSpPr>
              <a:grpSpLocks/>
            </p:cNvGrpSpPr>
            <p:nvPr/>
          </p:nvGrpSpPr>
          <p:grpSpPr bwMode="auto">
            <a:xfrm>
              <a:off x="2044258" y="3464324"/>
              <a:ext cx="3555302" cy="704610"/>
              <a:chOff x="0" y="-115968"/>
              <a:chExt cx="3555301" cy="704608"/>
            </a:xfrm>
          </p:grpSpPr>
          <p:sp>
            <p:nvSpPr>
              <p:cNvPr id="35" name="Shape 1399"/>
              <p:cNvSpPr>
                <a:spLocks noChangeArrowheads="1"/>
              </p:cNvSpPr>
              <p:nvPr/>
            </p:nvSpPr>
            <p:spPr bwMode="auto">
              <a:xfrm>
                <a:off x="12" y="752"/>
                <a:ext cx="3556255" cy="490636"/>
              </a:xfrm>
              <a:prstGeom prst="roundRect">
                <a:avLst>
                  <a:gd name="adj" fmla="val 50000"/>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36" name="Shape 1400"/>
              <p:cNvSpPr/>
              <p:nvPr/>
            </p:nvSpPr>
            <p:spPr>
              <a:xfrm>
                <a:off x="641718" y="-116066"/>
                <a:ext cx="2408771" cy="704804"/>
              </a:xfrm>
              <a:prstGeom prst="rect">
                <a:avLst/>
              </a:prstGeom>
              <a:noFill/>
              <a:ln w="12700" cap="flat">
                <a:noFill/>
                <a:miter lim="400000"/>
              </a:ln>
              <a:effectLst/>
              <a:extLst>
                <a:ext uri="{C572A759-6A51-4108-AA02-DFA0A04FC94B}"/>
              </a:extLst>
            </p:spPr>
            <p:txBody>
              <a:bodyPr wrap="none" lIns="50800" tIns="50800" rIns="50800" bIns="50800" anchor="ctr">
                <a:spAutoFit/>
              </a:bodyPr>
              <a:lstStyle>
                <a:lvl1pPr>
                  <a:defRPr sz="2000" b="1">
                    <a:solidFill>
                      <a:srgbClr val="FFFFFF"/>
                    </a:solidFill>
                    <a:latin typeface="Helvetica"/>
                    <a:ea typeface="Helvetica"/>
                    <a:cs typeface="Helvetica"/>
                    <a:sym typeface="Helvetica"/>
                  </a:defRPr>
                </a:lvl1pPr>
              </a:lstStyle>
              <a:p>
                <a:pPr eaLnBrk="1" fontAlgn="auto" hangingPunct="1">
                  <a:spcBef>
                    <a:spcPts val="0"/>
                  </a:spcBef>
                  <a:spcAft>
                    <a:spcPts val="0"/>
                  </a:spcAft>
                  <a:defRPr sz="1800" b="0">
                    <a:solidFill>
                      <a:srgbClr val="000000"/>
                    </a:solidFill>
                  </a:defRPr>
                </a:pPr>
                <a:r>
                  <a:rPr sz="1200" b="0" dirty="0">
                    <a:solidFill>
                      <a:schemeClr val="bg1"/>
                    </a:solidFill>
                    <a:latin typeface="Roboto Bold" pitchFamily="2" charset="0"/>
                    <a:ea typeface="Roboto Bold" pitchFamily="2" charset="0"/>
                  </a:rPr>
                  <a:t>Work Stream 01</a:t>
                </a:r>
              </a:p>
            </p:txBody>
          </p:sp>
        </p:grpSp>
        <p:grpSp>
          <p:nvGrpSpPr>
            <p:cNvPr id="25" name="Group 1404"/>
            <p:cNvGrpSpPr>
              <a:grpSpLocks/>
            </p:cNvGrpSpPr>
            <p:nvPr/>
          </p:nvGrpSpPr>
          <p:grpSpPr bwMode="auto">
            <a:xfrm>
              <a:off x="4653930" y="4367721"/>
              <a:ext cx="4866383" cy="704610"/>
              <a:chOff x="0" y="-113699"/>
              <a:chExt cx="4866382" cy="704606"/>
            </a:xfrm>
          </p:grpSpPr>
          <p:sp>
            <p:nvSpPr>
              <p:cNvPr id="33" name="Shape 1402"/>
              <p:cNvSpPr>
                <a:spLocks noChangeArrowheads="1"/>
              </p:cNvSpPr>
              <p:nvPr/>
            </p:nvSpPr>
            <p:spPr bwMode="auto">
              <a:xfrm>
                <a:off x="1422" y="-872"/>
                <a:ext cx="4864956" cy="490635"/>
              </a:xfrm>
              <a:prstGeom prst="roundRect">
                <a:avLst>
                  <a:gd name="adj" fmla="val 50000"/>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3200"/>
              </a:p>
            </p:txBody>
          </p:sp>
          <p:sp>
            <p:nvSpPr>
              <p:cNvPr id="34" name="Shape 1403"/>
              <p:cNvSpPr/>
              <p:nvPr/>
            </p:nvSpPr>
            <p:spPr>
              <a:xfrm>
                <a:off x="1133101" y="-113797"/>
                <a:ext cx="2794426" cy="704802"/>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b="1">
                    <a:solidFill>
                      <a:srgbClr val="FFFFFF"/>
                    </a:solidFill>
                    <a:latin typeface="Helvetica"/>
                    <a:ea typeface="Helvetica"/>
                    <a:cs typeface="Helvetica"/>
                    <a:sym typeface="Helvetica"/>
                  </a:defRPr>
                </a:lvl1pPr>
              </a:lstStyle>
              <a:p>
                <a:pPr eaLnBrk="1" fontAlgn="auto" hangingPunct="1">
                  <a:spcBef>
                    <a:spcPts val="0"/>
                  </a:spcBef>
                  <a:spcAft>
                    <a:spcPts val="0"/>
                  </a:spcAft>
                  <a:defRPr sz="1800" b="0">
                    <a:solidFill>
                      <a:srgbClr val="000000"/>
                    </a:solidFill>
                  </a:defRPr>
                </a:pPr>
                <a:r>
                  <a:rPr lang="en-US" sz="1200" b="0" dirty="0">
                    <a:solidFill>
                      <a:schemeClr val="bg1"/>
                    </a:solidFill>
                    <a:latin typeface="Roboto Bold" pitchFamily="2" charset="0"/>
                    <a:ea typeface="Roboto Bold" pitchFamily="2" charset="0"/>
                  </a:rPr>
                  <a:t>Work Stream 02</a:t>
                </a:r>
              </a:p>
            </p:txBody>
          </p:sp>
        </p:grpSp>
        <p:grpSp>
          <p:nvGrpSpPr>
            <p:cNvPr id="26" name="Group 1407"/>
            <p:cNvGrpSpPr>
              <a:grpSpLocks/>
            </p:cNvGrpSpPr>
            <p:nvPr/>
          </p:nvGrpSpPr>
          <p:grpSpPr bwMode="auto">
            <a:xfrm>
              <a:off x="7851239" y="5267223"/>
              <a:ext cx="6369651" cy="704610"/>
              <a:chOff x="587" y="-115326"/>
              <a:chExt cx="6369649" cy="704608"/>
            </a:xfrm>
          </p:grpSpPr>
          <p:sp>
            <p:nvSpPr>
              <p:cNvPr id="31" name="Shape 1405"/>
              <p:cNvSpPr/>
              <p:nvPr/>
            </p:nvSpPr>
            <p:spPr>
              <a:xfrm>
                <a:off x="587" y="1397"/>
                <a:ext cx="6369649" cy="490636"/>
              </a:xfrm>
              <a:prstGeom prst="roundRect">
                <a:avLst>
                  <a:gd name="adj" fmla="val 50000"/>
                </a:avLst>
              </a:prstGeom>
              <a:solidFill>
                <a:schemeClr val="accent3"/>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32" name="Shape 1406"/>
              <p:cNvSpPr/>
              <p:nvPr/>
            </p:nvSpPr>
            <p:spPr>
              <a:xfrm>
                <a:off x="1669656" y="-115422"/>
                <a:ext cx="2867133" cy="704802"/>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b="1">
                    <a:solidFill>
                      <a:srgbClr val="FFFFFF"/>
                    </a:solidFill>
                    <a:latin typeface="Helvetica"/>
                    <a:ea typeface="Helvetica"/>
                    <a:cs typeface="Helvetica"/>
                    <a:sym typeface="Helvetica"/>
                  </a:defRPr>
                </a:lvl1pPr>
              </a:lstStyle>
              <a:p>
                <a:pPr eaLnBrk="1" fontAlgn="auto" hangingPunct="1">
                  <a:spcBef>
                    <a:spcPts val="0"/>
                  </a:spcBef>
                  <a:spcAft>
                    <a:spcPts val="0"/>
                  </a:spcAft>
                  <a:defRPr sz="1800" b="0">
                    <a:solidFill>
                      <a:srgbClr val="000000"/>
                    </a:solidFill>
                  </a:defRPr>
                </a:pPr>
                <a:r>
                  <a:rPr lang="en-US" sz="1200" b="0" dirty="0">
                    <a:solidFill>
                      <a:schemeClr val="bg1"/>
                    </a:solidFill>
                    <a:latin typeface="Roboto Bold" pitchFamily="2" charset="0"/>
                    <a:ea typeface="Roboto Bold" pitchFamily="2" charset="0"/>
                  </a:rPr>
                  <a:t>Work Stream 03</a:t>
                </a:r>
              </a:p>
            </p:txBody>
          </p:sp>
        </p:grpSp>
        <p:grpSp>
          <p:nvGrpSpPr>
            <p:cNvPr id="27" name="Group 1410"/>
            <p:cNvGrpSpPr>
              <a:grpSpLocks/>
            </p:cNvGrpSpPr>
            <p:nvPr/>
          </p:nvGrpSpPr>
          <p:grpSpPr bwMode="auto">
            <a:xfrm>
              <a:off x="13626600" y="6182302"/>
              <a:ext cx="3293884" cy="704610"/>
              <a:chOff x="916" y="-101375"/>
              <a:chExt cx="3293881" cy="704606"/>
            </a:xfrm>
          </p:grpSpPr>
          <p:sp>
            <p:nvSpPr>
              <p:cNvPr id="29" name="Shape 1408"/>
              <p:cNvSpPr/>
              <p:nvPr/>
            </p:nvSpPr>
            <p:spPr>
              <a:xfrm>
                <a:off x="916" y="-231"/>
                <a:ext cx="3293881" cy="490635"/>
              </a:xfrm>
              <a:prstGeom prst="roundRect">
                <a:avLst>
                  <a:gd name="adj" fmla="val 50000"/>
                </a:avLst>
              </a:pr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30" name="Shape 1409"/>
              <p:cNvSpPr/>
              <p:nvPr/>
            </p:nvSpPr>
            <p:spPr>
              <a:xfrm>
                <a:off x="478243" y="-101473"/>
                <a:ext cx="2541536" cy="704802"/>
              </a:xfrm>
              <a:prstGeom prst="rect">
                <a:avLst/>
              </a:prstGeom>
              <a:noFill/>
              <a:ln w="12700" cap="flat">
                <a:noFill/>
                <a:miter lim="400000"/>
              </a:ln>
              <a:effectLst/>
              <a:extLst>
                <a:ext uri="{C572A759-6A51-4108-AA02-DFA0A04FC94B}"/>
              </a:extLst>
            </p:spPr>
            <p:txBody>
              <a:bodyPr lIns="50800" tIns="50800" rIns="50800" bIns="50800" anchor="ctr">
                <a:spAutoFit/>
              </a:bodyPr>
              <a:lstStyle>
                <a:lvl1pPr>
                  <a:defRPr sz="2000" b="1">
                    <a:solidFill>
                      <a:srgbClr val="FFFFFF"/>
                    </a:solidFill>
                    <a:latin typeface="Helvetica"/>
                    <a:ea typeface="Helvetica"/>
                    <a:cs typeface="Helvetica"/>
                    <a:sym typeface="Helvetica"/>
                  </a:defRPr>
                </a:lvl1pPr>
              </a:lstStyle>
              <a:p>
                <a:pPr eaLnBrk="1" fontAlgn="auto" hangingPunct="1">
                  <a:spcBef>
                    <a:spcPts val="0"/>
                  </a:spcBef>
                  <a:spcAft>
                    <a:spcPts val="0"/>
                  </a:spcAft>
                  <a:defRPr sz="1800" b="0">
                    <a:solidFill>
                      <a:srgbClr val="000000"/>
                    </a:solidFill>
                  </a:defRPr>
                </a:pPr>
                <a:r>
                  <a:rPr lang="en-US" sz="1200" b="0" dirty="0">
                    <a:solidFill>
                      <a:schemeClr val="bg1"/>
                    </a:solidFill>
                    <a:latin typeface="Roboto Bold" pitchFamily="2" charset="0"/>
                    <a:ea typeface="Roboto Bold" pitchFamily="2" charset="0"/>
                  </a:rPr>
                  <a:t>Work Stream 04</a:t>
                </a:r>
              </a:p>
            </p:txBody>
          </p:sp>
        </p:grpSp>
        <p:sp>
          <p:nvSpPr>
            <p:cNvPr id="28" name="Shape 1417"/>
            <p:cNvSpPr/>
            <p:nvPr/>
          </p:nvSpPr>
          <p:spPr>
            <a:xfrm>
              <a:off x="1958918" y="10547323"/>
              <a:ext cx="20765375" cy="623032"/>
            </a:xfrm>
            <a:prstGeom prst="rect">
              <a:avLst/>
            </a:prstGeom>
            <a:ln w="12700">
              <a:miter lim="400000"/>
            </a:ln>
            <a:extLst>
              <a:ext uri="{C572A759-6A51-4108-AA02-DFA0A04FC94B}"/>
            </a:extLst>
          </p:spPr>
          <p:txBody>
            <a:bodyPr lIns="0" tIns="0" rIns="0" bIns="0">
              <a:spAutoFit/>
            </a:bodyPr>
            <a:lstStyle>
              <a:lvl1pPr algn="l">
                <a:lnSpc>
                  <a:spcPct val="120000"/>
                </a:lnSpc>
                <a:defRPr sz="2000">
                  <a:latin typeface="Roboto Light"/>
                  <a:ea typeface="Roboto Light"/>
                  <a:cs typeface="Roboto Light"/>
                  <a:sym typeface="Roboto Light"/>
                </a:defRPr>
              </a:lvl1pPr>
            </a:lstStyle>
            <a:p>
              <a:pPr eaLnBrk="1" fontAlgn="auto" hangingPunct="1">
                <a:spcBef>
                  <a:spcPts val="0"/>
                </a:spcBef>
                <a:spcAft>
                  <a:spcPts val="0"/>
                </a:spcAft>
                <a:defRPr sz="1800"/>
              </a:pPr>
              <a:r>
                <a:rPr sz="1200" dirty="0"/>
                <a:t>Lorem ipsum dolor sit </a:t>
              </a:r>
              <a:r>
                <a:rPr sz="1200" dirty="0" err="1"/>
                <a:t>amet</a:t>
              </a:r>
              <a:r>
                <a:rPr sz="1200" dirty="0"/>
                <a:t>, </a:t>
              </a:r>
              <a:r>
                <a:rPr sz="1200" dirty="0" err="1"/>
                <a:t>consectetuer</a:t>
              </a:r>
              <a:r>
                <a:rPr sz="1200" dirty="0"/>
                <a:t> </a:t>
              </a:r>
              <a:r>
                <a:rPr sz="1200" dirty="0" err="1"/>
                <a:t>adipiscing</a:t>
              </a:r>
              <a:r>
                <a:rPr sz="1200" dirty="0"/>
                <a:t> </a:t>
              </a:r>
              <a:r>
                <a:rPr sz="1200" dirty="0" err="1"/>
                <a:t>elit</a:t>
              </a:r>
              <a:r>
                <a:rPr sz="1200" dirty="0"/>
                <a:t>, </a:t>
              </a:r>
              <a:r>
                <a:rPr sz="1200" dirty="0" err="1"/>
                <a:t>sed</a:t>
              </a:r>
              <a:r>
                <a:rPr sz="1200" dirty="0"/>
                <a:t> </a:t>
              </a:r>
              <a:r>
                <a:rPr sz="1200" dirty="0" err="1"/>
                <a:t>diam</a:t>
              </a:r>
              <a:r>
                <a:rPr sz="1200" dirty="0"/>
                <a:t> </a:t>
              </a:r>
              <a:r>
                <a:rPr sz="1200" dirty="0" err="1"/>
                <a:t>nonummy</a:t>
              </a:r>
              <a:r>
                <a:rPr sz="1200" dirty="0"/>
                <a:t> </a:t>
              </a:r>
              <a:r>
                <a:rPr sz="1200" dirty="0" err="1"/>
                <a:t>nibh</a:t>
              </a:r>
              <a:r>
                <a:rPr sz="1200" dirty="0"/>
                <a:t> </a:t>
              </a:r>
              <a:r>
                <a:rPr sz="1200" dirty="0" err="1"/>
                <a:t>euismod</a:t>
              </a:r>
              <a:r>
                <a:rPr sz="1200" dirty="0"/>
                <a:t> </a:t>
              </a:r>
              <a:r>
                <a:rPr sz="1200" dirty="0" err="1"/>
                <a:t>tincidunt</a:t>
              </a:r>
              <a:r>
                <a:rPr sz="1200" dirty="0"/>
                <a:t> </a:t>
              </a:r>
              <a:r>
                <a:rPr sz="1200" dirty="0" err="1"/>
                <a:t>ut</a:t>
              </a:r>
              <a:r>
                <a:rPr sz="1200" dirty="0"/>
                <a:t> </a:t>
              </a:r>
              <a:r>
                <a:rPr sz="1200" dirty="0" err="1"/>
                <a:t>laoreet</a:t>
              </a:r>
              <a:r>
                <a:rPr sz="1200" dirty="0"/>
                <a:t> </a:t>
              </a:r>
              <a:r>
                <a:rPr sz="1200" dirty="0" err="1"/>
                <a:t>dolore</a:t>
              </a:r>
              <a:r>
                <a:rPr sz="1200" dirty="0"/>
                <a:t> magna </a:t>
              </a:r>
              <a:r>
                <a:rPr sz="1200" dirty="0" err="1"/>
                <a:t>aliquam</a:t>
              </a:r>
              <a:r>
                <a:rPr sz="1200" dirty="0"/>
                <a:t> </a:t>
              </a:r>
              <a:r>
                <a:rPr sz="1200" dirty="0" err="1"/>
                <a:t>erat</a:t>
              </a:r>
              <a:r>
                <a:rPr sz="1200" dirty="0"/>
                <a:t> </a:t>
              </a:r>
              <a:r>
                <a:rPr sz="1200" dirty="0" err="1"/>
                <a:t>volutpat</a:t>
              </a:r>
              <a:r>
                <a:rPr sz="1200" dirty="0"/>
                <a:t>. </a:t>
              </a:r>
              <a:r>
                <a:rPr sz="1200" dirty="0" err="1"/>
                <a:t>Ut</a:t>
              </a:r>
              <a:r>
                <a:rPr sz="1200" dirty="0"/>
                <a:t> </a:t>
              </a:r>
              <a:r>
                <a:rPr sz="1200" dirty="0" err="1"/>
                <a:t>wisi</a:t>
              </a:r>
              <a:r>
                <a:rPr sz="1200" dirty="0"/>
                <a:t> </a:t>
              </a:r>
              <a:r>
                <a:rPr sz="1200" dirty="0" err="1"/>
                <a:t>enim</a:t>
              </a:r>
              <a:r>
                <a:rPr sz="1200" dirty="0"/>
                <a:t> ad minim </a:t>
              </a:r>
              <a:r>
                <a:rPr sz="1200" dirty="0" err="1"/>
                <a:t>veniam</a:t>
              </a:r>
              <a:r>
                <a:rPr sz="1200" dirty="0"/>
                <a:t>, </a:t>
              </a:r>
              <a:r>
                <a:rPr sz="1200" dirty="0" err="1"/>
                <a:t>quis</a:t>
              </a:r>
              <a:r>
                <a:rPr sz="1200" dirty="0"/>
                <a:t> </a:t>
              </a:r>
              <a:r>
                <a:rPr sz="1200" dirty="0" err="1"/>
                <a:t>nostrud</a:t>
              </a:r>
              <a:r>
                <a:rPr sz="1200" dirty="0"/>
                <a:t> </a:t>
              </a:r>
              <a:r>
                <a:rPr sz="1200" dirty="0" err="1"/>
                <a:t>exerci</a:t>
              </a:r>
              <a:r>
                <a:rPr sz="1200" dirty="0"/>
                <a:t> </a:t>
              </a:r>
              <a:r>
                <a:rPr sz="1200" dirty="0" err="1"/>
                <a:t>tation</a:t>
              </a:r>
              <a:r>
                <a:rPr sz="1200" dirty="0"/>
                <a:t> </a:t>
              </a:r>
              <a:r>
                <a:rPr sz="1200" dirty="0" err="1"/>
                <a:t>ullamcorper</a:t>
              </a:r>
              <a:r>
                <a:rPr sz="1200" dirty="0"/>
                <a:t> </a:t>
              </a:r>
              <a:r>
                <a:rPr sz="1200" dirty="0" err="1"/>
                <a:t>suscipit</a:t>
              </a:r>
              <a:r>
                <a:rPr sz="1200" dirty="0"/>
                <a:t> </a:t>
              </a:r>
              <a:r>
                <a:rPr sz="1200" dirty="0" err="1"/>
                <a:t>lobortis</a:t>
              </a:r>
              <a:r>
                <a:rPr sz="1200" dirty="0"/>
                <a:t> </a:t>
              </a:r>
              <a:r>
                <a:rPr sz="1200" dirty="0" err="1"/>
                <a:t>nisl</a:t>
              </a:r>
              <a:r>
                <a:rPr sz="1200" dirty="0"/>
                <a:t> </a:t>
              </a:r>
              <a:r>
                <a:rPr sz="1200" dirty="0" err="1"/>
                <a:t>ut</a:t>
              </a:r>
              <a:r>
                <a:rPr sz="1200" dirty="0"/>
                <a:t> </a:t>
              </a:r>
              <a:r>
                <a:rPr sz="1200" dirty="0" err="1"/>
                <a:t>aliquip</a:t>
              </a:r>
              <a:r>
                <a:rPr sz="1200" dirty="0"/>
                <a:t> ex </a:t>
              </a:r>
              <a:r>
                <a:rPr sz="1200" dirty="0" err="1"/>
                <a:t>ea</a:t>
              </a:r>
              <a:r>
                <a:rPr sz="1200" dirty="0"/>
                <a:t> </a:t>
              </a:r>
              <a:r>
                <a:rPr sz="1200" dirty="0" err="1"/>
                <a:t>commodo</a:t>
              </a:r>
              <a:r>
                <a:rPr sz="1200" dirty="0"/>
                <a:t> </a:t>
              </a:r>
              <a:r>
                <a:rPr sz="1200" dirty="0" err="1"/>
                <a:t>consequat</a:t>
              </a:r>
              <a:r>
                <a:rPr sz="1200" dirty="0"/>
                <a:t>. </a:t>
              </a:r>
              <a:r>
                <a:rPr sz="1200" dirty="0" err="1"/>
                <a:t>Duis</a:t>
              </a:r>
              <a:r>
                <a:rPr sz="1200" dirty="0"/>
                <a:t> </a:t>
              </a:r>
              <a:r>
                <a:rPr sz="1200" dirty="0" err="1"/>
                <a:t>autem</a:t>
              </a:r>
              <a:r>
                <a:rPr sz="1200" dirty="0"/>
                <a:t> </a:t>
              </a:r>
              <a:r>
                <a:rPr sz="1200" dirty="0" err="1"/>
                <a:t>vel</a:t>
              </a:r>
              <a:r>
                <a:rPr sz="1200" dirty="0"/>
                <a:t> </a:t>
              </a:r>
              <a:r>
                <a:rPr sz="1200" dirty="0" err="1"/>
                <a:t>eum</a:t>
              </a:r>
              <a:r>
                <a:rPr sz="1200" dirty="0"/>
                <a:t> </a:t>
              </a:r>
              <a:r>
                <a:rPr sz="1200" dirty="0" err="1"/>
                <a:t>iriure</a:t>
              </a:r>
              <a:r>
                <a:rPr sz="1200" dirty="0"/>
                <a:t> dolor in </a:t>
              </a:r>
              <a:r>
                <a:rPr sz="1200" dirty="0" err="1"/>
                <a:t>hendrerit</a:t>
              </a:r>
              <a:r>
                <a:rPr sz="1200" dirty="0"/>
                <a:t> in </a:t>
              </a:r>
              <a:r>
                <a:rPr sz="1200" dirty="0" err="1"/>
                <a:t>vulputate</a:t>
              </a:r>
              <a:r>
                <a:rPr sz="1200" dirty="0"/>
                <a:t> </a:t>
              </a:r>
              <a:r>
                <a:rPr sz="1200" dirty="0" err="1"/>
                <a:t>velit</a:t>
              </a:r>
              <a:r>
                <a:rPr sz="1200" dirty="0"/>
                <a:t> </a:t>
              </a:r>
              <a:r>
                <a:rPr sz="1200" dirty="0" err="1"/>
                <a:t>esse</a:t>
              </a:r>
              <a:r>
                <a:rPr sz="1200" dirty="0"/>
                <a:t> </a:t>
              </a:r>
              <a:r>
                <a:rPr sz="1200" dirty="0" err="1"/>
                <a:t>molestie</a:t>
              </a:r>
              <a:r>
                <a:rPr sz="1200" dirty="0"/>
                <a:t>.</a:t>
              </a:r>
            </a:p>
          </p:txBody>
        </p:sp>
      </p:grpSp>
      <p:sp>
        <p:nvSpPr>
          <p:cNvPr id="1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73" name="Slide Number Placeholder 5"/>
          <p:cNvSpPr>
            <a:spLocks noGrp="1"/>
          </p:cNvSpPr>
          <p:nvPr>
            <p:ph type="sldNum" sz="quarter" idx="10"/>
          </p:nvPr>
        </p:nvSpPr>
        <p:spPr>
          <a:xfrm>
            <a:off x="8829675" y="6016625"/>
            <a:ext cx="2527300" cy="365125"/>
          </a:xfrm>
        </p:spPr>
        <p:txBody>
          <a:bodyPr/>
          <a:lstStyle>
            <a:lvl1pPr>
              <a:defRPr smtClean="0">
                <a:latin typeface="Roboto Light" pitchFamily="2" charset="0"/>
                <a:ea typeface="Roboto Light" pitchFamily="2" charset="0"/>
              </a:defRPr>
            </a:lvl1pPr>
          </a:lstStyle>
          <a:p>
            <a:pPr>
              <a:defRPr/>
            </a:pPr>
            <a:fld id="{5FCC6816-B281-4347-8209-47AEB70D4E8E}" type="slidenum">
              <a:rPr lang="en-US"/>
              <a:pPr>
                <a:defRPr/>
              </a:pPr>
              <a:t>‹#›</a:t>
            </a:fld>
            <a:endParaRPr lang="en-US" dirty="0"/>
          </a:p>
        </p:txBody>
      </p:sp>
    </p:spTree>
    <p:extLst>
      <p:ext uri="{BB962C8B-B14F-4D97-AF65-F5344CB8AC3E}">
        <p14:creationId xmlns:p14="http://schemas.microsoft.com/office/powerpoint/2010/main" val="4126770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ed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E47CFB15-E8DC-44E9-93B6-B6B1F02AFC33}" type="slidenum">
              <a:rPr lang="en-US"/>
              <a:pPr>
                <a:defRPr/>
              </a:pPr>
              <a:t>‹#›</a:t>
            </a:fld>
            <a:endParaRPr lang="en-US" dirty="0"/>
          </a:p>
        </p:txBody>
      </p:sp>
    </p:spTree>
    <p:extLst>
      <p:ext uri="{BB962C8B-B14F-4D97-AF65-F5344CB8AC3E}">
        <p14:creationId xmlns:p14="http://schemas.microsoft.com/office/powerpoint/2010/main" val="1914470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107C2FF-4E7A-4007-95F3-FEFAFD52DE7B}" type="slidenum">
              <a:rPr lang="en-US" smtClean="0"/>
              <a:pPr>
                <a:defRPr/>
              </a:pPr>
              <a:t>‹#›</a:t>
            </a:fld>
            <a:endParaRPr lang="en-US" dirty="0"/>
          </a:p>
        </p:txBody>
      </p:sp>
      <p:sp>
        <p:nvSpPr>
          <p:cNvPr id="4" name="Rectangle 3"/>
          <p:cNvSpPr/>
          <p:nvPr userDrawn="1"/>
        </p:nvSpPr>
        <p:spPr>
          <a:xfrm>
            <a:off x="0" y="0"/>
            <a:ext cx="12192000" cy="6858000"/>
          </a:xfrm>
          <a:prstGeom prst="rect">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84529" y="2830662"/>
            <a:ext cx="10515600" cy="1325563"/>
          </a:xfrm>
        </p:spPr>
        <p:txBody>
          <a:bodyPr/>
          <a:lstStyle>
            <a:lvl1pPr algn="ctr">
              <a:defRPr lang="en-US" sz="6000" b="1" kern="1200" dirty="0">
                <a:solidFill>
                  <a:schemeClr val="bg1"/>
                </a:solidFill>
                <a:latin typeface="Roboto Bold" pitchFamily="2" charset="0"/>
                <a:ea typeface="Roboto Bold" pitchFamily="2" charset="0"/>
                <a:cs typeface="Roboto Light" pitchFamily="2" charset="0"/>
              </a:defRPr>
            </a:lvl1pPr>
          </a:lstStyle>
          <a:p>
            <a:r>
              <a:rPr lang="en-US" dirty="0"/>
              <a:t>Click to edit Master title style</a:t>
            </a:r>
          </a:p>
        </p:txBody>
      </p:sp>
    </p:spTree>
    <p:extLst>
      <p:ext uri="{BB962C8B-B14F-4D97-AF65-F5344CB8AC3E}">
        <p14:creationId xmlns:p14="http://schemas.microsoft.com/office/powerpoint/2010/main" val="2398425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Red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6"/>
            <a:ext cx="10515600" cy="29011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574F4DBF-8280-477D-AAA7-9A7F95B4D0E5}" type="slidenum">
              <a:rPr lang="en-US"/>
              <a:pPr>
                <a:defRPr/>
              </a:pPr>
              <a:t>‹#›</a:t>
            </a:fld>
            <a:endParaRPr lang="en-US" dirty="0"/>
          </a:p>
        </p:txBody>
      </p:sp>
      <p:sp>
        <p:nvSpPr>
          <p:cNvPr id="13" name="Text Placeholder 12"/>
          <p:cNvSpPr>
            <a:spLocks noGrp="1"/>
          </p:cNvSpPr>
          <p:nvPr>
            <p:ph type="body" sz="quarter" idx="11" hasCustomPrompt="1"/>
          </p:nvPr>
        </p:nvSpPr>
        <p:spPr>
          <a:xfrm>
            <a:off x="1449387" y="4948497"/>
            <a:ext cx="9293225" cy="61595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2241109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Red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4" name="Content Placeholder 3"/>
          <p:cNvSpPr>
            <a:spLocks noGrp="1"/>
          </p:cNvSpPr>
          <p:nvPr>
            <p:ph sz="half" idx="2"/>
          </p:nvPr>
        </p:nvSpPr>
        <p:spPr>
          <a:xfrm>
            <a:off x="6172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4" name="Slide Number Placeholder 5"/>
          <p:cNvSpPr>
            <a:spLocks noGrp="1"/>
          </p:cNvSpPr>
          <p:nvPr>
            <p:ph type="sldNum" sz="quarter" idx="10"/>
          </p:nvPr>
        </p:nvSpPr>
        <p:spPr>
          <a:xfrm>
            <a:off x="8829675" y="6016625"/>
            <a:ext cx="2527300" cy="365125"/>
          </a:xfrm>
        </p:spPr>
        <p:txBody>
          <a:bodyPr/>
          <a:lstStyle>
            <a:lvl1pPr>
              <a:defRPr/>
            </a:lvl1pPr>
          </a:lstStyle>
          <a:p>
            <a:pPr>
              <a:defRPr/>
            </a:pPr>
            <a:fld id="{6B105C79-8CAD-4FAF-9312-3FBF50C66548}" type="slidenum">
              <a:rPr lang="en-US"/>
              <a:pPr>
                <a:defRPr/>
              </a:pPr>
              <a:t>‹#›</a:t>
            </a:fld>
            <a:endParaRPr lang="en-US" dirty="0"/>
          </a:p>
        </p:txBody>
      </p:sp>
      <p:sp>
        <p:nvSpPr>
          <p:cNvPr id="15" name="Text Placeholder 14"/>
          <p:cNvSpPr>
            <a:spLocks noGrp="1"/>
          </p:cNvSpPr>
          <p:nvPr>
            <p:ph type="body" sz="quarter" idx="11" hasCustomPrompt="1"/>
          </p:nvPr>
        </p:nvSpPr>
        <p:spPr>
          <a:xfrm>
            <a:off x="1603376" y="4887459"/>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
        <p:nvSpPr>
          <p:cNvPr id="17" name="Text Placeholder 14"/>
          <p:cNvSpPr>
            <a:spLocks noGrp="1"/>
          </p:cNvSpPr>
          <p:nvPr>
            <p:ph type="body" sz="quarter" idx="12" hasCustomPrompt="1"/>
          </p:nvPr>
        </p:nvSpPr>
        <p:spPr>
          <a:xfrm>
            <a:off x="6742906" y="4882130"/>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Tree>
    <p:extLst>
      <p:ext uri="{BB962C8B-B14F-4D97-AF65-F5344CB8AC3E}">
        <p14:creationId xmlns:p14="http://schemas.microsoft.com/office/powerpoint/2010/main" val="74443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Red Text or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0617F-707C-4953-853D-5726B194C62D}" type="slidenum">
              <a:rPr lang="en-US"/>
              <a:pPr>
                <a:defRPr/>
              </a:pPr>
              <a:t>‹#›</a:t>
            </a:fld>
            <a:endParaRPr lang="en-US" dirty="0"/>
          </a:p>
        </p:txBody>
      </p:sp>
    </p:spTree>
    <p:extLst>
      <p:ext uri="{BB962C8B-B14F-4D97-AF65-F5344CB8AC3E}">
        <p14:creationId xmlns:p14="http://schemas.microsoft.com/office/powerpoint/2010/main" val="365565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Phone 4">
    <p:spTree>
      <p:nvGrpSpPr>
        <p:cNvPr id="1" name=""/>
        <p:cNvGrpSpPr/>
        <p:nvPr/>
      </p:nvGrpSpPr>
      <p:grpSpPr>
        <a:xfrm>
          <a:off x="0" y="0"/>
          <a:ext cx="0" cy="0"/>
          <a:chOff x="0" y="0"/>
          <a:chExt cx="0" cy="0"/>
        </a:xfrm>
      </p:grpSpPr>
      <p:sp>
        <p:nvSpPr>
          <p:cNvPr id="6" name="Rectangle 5"/>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1013"/>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5" name="Picture Placeholder 2"/>
          <p:cNvSpPr>
            <a:spLocks noGrp="1"/>
          </p:cNvSpPr>
          <p:nvPr>
            <p:ph type="pic" sz="quarter" idx="13"/>
          </p:nvPr>
        </p:nvSpPr>
        <p:spPr>
          <a:xfrm>
            <a:off x="983621"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Picture Placeholder 2"/>
          <p:cNvSpPr>
            <a:spLocks noGrp="1"/>
          </p:cNvSpPr>
          <p:nvPr>
            <p:ph type="pic" sz="quarter" idx="14"/>
          </p:nvPr>
        </p:nvSpPr>
        <p:spPr>
          <a:xfrm>
            <a:off x="3264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Picture Placeholder 2"/>
          <p:cNvSpPr>
            <a:spLocks noGrp="1"/>
          </p:cNvSpPr>
          <p:nvPr>
            <p:ph type="pic" sz="quarter" idx="15"/>
          </p:nvPr>
        </p:nvSpPr>
        <p:spPr>
          <a:xfrm>
            <a:off x="5550408" y="2249424"/>
            <a:ext cx="1773936" cy="3154680"/>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21" name="Slide Number Placeholder 5"/>
          <p:cNvSpPr>
            <a:spLocks noGrp="1"/>
          </p:cNvSpPr>
          <p:nvPr>
            <p:ph type="sldNum" sz="quarter" idx="16"/>
          </p:nvPr>
        </p:nvSpPr>
        <p:spPr>
          <a:xfrm>
            <a:off x="8829675" y="6016625"/>
            <a:ext cx="2527300" cy="365125"/>
          </a:xfrm>
        </p:spPr>
        <p:txBody>
          <a:bodyPr/>
          <a:lstStyle>
            <a:lvl1pPr>
              <a:defRPr/>
            </a:lvl1pPr>
          </a:lstStyle>
          <a:p>
            <a:pPr>
              <a:defRPr/>
            </a:pPr>
            <a:fld id="{E855D8AF-68F5-4FDA-8F7C-65B4F2C11737}" type="slidenum">
              <a:rPr lang="en-US"/>
              <a:pPr>
                <a:defRPr/>
              </a:pPr>
              <a:t>‹#›</a:t>
            </a:fld>
            <a:endParaRPr lang="en-US" dirty="0"/>
          </a:p>
        </p:txBody>
      </p:sp>
      <p:sp>
        <p:nvSpPr>
          <p:cNvPr id="22" name="Content Placeholder 2"/>
          <p:cNvSpPr>
            <a:spLocks noGrp="1"/>
          </p:cNvSpPr>
          <p:nvPr>
            <p:ph sz="quarter" idx="17"/>
          </p:nvPr>
        </p:nvSpPr>
        <p:spPr>
          <a:xfrm>
            <a:off x="7754938" y="2249424"/>
            <a:ext cx="3745706" cy="946150"/>
          </a:xfrm>
        </p:spPr>
        <p:txBody>
          <a:bodyPr/>
          <a:lstStyle>
            <a:lvl1pPr marL="0" indent="0">
              <a:buNone/>
              <a:defRPr lang="en-US" sz="1600" kern="1200" dirty="0" smtClean="0">
                <a:solidFill>
                  <a:schemeClr val="accent1"/>
                </a:solidFill>
                <a:latin typeface="Roboto Bold" pitchFamily="2" charset="0"/>
                <a:ea typeface="Roboto Bold" pitchFamily="2" charset="0"/>
                <a:cs typeface="Roboto Medium" pitchFamily="2" charset="0"/>
              </a:defRPr>
            </a:lvl1pPr>
            <a:lvl2pPr marL="457200" indent="0">
              <a:buNone/>
              <a:defRPr lang="en-US" sz="1200" kern="1200" dirty="0" smtClean="0">
                <a:solidFill>
                  <a:schemeClr val="tx1"/>
                </a:solidFill>
                <a:latin typeface="Roboto Light" pitchFamily="2" charset="0"/>
                <a:ea typeface="Roboto Light" pitchFamily="2" charset="0"/>
                <a:cs typeface="Roboto Light" pitchFamily="2" charset="0"/>
              </a:defRPr>
            </a:lvl2pPr>
            <a:lvl5pPr marL="1828800" indent="0">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98276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 calcmode="lin" valueType="num">
                                      <p:cBhvr>
                                        <p:cTn id="7" dur="1500" fill="hold"/>
                                        <p:tgtEl>
                                          <p:spTgt spid="13"/>
                                        </p:tgtEl>
                                        <p:attrNameLst>
                                          <p:attrName>ppt_x</p:attrName>
                                        </p:attrNameLst>
                                      </p:cBhvr>
                                      <p:tavLst>
                                        <p:tav tm="0">
                                          <p:val>
                                            <p:strVal val="#ppt_x"/>
                                          </p:val>
                                        </p:tav>
                                        <p:tav tm="100000">
                                          <p:val>
                                            <p:strVal val="#ppt_x"/>
                                          </p:val>
                                        </p:tav>
                                      </p:tavLst>
                                    </p:anim>
                                    <p:anim calcmode="lin" valueType="num">
                                      <p:cBhvr>
                                        <p:cTn id="8"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17"/>
                                        </p:tgtEl>
                                        <p:attrNameLst>
                                          <p:attrName>style.visibility</p:attrName>
                                        </p:attrNameLst>
                                      </p:cBhvr>
                                      <p:to>
                                        <p:strVal val="visible"/>
                                      </p:to>
                                    </p:set>
                                    <p:anim calcmode="lin" valueType="num">
                                      <p:cBhvr>
                                        <p:cTn id="13" dur="1500" fill="hold"/>
                                        <p:tgtEl>
                                          <p:spTgt spid="17"/>
                                        </p:tgtEl>
                                        <p:attrNameLst>
                                          <p:attrName>ppt_x</p:attrName>
                                        </p:attrNameLst>
                                      </p:cBhvr>
                                      <p:tavLst>
                                        <p:tav tm="0">
                                          <p:val>
                                            <p:strVal val="#ppt_x"/>
                                          </p:val>
                                        </p:tav>
                                        <p:tav tm="100000">
                                          <p:val>
                                            <p:strVal val="#ppt_x"/>
                                          </p:val>
                                        </p:tav>
                                      </p:tavLst>
                                    </p:anim>
                                    <p:anim calcmode="lin" valueType="num">
                                      <p:cBhvr>
                                        <p:cTn id="14"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p:tmAbs val="0"/>
                                  </p:iterate>
                                  <p:childTnLst>
                                    <p:set>
                                      <p:cBhvr>
                                        <p:cTn id="18" fill="hold"/>
                                        <p:tgtEl>
                                          <p:spTgt spid="18"/>
                                        </p:tgtEl>
                                        <p:attrNameLst>
                                          <p:attrName>style.visibility</p:attrName>
                                        </p:attrNameLst>
                                      </p:cBhvr>
                                      <p:to>
                                        <p:strVal val="visible"/>
                                      </p:to>
                                    </p:set>
                                    <p:anim calcmode="lin" valueType="num">
                                      <p:cBhvr>
                                        <p:cTn id="19" dur="1500" fill="hold"/>
                                        <p:tgtEl>
                                          <p:spTgt spid="18"/>
                                        </p:tgtEl>
                                        <p:attrNameLst>
                                          <p:attrName>ppt_x</p:attrName>
                                        </p:attrNameLst>
                                      </p:cBhvr>
                                      <p:tavLst>
                                        <p:tav tm="0">
                                          <p:val>
                                            <p:strVal val="#ppt_x"/>
                                          </p:val>
                                        </p:tav>
                                        <p:tav tm="100000">
                                          <p:val>
                                            <p:strVal val="#ppt_x"/>
                                          </p:val>
                                        </p:tav>
                                      </p:tavLst>
                                    </p:anim>
                                    <p:anim calcmode="lin" valueType="num">
                                      <p:cBhvr>
                                        <p:cTn id="20" dur="1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7" grpId="0" animBg="1" advAuto="0"/>
      <p:bldP spid="18" grpId="0" animBg="1" advAuto="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651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Red Subtitl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0"/>
            <a:ext cx="10515600" cy="6857999"/>
          </a:xfrm>
        </p:spPr>
        <p:txBody>
          <a:bodyPr>
            <a:normAutofit/>
          </a:bodyPr>
          <a:lstStyle>
            <a:lvl1pPr algn="ctr">
              <a:defRPr sz="6000" b="1">
                <a:solidFill>
                  <a:schemeClr val="bg1"/>
                </a:solidFill>
                <a:latin typeface="Roboto Bold" pitchFamily="2" charset="0"/>
                <a:ea typeface="Roboto Bol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54223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urquoise Subtitl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838200" y="0"/>
            <a:ext cx="10515600" cy="6857999"/>
          </a:xfrm>
        </p:spPr>
        <p:txBody>
          <a:bodyPr>
            <a:normAutofit/>
          </a:bodyPr>
          <a:lstStyle>
            <a:lvl1pPr algn="ctr">
              <a:defRPr sz="6000" b="0">
                <a:solidFill>
                  <a:schemeClr val="bg1"/>
                </a:solidFill>
                <a:latin typeface="Roboto Bold" pitchFamily="2" charset="0"/>
                <a:ea typeface="Roboto Bold"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39591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urquoise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019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DEA14D6E-A9B7-469F-9586-4CFB1CDFF74E}" type="slidenum">
              <a:rPr lang="en-US"/>
              <a:pPr>
                <a:defRPr/>
              </a:pPr>
              <a:t>‹#›</a:t>
            </a:fld>
            <a:endParaRPr lang="en-US" dirty="0"/>
          </a:p>
        </p:txBody>
      </p:sp>
    </p:spTree>
    <p:extLst>
      <p:ext uri="{BB962C8B-B14F-4D97-AF65-F5344CB8AC3E}">
        <p14:creationId xmlns:p14="http://schemas.microsoft.com/office/powerpoint/2010/main" val="33925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Lime Phone 3">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948" y="1346201"/>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04_Mobile.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98" y="1346201"/>
            <a:ext cx="25860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5609542" y="365126"/>
            <a:ext cx="5744257" cy="5412676"/>
          </a:xfrm>
        </p:spPr>
        <p:txBody>
          <a:bodyPr>
            <a:normAutofit/>
          </a:bodyPr>
          <a:lstStyle>
            <a:lvl1pPr>
              <a:defRPr sz="3200">
                <a:solidFill>
                  <a:schemeClr val="tx1">
                    <a:lumMod val="65000"/>
                    <a:lumOff val="35000"/>
                  </a:schemeClr>
                </a:solidFill>
              </a:defRPr>
            </a:lvl1pPr>
          </a:lstStyle>
          <a:p>
            <a:r>
              <a:rPr lang="en-US" dirty="0"/>
              <a:t>Click to edit Master title style</a:t>
            </a:r>
          </a:p>
        </p:txBody>
      </p:sp>
      <p:sp>
        <p:nvSpPr>
          <p:cNvPr id="18" name="Picture Placeholder 2"/>
          <p:cNvSpPr>
            <a:spLocks noGrp="1"/>
          </p:cNvSpPr>
          <p:nvPr>
            <p:ph type="pic" sz="quarter" idx="13"/>
          </p:nvPr>
        </p:nvSpPr>
        <p:spPr>
          <a:xfrm>
            <a:off x="979312" y="1844612"/>
            <a:ext cx="1783080" cy="3142456"/>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9" name="Picture Placeholder 2"/>
          <p:cNvSpPr>
            <a:spLocks noGrp="1"/>
          </p:cNvSpPr>
          <p:nvPr>
            <p:ph type="pic" sz="quarter" idx="14"/>
          </p:nvPr>
        </p:nvSpPr>
        <p:spPr>
          <a:xfrm>
            <a:off x="3274456" y="1844612"/>
            <a:ext cx="1783080" cy="3143765"/>
          </a:xfrm>
          <a:ln w="28575">
            <a:solidFill>
              <a:schemeClr val="bg1">
                <a:lumMod val="75000"/>
              </a:schemeClr>
            </a:solidFill>
          </a:ln>
        </p:spPr>
        <p:txBody>
          <a:bodyPr rtlCol="0">
            <a:normAutofit/>
          </a:bodyPr>
          <a:lstStyle>
            <a:lvl1pPr marL="0" indent="0">
              <a:buNone/>
              <a:defRPr/>
            </a:lvl1pPr>
          </a:lstStyle>
          <a:p>
            <a:pPr lvl="0"/>
            <a:r>
              <a:rPr lang="en-US" noProof="0"/>
              <a:t>Click icon to add picture</a:t>
            </a:r>
            <a:endParaRPr lang="en-US" noProof="0" dirty="0"/>
          </a:p>
        </p:txBody>
      </p:sp>
      <p:sp>
        <p:nvSpPr>
          <p:cNvPr id="16" name="Slide Number Placeholder 5"/>
          <p:cNvSpPr>
            <a:spLocks noGrp="1"/>
          </p:cNvSpPr>
          <p:nvPr>
            <p:ph type="sldNum" sz="quarter" idx="15"/>
          </p:nvPr>
        </p:nvSpPr>
        <p:spPr>
          <a:xfrm>
            <a:off x="8829675" y="6016625"/>
            <a:ext cx="2527300" cy="365125"/>
          </a:xfrm>
        </p:spPr>
        <p:txBody>
          <a:bodyPr/>
          <a:lstStyle>
            <a:lvl1pPr>
              <a:defRPr/>
            </a:lvl1pPr>
          </a:lstStyle>
          <a:p>
            <a:pPr>
              <a:defRPr/>
            </a:pPr>
            <a:fld id="{7FE2CE2E-8882-4E09-96D5-BD05AC4E78F1}" type="slidenum">
              <a:rPr lang="en-US"/>
              <a:pPr>
                <a:defRPr/>
              </a:pPr>
              <a:t>‹#›</a:t>
            </a:fld>
            <a:endParaRPr lang="en-US" dirty="0"/>
          </a:p>
        </p:txBody>
      </p:sp>
    </p:spTree>
    <p:extLst>
      <p:ext uri="{BB962C8B-B14F-4D97-AF65-F5344CB8AC3E}">
        <p14:creationId xmlns:p14="http://schemas.microsoft.com/office/powerpoint/2010/main" val="1750119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Lime Title Only">
    <p:spTree>
      <p:nvGrpSpPr>
        <p:cNvPr id="1" name=""/>
        <p:cNvGrpSpPr/>
        <p:nvPr/>
      </p:nvGrpSpPr>
      <p:grpSpPr>
        <a:xfrm>
          <a:off x="0" y="0"/>
          <a:ext cx="0" cy="0"/>
          <a:chOff x="0" y="0"/>
          <a:chExt cx="0" cy="0"/>
        </a:xfrm>
      </p:grpSpPr>
      <p:sp>
        <p:nvSpPr>
          <p:cNvPr id="3" name="Rectangle 2"/>
          <p:cNvSpPr/>
          <p:nvPr/>
        </p:nvSpPr>
        <p:spPr>
          <a:xfrm>
            <a:off x="874713" y="6356350"/>
            <a:ext cx="10444162" cy="68263"/>
          </a:xfrm>
          <a:prstGeom prst="rect">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279188" y="6356350"/>
            <a:ext cx="74612"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838200" y="6356350"/>
            <a:ext cx="74613"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527800" y="6356350"/>
            <a:ext cx="74613"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p:cNvSpPr/>
          <p:nvPr/>
        </p:nvSpPr>
        <p:spPr>
          <a:xfrm>
            <a:off x="5643563" y="6356350"/>
            <a:ext cx="76200" cy="68263"/>
          </a:xfrm>
          <a:prstGeom prst="ellipse">
            <a:avLst/>
          </a:prstGeom>
          <a:solidFill>
            <a:srgbClr val="B7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0" name="Slide Number Placeholder 5"/>
          <p:cNvSpPr>
            <a:spLocks noGrp="1"/>
          </p:cNvSpPr>
          <p:nvPr>
            <p:ph type="sldNum" sz="quarter" idx="10"/>
          </p:nvPr>
        </p:nvSpPr>
        <p:spPr>
          <a:xfrm>
            <a:off x="8829675" y="6016625"/>
            <a:ext cx="2527300" cy="365125"/>
          </a:xfrm>
        </p:spPr>
        <p:txBody>
          <a:bodyPr/>
          <a:lstStyle>
            <a:lvl1pPr>
              <a:defRPr/>
            </a:lvl1pPr>
          </a:lstStyle>
          <a:p>
            <a:pPr>
              <a:defRPr/>
            </a:pPr>
            <a:fld id="{3F3EE3CE-28EB-4EA0-8C06-7794465ED70E}" type="slidenum">
              <a:rPr lang="en-US"/>
              <a:pPr>
                <a:defRPr/>
              </a:pPr>
              <a:t>‹#›</a:t>
            </a:fld>
            <a:endParaRPr lang="en-US" dirty="0"/>
          </a:p>
        </p:txBody>
      </p:sp>
    </p:spTree>
    <p:extLst>
      <p:ext uri="{BB962C8B-B14F-4D97-AF65-F5344CB8AC3E}">
        <p14:creationId xmlns:p14="http://schemas.microsoft.com/office/powerpoint/2010/main" val="135821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6"/>
            <a:ext cx="10515600" cy="290112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8829675" y="6016625"/>
            <a:ext cx="2527300" cy="365125"/>
          </a:xfrm>
        </p:spPr>
        <p:txBody>
          <a:bodyPr/>
          <a:lstStyle>
            <a:lvl1pPr>
              <a:defRPr/>
            </a:lvl1pPr>
          </a:lstStyle>
          <a:p>
            <a:pPr>
              <a:defRPr/>
            </a:pPr>
            <a:fld id="{574F4DBF-8280-477D-AAA7-9A7F95B4D0E5}" type="slidenum">
              <a:rPr lang="en-US"/>
              <a:pPr>
                <a:defRPr/>
              </a:pPr>
              <a:t>‹#›</a:t>
            </a:fld>
            <a:endParaRPr lang="en-US" dirty="0"/>
          </a:p>
        </p:txBody>
      </p:sp>
      <p:sp>
        <p:nvSpPr>
          <p:cNvPr id="13" name="Text Placeholder 12"/>
          <p:cNvSpPr>
            <a:spLocks noGrp="1"/>
          </p:cNvSpPr>
          <p:nvPr>
            <p:ph type="body" sz="quarter" idx="11" hasCustomPrompt="1"/>
          </p:nvPr>
        </p:nvSpPr>
        <p:spPr>
          <a:xfrm>
            <a:off x="1449387" y="4948497"/>
            <a:ext cx="9293225" cy="61595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Second level</a:t>
            </a:r>
          </a:p>
        </p:txBody>
      </p:sp>
    </p:spTree>
    <p:extLst>
      <p:ext uri="{BB962C8B-B14F-4D97-AF65-F5344CB8AC3E}">
        <p14:creationId xmlns:p14="http://schemas.microsoft.com/office/powerpoint/2010/main" val="279693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Object 2">
    <p:spTree>
      <p:nvGrpSpPr>
        <p:cNvPr id="1" name=""/>
        <p:cNvGrpSpPr/>
        <p:nvPr/>
      </p:nvGrpSpPr>
      <p:grpSpPr>
        <a:xfrm>
          <a:off x="0" y="0"/>
          <a:ext cx="0" cy="0"/>
          <a:chOff x="0" y="0"/>
          <a:chExt cx="0" cy="0"/>
        </a:xfrm>
      </p:grpSpPr>
      <p:sp>
        <p:nvSpPr>
          <p:cNvPr id="5" name="Rectangle 4"/>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838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4" name="Content Placeholder 3"/>
          <p:cNvSpPr>
            <a:spLocks noGrp="1"/>
          </p:cNvSpPr>
          <p:nvPr>
            <p:ph sz="half" idx="2"/>
          </p:nvPr>
        </p:nvSpPr>
        <p:spPr>
          <a:xfrm>
            <a:off x="6172200" y="1825625"/>
            <a:ext cx="5181600" cy="2915187"/>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p:txBody>
      </p:sp>
      <p:sp>
        <p:nvSpPr>
          <p:cNvPr id="23"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4" name="Slide Number Placeholder 5"/>
          <p:cNvSpPr>
            <a:spLocks noGrp="1"/>
          </p:cNvSpPr>
          <p:nvPr>
            <p:ph type="sldNum" sz="quarter" idx="10"/>
          </p:nvPr>
        </p:nvSpPr>
        <p:spPr>
          <a:xfrm>
            <a:off x="8829675" y="6016625"/>
            <a:ext cx="2527300" cy="365125"/>
          </a:xfrm>
        </p:spPr>
        <p:txBody>
          <a:bodyPr/>
          <a:lstStyle>
            <a:lvl1pPr>
              <a:defRPr/>
            </a:lvl1pPr>
          </a:lstStyle>
          <a:p>
            <a:pPr>
              <a:defRPr/>
            </a:pPr>
            <a:fld id="{6B105C79-8CAD-4FAF-9312-3FBF50C66548}" type="slidenum">
              <a:rPr lang="en-US"/>
              <a:pPr>
                <a:defRPr/>
              </a:pPr>
              <a:t>‹#›</a:t>
            </a:fld>
            <a:endParaRPr lang="en-US" dirty="0"/>
          </a:p>
        </p:txBody>
      </p:sp>
      <p:sp>
        <p:nvSpPr>
          <p:cNvPr id="15" name="Text Placeholder 14"/>
          <p:cNvSpPr>
            <a:spLocks noGrp="1"/>
          </p:cNvSpPr>
          <p:nvPr>
            <p:ph type="body" sz="quarter" idx="11" hasCustomPrompt="1"/>
          </p:nvPr>
        </p:nvSpPr>
        <p:spPr>
          <a:xfrm>
            <a:off x="1603376" y="4887459"/>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
        <p:nvSpPr>
          <p:cNvPr id="17" name="Text Placeholder 14"/>
          <p:cNvSpPr>
            <a:spLocks noGrp="1"/>
          </p:cNvSpPr>
          <p:nvPr>
            <p:ph type="body" sz="quarter" idx="12" hasCustomPrompt="1"/>
          </p:nvPr>
        </p:nvSpPr>
        <p:spPr>
          <a:xfrm>
            <a:off x="6742906" y="4882130"/>
            <a:ext cx="4040187" cy="800100"/>
          </a:xfrm>
        </p:spPr>
        <p:txBody>
          <a:bodyPr/>
          <a:lstStyle>
            <a:lvl1pPr marL="0" indent="0" algn="ctr">
              <a:buNone/>
              <a:defRPr lang="en-US" sz="1600" kern="1200" dirty="0" smtClean="0">
                <a:solidFill>
                  <a:srgbClr val="595959"/>
                </a:solidFill>
                <a:latin typeface="Roboto Bold" pitchFamily="2" charset="0"/>
                <a:ea typeface="Roboto Bold" pitchFamily="2" charset="0"/>
                <a:cs typeface="Roboto Medium" pitchFamily="2" charset="0"/>
              </a:defRPr>
            </a:lvl1pPr>
            <a:lvl2pPr marL="457200" indent="0" algn="ctr">
              <a:buNone/>
              <a:defRPr lang="en-US" sz="1200" kern="1200" dirty="0" smtClean="0">
                <a:solidFill>
                  <a:schemeClr val="tx1"/>
                </a:solidFill>
                <a:latin typeface="Roboto Light" pitchFamily="2" charset="0"/>
                <a:ea typeface="Roboto Light" pitchFamily="2" charset="0"/>
                <a:cs typeface="Roboto Light" pitchFamily="2" charset="0"/>
              </a:defRPr>
            </a:lvl2pPr>
          </a:lstStyle>
          <a:p>
            <a:pPr lvl="0"/>
            <a:r>
              <a:rPr lang="en-US" dirty="0"/>
              <a:t>Sample subtitle text</a:t>
            </a:r>
          </a:p>
          <a:p>
            <a:pPr lvl="1"/>
            <a:r>
              <a:rPr lang="en-US" dirty="0"/>
              <a:t>Lorem ipsum is simply</a:t>
            </a:r>
          </a:p>
        </p:txBody>
      </p:sp>
    </p:spTree>
    <p:extLst>
      <p:ext uri="{BB962C8B-B14F-4D97-AF65-F5344CB8AC3E}">
        <p14:creationId xmlns:p14="http://schemas.microsoft.com/office/powerpoint/2010/main" val="1501268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Text or Object 1">
    <p:spTree>
      <p:nvGrpSpPr>
        <p:cNvPr id="1" name=""/>
        <p:cNvGrpSpPr/>
        <p:nvPr/>
      </p:nvGrpSpPr>
      <p:grpSpPr>
        <a:xfrm>
          <a:off x="0" y="0"/>
          <a:ext cx="0" cy="0"/>
          <a:chOff x="0" y="0"/>
          <a:chExt cx="0" cy="0"/>
        </a:xfrm>
      </p:grpSpPr>
      <p:sp>
        <p:nvSpPr>
          <p:cNvPr id="4" name="Rectangle 3"/>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838200" y="1825625"/>
            <a:ext cx="10515600" cy="4117975"/>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a:t>Click to edit Master title style</a:t>
            </a:r>
            <a:endParaRPr lang="en-US" dirty="0"/>
          </a:p>
        </p:txBody>
      </p:sp>
      <p:sp>
        <p:nvSpPr>
          <p:cNvPr id="11" name="Slide Number Placeholder 5"/>
          <p:cNvSpPr>
            <a:spLocks noGrp="1"/>
          </p:cNvSpPr>
          <p:nvPr>
            <p:ph type="sldNum" sz="quarter" idx="10"/>
          </p:nvPr>
        </p:nvSpPr>
        <p:spPr>
          <a:xfrm>
            <a:off x="8829675" y="6016625"/>
            <a:ext cx="2527300" cy="365125"/>
          </a:xfrm>
        </p:spPr>
        <p:txBody>
          <a:bodyPr/>
          <a:lstStyle>
            <a:lvl1pPr>
              <a:defRPr/>
            </a:lvl1pPr>
          </a:lstStyle>
          <a:p>
            <a:pPr>
              <a:defRPr/>
            </a:pPr>
            <a:fld id="{EF9DE378-6408-45C3-8460-BEBB2C0315E8}" type="slidenum">
              <a:rPr lang="en-US"/>
              <a:pPr>
                <a:defRPr/>
              </a:pPr>
              <a:t>‹#›</a:t>
            </a:fld>
            <a:endParaRPr lang="en-US" dirty="0"/>
          </a:p>
        </p:txBody>
      </p:sp>
    </p:spTree>
    <p:extLst>
      <p:ext uri="{BB962C8B-B14F-4D97-AF65-F5344CB8AC3E}">
        <p14:creationId xmlns:p14="http://schemas.microsoft.com/office/powerpoint/2010/main" val="243832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525713"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Roboto Light" pitchFamily="2" charset="0"/>
                <a:ea typeface="Roboto Light" pitchFamily="2" charset="0"/>
              </a:defRPr>
            </a:lvl1pPr>
          </a:lstStyle>
          <a:p>
            <a:pPr>
              <a:defRPr/>
            </a:pPr>
            <a:fld id="{B107C2FF-4E7A-4007-95F3-FEFAFD52DE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7"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595959"/>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525713"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Roboto Light" pitchFamily="2" charset="0"/>
                <a:ea typeface="Roboto Light" pitchFamily="2" charset="0"/>
              </a:defRPr>
            </a:lvl1pPr>
          </a:lstStyle>
          <a:p>
            <a:pPr>
              <a:defRPr/>
            </a:pPr>
            <a:fld id="{B107C2FF-4E7A-4007-95F3-FEFAFD52DE7B}" type="slidenum">
              <a:rPr lang="en-US"/>
              <a:pPr>
                <a:defRPr/>
              </a:pPr>
              <a:t>‹#›</a:t>
            </a:fld>
            <a:endParaRPr lang="en-US" dirty="0"/>
          </a:p>
        </p:txBody>
      </p:sp>
    </p:spTree>
    <p:extLst>
      <p:ext uri="{BB962C8B-B14F-4D97-AF65-F5344CB8AC3E}">
        <p14:creationId xmlns:p14="http://schemas.microsoft.com/office/powerpoint/2010/main" val="24642134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76"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595959"/>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525713"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Roboto Light" pitchFamily="2" charset="0"/>
                <a:ea typeface="Roboto Light" pitchFamily="2" charset="0"/>
              </a:defRPr>
            </a:lvl1pPr>
          </a:lstStyle>
          <a:p>
            <a:pPr>
              <a:defRPr/>
            </a:pPr>
            <a:fld id="{B107C2FF-4E7A-4007-95F3-FEFAFD52DE7B}" type="slidenum">
              <a:rPr lang="en-US"/>
              <a:pPr>
                <a:defRPr/>
              </a:pPr>
              <a:t>‹#›</a:t>
            </a:fld>
            <a:endParaRPr lang="en-US" dirty="0"/>
          </a:p>
        </p:txBody>
      </p:sp>
    </p:spTree>
    <p:extLst>
      <p:ext uri="{BB962C8B-B14F-4D97-AF65-F5344CB8AC3E}">
        <p14:creationId xmlns:p14="http://schemas.microsoft.com/office/powerpoint/2010/main" val="1331183569"/>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595959"/>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525713"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Roboto Light" pitchFamily="2" charset="0"/>
                <a:ea typeface="Roboto Light" pitchFamily="2" charset="0"/>
              </a:defRPr>
            </a:lvl1pPr>
          </a:lstStyle>
          <a:p>
            <a:pPr>
              <a:defRPr/>
            </a:pPr>
            <a:fld id="{B107C2FF-4E7A-4007-95F3-FEFAFD52DE7B}" type="slidenum">
              <a:rPr lang="en-US"/>
              <a:pPr>
                <a:defRPr/>
              </a:pPr>
              <a:t>‹#›</a:t>
            </a:fld>
            <a:endParaRPr lang="en-US" dirty="0"/>
          </a:p>
        </p:txBody>
      </p:sp>
    </p:spTree>
    <p:extLst>
      <p:ext uri="{BB962C8B-B14F-4D97-AF65-F5344CB8AC3E}">
        <p14:creationId xmlns:p14="http://schemas.microsoft.com/office/powerpoint/2010/main" val="293572151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84" r:id="rId12"/>
    <p:sldLayoutId id="2147484085"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595959"/>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525713"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Roboto Light" pitchFamily="2" charset="0"/>
                <a:ea typeface="Roboto Light" pitchFamily="2" charset="0"/>
              </a:defRPr>
            </a:lvl1pPr>
          </a:lstStyle>
          <a:p>
            <a:pPr>
              <a:defRPr/>
            </a:pPr>
            <a:fld id="{B107C2FF-4E7A-4007-95F3-FEFAFD52DE7B}" type="slidenum">
              <a:rPr lang="en-US"/>
              <a:pPr>
                <a:defRPr/>
              </a:pPr>
              <a:t>‹#›</a:t>
            </a:fld>
            <a:endParaRPr lang="en-US" dirty="0"/>
          </a:p>
        </p:txBody>
      </p:sp>
    </p:spTree>
    <p:extLst>
      <p:ext uri="{BB962C8B-B14F-4D97-AF65-F5344CB8AC3E}">
        <p14:creationId xmlns:p14="http://schemas.microsoft.com/office/powerpoint/2010/main" val="2171569141"/>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70" r:id="rId3"/>
    <p:sldLayoutId id="2147484071" r:id="rId4"/>
    <p:sldLayoutId id="2147484067" r:id="rId5"/>
    <p:sldLayoutId id="2147484068" r:id="rId6"/>
    <p:sldLayoutId id="2147484069"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2" r:id="rId17"/>
    <p:sldLayoutId id="2147484083"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fontAlgn="base" hangingPunct="1">
        <a:lnSpc>
          <a:spcPct val="90000"/>
        </a:lnSpc>
        <a:spcBef>
          <a:spcPct val="0"/>
        </a:spcBef>
        <a:spcAft>
          <a:spcPct val="0"/>
        </a:spcAft>
        <a:defRPr sz="4400" kern="1200">
          <a:solidFill>
            <a:srgbClr val="595959"/>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3.JP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diagramData" Target="../diagrams/data1.xml"/><Relationship Id="rId5" Type="http://schemas.openxmlformats.org/officeDocument/2006/relationships/image" Target="../media/image25.JPG"/><Relationship Id="rId10" Type="http://schemas.microsoft.com/office/2007/relationships/diagramDrawing" Target="../diagrams/drawing1.xml"/><Relationship Id="rId4" Type="http://schemas.openxmlformats.org/officeDocument/2006/relationships/image" Target="../media/image24.JP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4.xml"/><Relationship Id="rId5" Type="http://schemas.openxmlformats.org/officeDocument/2006/relationships/image" Target="../media/image1.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4.xml"/><Relationship Id="rId5" Type="http://schemas.openxmlformats.org/officeDocument/2006/relationships/image" Target="../media/image1.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5.xml"/><Relationship Id="rId5" Type="http://schemas.openxmlformats.org/officeDocument/2006/relationships/image" Target="../media/image1.png"/><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hyperlink" Target="mailto:naomib@abc.com" TargetMode="External"/><Relationship Id="rId2" Type="http://schemas.openxmlformats.org/officeDocument/2006/relationships/notesSlide" Target="../notesSlides/notesSlide20.xml"/><Relationship Id="rId1" Type="http://schemas.openxmlformats.org/officeDocument/2006/relationships/slideLayout" Target="../slideLayouts/slideLayout65.xml"/><Relationship Id="rId4" Type="http://schemas.openxmlformats.org/officeDocument/2006/relationships/hyperlink" Target="mailto:naomib@cde.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1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chemeClr val="accent2"/>
                </a:solidFill>
                <a:latin typeface="+mj-lt"/>
              </a:rPr>
              <a:t>Pulse:</a:t>
            </a:r>
            <a:r>
              <a:rPr lang="en-US" sz="2800" b="1" dirty="0">
                <a:solidFill>
                  <a:schemeClr val="accent2"/>
                </a:solidFill>
                <a:latin typeface="+mj-lt"/>
              </a:rPr>
              <a:t> </a:t>
            </a:r>
            <a:r>
              <a:rPr lang="en-US" sz="2800" dirty="0">
                <a:latin typeface="+mj-lt"/>
              </a:rPr>
              <a:t>Evaluating a pregnancy prevention </a:t>
            </a:r>
            <a:br>
              <a:rPr lang="en-US" sz="2800" dirty="0">
                <a:latin typeface="+mj-lt"/>
              </a:rPr>
            </a:br>
            <a:r>
              <a:rPr lang="en-US" sz="2800" dirty="0">
                <a:latin typeface="+mj-lt"/>
              </a:rPr>
              <a:t>mobile app for older adolescents nationwide</a:t>
            </a:r>
          </a:p>
        </p:txBody>
      </p:sp>
      <p:sp>
        <p:nvSpPr>
          <p:cNvPr id="3" name="Subtitle 2"/>
          <p:cNvSpPr>
            <a:spLocks noGrp="1"/>
          </p:cNvSpPr>
          <p:nvPr>
            <p:ph type="subTitle" idx="1"/>
          </p:nvPr>
        </p:nvSpPr>
        <p:spPr>
          <a:xfrm>
            <a:off x="3912367" y="3781168"/>
            <a:ext cx="7822433" cy="1293341"/>
          </a:xfrm>
        </p:spPr>
        <p:txBody>
          <a:bodyPr>
            <a:normAutofit fontScale="92500" lnSpcReduction="20000"/>
          </a:bodyPr>
          <a:lstStyle/>
          <a:p>
            <a:r>
              <a:rPr lang="en-US" dirty="0">
                <a:latin typeface="+mj-lt"/>
              </a:rPr>
              <a:t>Elizabeth Cook, MSPH</a:t>
            </a:r>
          </a:p>
          <a:p>
            <a:r>
              <a:rPr lang="en-US" dirty="0">
                <a:latin typeface="+mj-lt"/>
              </a:rPr>
              <a:t>Jennifer </a:t>
            </a:r>
            <a:r>
              <a:rPr lang="en-US" dirty="0" err="1">
                <a:latin typeface="+mj-lt"/>
              </a:rPr>
              <a:t>Manlove</a:t>
            </a:r>
            <a:r>
              <a:rPr lang="en-US" dirty="0">
                <a:latin typeface="+mj-lt"/>
              </a:rPr>
              <a:t>, Ph.D. </a:t>
            </a:r>
          </a:p>
          <a:p>
            <a:r>
              <a:rPr lang="en-US" dirty="0" err="1">
                <a:latin typeface="+mj-lt"/>
              </a:rPr>
              <a:t>Makedah</a:t>
            </a:r>
            <a:r>
              <a:rPr lang="en-US" dirty="0">
                <a:latin typeface="+mj-lt"/>
              </a:rPr>
              <a:t> Johnson, B.S. </a:t>
            </a:r>
          </a:p>
          <a:p>
            <a:r>
              <a:rPr lang="en-US" i="1" dirty="0">
                <a:latin typeface="+mj-lt"/>
              </a:rPr>
              <a:t>Child Trends</a:t>
            </a:r>
          </a:p>
          <a:p>
            <a:endParaRPr lang="en-US" dirty="0"/>
          </a:p>
        </p:txBody>
      </p:sp>
    </p:spTree>
    <p:extLst>
      <p:ext uri="{BB962C8B-B14F-4D97-AF65-F5344CB8AC3E}">
        <p14:creationId xmlns:p14="http://schemas.microsoft.com/office/powerpoint/2010/main" val="2574493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Enrolling Participants</a:t>
            </a:r>
          </a:p>
        </p:txBody>
      </p:sp>
    </p:spTree>
    <p:extLst>
      <p:ext uri="{BB962C8B-B14F-4D97-AF65-F5344CB8AC3E}">
        <p14:creationId xmlns:p14="http://schemas.microsoft.com/office/powerpoint/2010/main" val="40885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Pilot enrollment process</a:t>
            </a:r>
          </a:p>
        </p:txBody>
      </p:sp>
      <p:pic>
        <p:nvPicPr>
          <p:cNvPr id="4" name="Picture 3">
            <a:extLst>
              <a:ext uri="{FF2B5EF4-FFF2-40B4-BE49-F238E27FC236}">
                <a16:creationId xmlns:a16="http://schemas.microsoft.com/office/drawing/2014/main" id="{9771442F-0D90-4034-9C6C-97264DAD8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331" y="3152633"/>
            <a:ext cx="3402496" cy="2652806"/>
          </a:xfrm>
          <a:prstGeom prst="rect">
            <a:avLst/>
          </a:prstGeom>
        </p:spPr>
      </p:pic>
      <p:pic>
        <p:nvPicPr>
          <p:cNvPr id="5" name="Picture 4">
            <a:extLst>
              <a:ext uri="{FF2B5EF4-FFF2-40B4-BE49-F238E27FC236}">
                <a16:creationId xmlns:a16="http://schemas.microsoft.com/office/drawing/2014/main" id="{8692956F-516B-454B-989D-E29CE8B9A070}"/>
              </a:ext>
            </a:extLst>
          </p:cNvPr>
          <p:cNvPicPr>
            <a:picLocks noChangeAspect="1"/>
          </p:cNvPicPr>
          <p:nvPr/>
        </p:nvPicPr>
        <p:blipFill rotWithShape="1">
          <a:blip r:embed="rId4">
            <a:extLst>
              <a:ext uri="{28A0092B-C50C-407E-A947-70E740481C1C}">
                <a14:useLocalDpi xmlns:a14="http://schemas.microsoft.com/office/drawing/2010/main" val="0"/>
              </a:ext>
            </a:extLst>
          </a:blip>
          <a:srcRect r="50266" b="17514"/>
          <a:stretch/>
        </p:blipFill>
        <p:spPr>
          <a:xfrm>
            <a:off x="4628141" y="3152634"/>
            <a:ext cx="3154018" cy="2652806"/>
          </a:xfrm>
          <a:prstGeom prst="rect">
            <a:avLst/>
          </a:prstGeom>
        </p:spPr>
      </p:pic>
      <p:pic>
        <p:nvPicPr>
          <p:cNvPr id="6" name="Picture 5">
            <a:extLst>
              <a:ext uri="{FF2B5EF4-FFF2-40B4-BE49-F238E27FC236}">
                <a16:creationId xmlns:a16="http://schemas.microsoft.com/office/drawing/2014/main" id="{6508FC2F-46D9-4DCD-B3B1-E34FF69DDC65}"/>
              </a:ext>
            </a:extLst>
          </p:cNvPr>
          <p:cNvPicPr>
            <a:picLocks noChangeAspect="1"/>
          </p:cNvPicPr>
          <p:nvPr/>
        </p:nvPicPr>
        <p:blipFill rotWithShape="1">
          <a:blip r:embed="rId5">
            <a:extLst>
              <a:ext uri="{28A0092B-C50C-407E-A947-70E740481C1C}">
                <a14:useLocalDpi xmlns:a14="http://schemas.microsoft.com/office/drawing/2010/main" val="0"/>
              </a:ext>
            </a:extLst>
          </a:blip>
          <a:srcRect r="45977" b="22284"/>
          <a:stretch/>
        </p:blipFill>
        <p:spPr>
          <a:xfrm>
            <a:off x="8091101" y="3152633"/>
            <a:ext cx="3395869" cy="2652806"/>
          </a:xfrm>
          <a:prstGeom prst="rect">
            <a:avLst/>
          </a:prstGeom>
        </p:spPr>
      </p:pic>
      <p:pic>
        <p:nvPicPr>
          <p:cNvPr id="7" name="Picture 6">
            <a:extLst>
              <a:ext uri="{FF2B5EF4-FFF2-40B4-BE49-F238E27FC236}">
                <a16:creationId xmlns:a16="http://schemas.microsoft.com/office/drawing/2014/main" id="{9771442F-0D90-4034-9C6C-97264DAD8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59" y="3152633"/>
            <a:ext cx="3402496" cy="2652806"/>
          </a:xfrm>
          <a:prstGeom prst="rect">
            <a:avLst/>
          </a:prstGeom>
        </p:spPr>
      </p:pic>
      <p:pic>
        <p:nvPicPr>
          <p:cNvPr id="8" name="Picture 7">
            <a:extLst>
              <a:ext uri="{FF2B5EF4-FFF2-40B4-BE49-F238E27FC236}">
                <a16:creationId xmlns:a16="http://schemas.microsoft.com/office/drawing/2014/main" id="{8692956F-516B-454B-989D-E29CE8B9A070}"/>
              </a:ext>
            </a:extLst>
          </p:cNvPr>
          <p:cNvPicPr>
            <a:picLocks noChangeAspect="1"/>
          </p:cNvPicPr>
          <p:nvPr/>
        </p:nvPicPr>
        <p:blipFill rotWithShape="1">
          <a:blip r:embed="rId4">
            <a:extLst>
              <a:ext uri="{28A0092B-C50C-407E-A947-70E740481C1C}">
                <a14:useLocalDpi xmlns:a14="http://schemas.microsoft.com/office/drawing/2010/main" val="0"/>
              </a:ext>
            </a:extLst>
          </a:blip>
          <a:srcRect r="50266" b="17514"/>
          <a:stretch/>
        </p:blipFill>
        <p:spPr>
          <a:xfrm>
            <a:off x="4406469" y="3152634"/>
            <a:ext cx="3154018" cy="2652806"/>
          </a:xfrm>
          <a:prstGeom prst="rect">
            <a:avLst/>
          </a:prstGeom>
        </p:spPr>
      </p:pic>
      <p:pic>
        <p:nvPicPr>
          <p:cNvPr id="9" name="Picture 8">
            <a:extLst>
              <a:ext uri="{FF2B5EF4-FFF2-40B4-BE49-F238E27FC236}">
                <a16:creationId xmlns:a16="http://schemas.microsoft.com/office/drawing/2014/main" id="{6508FC2F-46D9-4DCD-B3B1-E34FF69DDC65}"/>
              </a:ext>
            </a:extLst>
          </p:cNvPr>
          <p:cNvPicPr>
            <a:picLocks noChangeAspect="1"/>
          </p:cNvPicPr>
          <p:nvPr/>
        </p:nvPicPr>
        <p:blipFill rotWithShape="1">
          <a:blip r:embed="rId5">
            <a:extLst>
              <a:ext uri="{28A0092B-C50C-407E-A947-70E740481C1C}">
                <a14:useLocalDpi xmlns:a14="http://schemas.microsoft.com/office/drawing/2010/main" val="0"/>
              </a:ext>
            </a:extLst>
          </a:blip>
          <a:srcRect r="45977" b="22284"/>
          <a:stretch/>
        </p:blipFill>
        <p:spPr>
          <a:xfrm>
            <a:off x="7869429" y="3152633"/>
            <a:ext cx="3395869" cy="2652806"/>
          </a:xfrm>
          <a:prstGeom prst="rect">
            <a:avLst/>
          </a:prstGeom>
        </p:spPr>
      </p:pic>
      <p:graphicFrame>
        <p:nvGraphicFramePr>
          <p:cNvPr id="10" name="Diagram 9"/>
          <p:cNvGraphicFramePr/>
          <p:nvPr>
            <p:extLst>
              <p:ext uri="{D42A27DB-BD31-4B8C-83A1-F6EECF244321}">
                <p14:modId xmlns:p14="http://schemas.microsoft.com/office/powerpoint/2010/main" val="2921774858"/>
              </p:ext>
            </p:extLst>
          </p:nvPr>
        </p:nvGraphicFramePr>
        <p:xfrm>
          <a:off x="2032000" y="1349406"/>
          <a:ext cx="8128000" cy="14736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5278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912" y="365125"/>
            <a:ext cx="4136993" cy="5416867"/>
          </a:xfrm>
        </p:spPr>
        <p:txBody>
          <a:bodyPr>
            <a:normAutofit/>
          </a:bodyPr>
          <a:lstStyle/>
          <a:p>
            <a:pPr algn="ctr"/>
            <a:r>
              <a:rPr lang="en-US" sz="4000" dirty="0">
                <a:latin typeface="+mj-lt"/>
              </a:rPr>
              <a:t>Early enrollment process</a:t>
            </a:r>
          </a:p>
        </p:txBody>
      </p:sp>
      <p:pic>
        <p:nvPicPr>
          <p:cNvPr id="11" name="Picture 10">
            <a:extLst>
              <a:ext uri="{FF2B5EF4-FFF2-40B4-BE49-F238E27FC236}">
                <a16:creationId xmlns:a16="http://schemas.microsoft.com/office/drawing/2014/main" id="{89D9B567-09C3-4700-99F0-620BDD198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01" y="365125"/>
            <a:ext cx="5596744" cy="5416867"/>
          </a:xfrm>
          <a:prstGeom prst="rect">
            <a:avLst/>
          </a:prstGeom>
        </p:spPr>
      </p:pic>
    </p:spTree>
    <p:extLst>
      <p:ext uri="{BB962C8B-B14F-4D97-AF65-F5344CB8AC3E}">
        <p14:creationId xmlns:p14="http://schemas.microsoft.com/office/powerpoint/2010/main" val="195849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93726"/>
            <a:ext cx="5257800" cy="726828"/>
          </a:xfrm>
        </p:spPr>
        <p:txBody>
          <a:bodyPr>
            <a:normAutofit/>
          </a:bodyPr>
          <a:lstStyle/>
          <a:p>
            <a:pPr algn="ctr"/>
            <a:r>
              <a:rPr lang="en-US" sz="3600" dirty="0">
                <a:latin typeface="+mj-lt"/>
              </a:rPr>
              <a:t>Final version of screener</a:t>
            </a:r>
          </a:p>
        </p:txBody>
      </p:sp>
      <p:pic>
        <p:nvPicPr>
          <p:cNvPr id="4" name="Picture 3">
            <a:extLst>
              <a:ext uri="{FF2B5EF4-FFF2-40B4-BE49-F238E27FC236}">
                <a16:creationId xmlns:a16="http://schemas.microsoft.com/office/drawing/2014/main" id="{A681D134-58EE-4786-AACB-98752C016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397" y="317173"/>
            <a:ext cx="5007559" cy="5966923"/>
          </a:xfrm>
          <a:prstGeom prst="rect">
            <a:avLst/>
          </a:prstGeom>
        </p:spPr>
      </p:pic>
      <p:pic>
        <p:nvPicPr>
          <p:cNvPr id="5" name="Picture 4">
            <a:extLst>
              <a:ext uri="{FF2B5EF4-FFF2-40B4-BE49-F238E27FC236}">
                <a16:creationId xmlns:a16="http://schemas.microsoft.com/office/drawing/2014/main" id="{C3903B65-13DE-460B-B8C8-59A1A2F9AE0B}"/>
              </a:ext>
            </a:extLst>
          </p:cNvPr>
          <p:cNvPicPr>
            <a:picLocks noChangeAspect="1"/>
          </p:cNvPicPr>
          <p:nvPr/>
        </p:nvPicPr>
        <p:blipFill rotWithShape="1">
          <a:blip r:embed="rId4">
            <a:extLst>
              <a:ext uri="{28A0092B-C50C-407E-A947-70E740481C1C}">
                <a14:useLocalDpi xmlns:a14="http://schemas.microsoft.com/office/drawing/2010/main" val="0"/>
              </a:ext>
            </a:extLst>
          </a:blip>
          <a:srcRect r="50266" b="17514"/>
          <a:stretch/>
        </p:blipFill>
        <p:spPr>
          <a:xfrm>
            <a:off x="1295400" y="1817235"/>
            <a:ext cx="3527334" cy="2966798"/>
          </a:xfrm>
          <a:prstGeom prst="rect">
            <a:avLst/>
          </a:prstGeom>
        </p:spPr>
      </p:pic>
      <p:sp>
        <p:nvSpPr>
          <p:cNvPr id="3" name="Right Arrow 2"/>
          <p:cNvSpPr/>
          <p:nvPr/>
        </p:nvSpPr>
        <p:spPr>
          <a:xfrm>
            <a:off x="5599531" y="2910016"/>
            <a:ext cx="612559" cy="78123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7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2775"/>
            <a:ext cx="10515600" cy="1161833"/>
          </a:xfrm>
        </p:spPr>
        <p:txBody>
          <a:bodyPr>
            <a:normAutofit/>
          </a:bodyPr>
          <a:lstStyle/>
          <a:p>
            <a:pPr algn="ctr"/>
            <a:r>
              <a:rPr lang="en-US" sz="4400" dirty="0">
                <a:latin typeface="+mj-lt"/>
              </a:rPr>
              <a:t>Final enrollment process</a:t>
            </a:r>
          </a:p>
        </p:txBody>
      </p:sp>
      <p:graphicFrame>
        <p:nvGraphicFramePr>
          <p:cNvPr id="10" name="Diagram 9"/>
          <p:cNvGraphicFramePr/>
          <p:nvPr/>
        </p:nvGraphicFramePr>
        <p:xfrm>
          <a:off x="994299" y="1526959"/>
          <a:ext cx="10359501" cy="380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951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80" y="365125"/>
            <a:ext cx="4513369" cy="5416867"/>
          </a:xfrm>
        </p:spPr>
        <p:txBody>
          <a:bodyPr>
            <a:normAutofit/>
          </a:bodyPr>
          <a:lstStyle/>
          <a:p>
            <a:pPr algn="ctr"/>
            <a:r>
              <a:rPr lang="en-US" dirty="0">
                <a:latin typeface="+mj-lt"/>
              </a:rPr>
              <a:t>Tracking enrollment using </a:t>
            </a:r>
            <a:r>
              <a:rPr lang="en-US" dirty="0">
                <a:solidFill>
                  <a:srgbClr val="0197A1"/>
                </a:solidFill>
                <a:latin typeface="+mj-lt"/>
              </a:rPr>
              <a:t>Google Analytics</a:t>
            </a:r>
            <a:endParaRPr lang="en-US" dirty="0">
              <a:latin typeface="+mj-lt"/>
            </a:endParaRPr>
          </a:p>
        </p:txBody>
      </p:sp>
      <p:pic>
        <p:nvPicPr>
          <p:cNvPr id="6" name="Picture 5">
            <a:extLst>
              <a:ext uri="{FF2B5EF4-FFF2-40B4-BE49-F238E27FC236}">
                <a16:creationId xmlns:a16="http://schemas.microsoft.com/office/drawing/2014/main" id="{A4EFA1AF-EDA0-4B6B-AD2A-165C18F77996}"/>
              </a:ext>
            </a:extLst>
          </p:cNvPr>
          <p:cNvPicPr/>
          <p:nvPr/>
        </p:nvPicPr>
        <p:blipFill rotWithShape="1">
          <a:blip r:embed="rId3"/>
          <a:srcRect l="22307" t="30905" r="40565" b="12374"/>
          <a:stretch/>
        </p:blipFill>
        <p:spPr>
          <a:xfrm>
            <a:off x="6178602" y="334978"/>
            <a:ext cx="5059788" cy="4534424"/>
          </a:xfrm>
          <a:prstGeom prst="rect">
            <a:avLst/>
          </a:prstGeom>
        </p:spPr>
      </p:pic>
      <p:pic>
        <p:nvPicPr>
          <p:cNvPr id="7" name="Picture 6">
            <a:extLst>
              <a:ext uri="{FF2B5EF4-FFF2-40B4-BE49-F238E27FC236}">
                <a16:creationId xmlns:a16="http://schemas.microsoft.com/office/drawing/2014/main" id="{1707DA6D-DE70-42C6-9971-AEAAB82EAA14}"/>
              </a:ext>
            </a:extLst>
          </p:cNvPr>
          <p:cNvPicPr/>
          <p:nvPr/>
        </p:nvPicPr>
        <p:blipFill rotWithShape="1">
          <a:blip r:embed="rId4"/>
          <a:srcRect l="22324" t="58856" r="40271" b="31886"/>
          <a:stretch/>
        </p:blipFill>
        <p:spPr>
          <a:xfrm>
            <a:off x="6178602" y="5046630"/>
            <a:ext cx="5103154" cy="735361"/>
          </a:xfrm>
          <a:prstGeom prst="rect">
            <a:avLst/>
          </a:prstGeom>
        </p:spPr>
      </p:pic>
    </p:spTree>
    <p:extLst>
      <p:ext uri="{BB962C8B-B14F-4D97-AF65-F5344CB8AC3E}">
        <p14:creationId xmlns:p14="http://schemas.microsoft.com/office/powerpoint/2010/main" val="1184007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Treatment vs. Control Experience</a:t>
            </a:r>
          </a:p>
        </p:txBody>
      </p:sp>
    </p:spTree>
    <p:extLst>
      <p:ext uri="{BB962C8B-B14F-4D97-AF65-F5344CB8AC3E}">
        <p14:creationId xmlns:p14="http://schemas.microsoft.com/office/powerpoint/2010/main" val="4201236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j-lt"/>
              </a:rPr>
              <a:t>Similarly designed apps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68" r="568"/>
          <a:stretch>
            <a:fillRect/>
          </a:stretch>
        </p:blipFill>
        <p:spPr/>
      </p:pic>
      <p:pic>
        <p:nvPicPr>
          <p:cNvPr id="8" name="Picture Placeholder 7"/>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46" r="746"/>
          <a:stretch>
            <a:fillRect/>
          </a:stretch>
        </p:blipFill>
        <p:spPr/>
      </p:pic>
      <p:sp>
        <p:nvSpPr>
          <p:cNvPr id="9" name="Shape 2671"/>
          <p:cNvSpPr>
            <a:spLocks noChangeArrowheads="1"/>
          </p:cNvSpPr>
          <p:nvPr/>
        </p:nvSpPr>
        <p:spPr bwMode="auto">
          <a:xfrm>
            <a:off x="880784" y="870563"/>
            <a:ext cx="1980135" cy="3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0197A1"/>
                </a:solidFill>
                <a:latin typeface="+mn-lt"/>
                <a:ea typeface="Roboto Bold" pitchFamily="2" charset="0"/>
                <a:cs typeface="Roboto Medium" pitchFamily="2" charset="0"/>
                <a:sym typeface="Roboto Medium" pitchFamily="2" charset="0"/>
              </a:rPr>
              <a:t>Treatment</a:t>
            </a:r>
          </a:p>
        </p:txBody>
      </p:sp>
      <p:sp>
        <p:nvSpPr>
          <p:cNvPr id="10" name="Shape 2671"/>
          <p:cNvSpPr>
            <a:spLocks noChangeArrowheads="1"/>
          </p:cNvSpPr>
          <p:nvPr/>
        </p:nvSpPr>
        <p:spPr bwMode="auto">
          <a:xfrm>
            <a:off x="3562350" y="851559"/>
            <a:ext cx="1256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0197A1"/>
                </a:solidFill>
                <a:latin typeface="+mn-lt"/>
                <a:ea typeface="Roboto Bold" pitchFamily="2" charset="0"/>
                <a:cs typeface="Roboto Medium" pitchFamily="2" charset="0"/>
                <a:sym typeface="Roboto Medium" pitchFamily="2" charset="0"/>
              </a:rPr>
              <a:t>Control</a:t>
            </a:r>
          </a:p>
        </p:txBody>
      </p:sp>
      <p:sp>
        <p:nvSpPr>
          <p:cNvPr id="7" name="Rectangle 6"/>
          <p:cNvSpPr/>
          <p:nvPr/>
        </p:nvSpPr>
        <p:spPr>
          <a:xfrm>
            <a:off x="0" y="5867400"/>
            <a:ext cx="1205865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4713" y="6356350"/>
            <a:ext cx="10444162"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11279188" y="6356350"/>
            <a:ext cx="74612"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8382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65278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5643563" y="6356350"/>
            <a:ext cx="76200"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62599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j-lt"/>
              </a:rPr>
              <a:t>MMS prompts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85301" y="1844612"/>
            <a:ext cx="1771101" cy="3142456"/>
          </a:xfrm>
        </p:spPr>
      </p:pic>
      <p:pic>
        <p:nvPicPr>
          <p:cNvPr id="8" name="Picture Placeholder 7"/>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280076" y="1844612"/>
            <a:ext cx="1771839" cy="3143765"/>
          </a:xfrm>
        </p:spPr>
      </p:pic>
      <p:sp>
        <p:nvSpPr>
          <p:cNvPr id="9" name="Shape 2671"/>
          <p:cNvSpPr>
            <a:spLocks noChangeArrowheads="1"/>
          </p:cNvSpPr>
          <p:nvPr/>
        </p:nvSpPr>
        <p:spPr bwMode="auto">
          <a:xfrm>
            <a:off x="950712" y="917465"/>
            <a:ext cx="1980135" cy="3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0197A1"/>
                </a:solidFill>
                <a:latin typeface="+mn-lt"/>
                <a:ea typeface="Roboto Bold" pitchFamily="2" charset="0"/>
                <a:cs typeface="Roboto Medium" pitchFamily="2" charset="0"/>
                <a:sym typeface="Roboto Medium" pitchFamily="2" charset="0"/>
              </a:rPr>
              <a:t>Treatment</a:t>
            </a:r>
          </a:p>
        </p:txBody>
      </p:sp>
      <p:sp>
        <p:nvSpPr>
          <p:cNvPr id="10" name="Shape 2671"/>
          <p:cNvSpPr>
            <a:spLocks noChangeArrowheads="1"/>
          </p:cNvSpPr>
          <p:nvPr/>
        </p:nvSpPr>
        <p:spPr bwMode="auto">
          <a:xfrm>
            <a:off x="3209661" y="917466"/>
            <a:ext cx="1912667" cy="3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0197A1"/>
                </a:solidFill>
                <a:latin typeface="+mn-lt"/>
                <a:ea typeface="Roboto Bold" pitchFamily="2" charset="0"/>
                <a:cs typeface="Roboto Medium" pitchFamily="2" charset="0"/>
                <a:sym typeface="Roboto Medium" pitchFamily="2" charset="0"/>
              </a:rPr>
              <a:t>Control</a:t>
            </a:r>
          </a:p>
        </p:txBody>
      </p:sp>
      <p:sp>
        <p:nvSpPr>
          <p:cNvPr id="7" name="Rectangle 6"/>
          <p:cNvSpPr/>
          <p:nvPr/>
        </p:nvSpPr>
        <p:spPr>
          <a:xfrm>
            <a:off x="0" y="5867400"/>
            <a:ext cx="1205865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4713" y="6356350"/>
            <a:ext cx="10444162"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11279188" y="6356350"/>
            <a:ext cx="74612"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8382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65278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5643563" y="6356350"/>
            <a:ext cx="76200"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720101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870721-9111-40FA-88A2-FF538E0F588E}"/>
              </a:ext>
            </a:extLst>
          </p:cNvPr>
          <p:cNvSpPr txBox="1">
            <a:spLocks/>
          </p:cNvSpPr>
          <p:nvPr/>
        </p:nvSpPr>
        <p:spPr bwMode="auto">
          <a:xfrm>
            <a:off x="6785813" y="365127"/>
            <a:ext cx="4267374" cy="566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sz="4400" dirty="0">
                <a:latin typeface="+mj-lt"/>
              </a:rPr>
              <a:t>Incentive timing</a:t>
            </a:r>
          </a:p>
        </p:txBody>
      </p:sp>
      <p:pic>
        <p:nvPicPr>
          <p:cNvPr id="4" name="Picture 2" descr="Image result for dollar sign emoji">
            <a:extLst>
              <a:ext uri="{FF2B5EF4-FFF2-40B4-BE49-F238E27FC236}">
                <a16:creationId xmlns:a16="http://schemas.microsoft.com/office/drawing/2014/main" id="{A15436AD-8962-4C6E-BE96-32A3FC188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31161">
            <a:off x="1434364" y="1072787"/>
            <a:ext cx="4647536" cy="4251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867400"/>
            <a:ext cx="1205865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4713" y="6356350"/>
            <a:ext cx="10444162"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837139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004050" y="0"/>
            <a:ext cx="518795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309"/>
          <p:cNvSpPr/>
          <p:nvPr/>
        </p:nvSpPr>
        <p:spPr>
          <a:xfrm flipV="1">
            <a:off x="7004050" y="3052763"/>
            <a:ext cx="0" cy="588962"/>
          </a:xfrm>
          <a:prstGeom prst="line">
            <a:avLst/>
          </a:prstGeom>
          <a:ln w="127000">
            <a:solidFill>
              <a:schemeClr val="accent3"/>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3" name="Shape 310"/>
          <p:cNvSpPr>
            <a:spLocks noChangeShapeType="1"/>
          </p:cNvSpPr>
          <p:nvPr/>
        </p:nvSpPr>
        <p:spPr bwMode="auto">
          <a:xfrm flipV="1">
            <a:off x="7004050" y="6072188"/>
            <a:ext cx="0" cy="785812"/>
          </a:xfrm>
          <a:prstGeom prst="line">
            <a:avLst/>
          </a:prstGeom>
          <a:noFill/>
          <a:ln w="127000">
            <a:solidFill>
              <a:srgbClr val="EDC300"/>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 name="Shape 311"/>
          <p:cNvSpPr/>
          <p:nvPr/>
        </p:nvSpPr>
        <p:spPr>
          <a:xfrm flipV="1">
            <a:off x="7004050" y="4616450"/>
            <a:ext cx="0" cy="558800"/>
          </a:xfrm>
          <a:prstGeom prst="line">
            <a:avLst/>
          </a:prstGeom>
          <a:ln w="127000">
            <a:solidFill>
              <a:schemeClr val="accent4"/>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5" name="Shape 312"/>
          <p:cNvSpPr>
            <a:spLocks noChangeShapeType="1"/>
          </p:cNvSpPr>
          <p:nvPr/>
        </p:nvSpPr>
        <p:spPr bwMode="auto">
          <a:xfrm flipV="1">
            <a:off x="7004050" y="1624013"/>
            <a:ext cx="0" cy="590550"/>
          </a:xfrm>
          <a:prstGeom prst="line">
            <a:avLst/>
          </a:prstGeom>
          <a:noFill/>
          <a:ln w="127000">
            <a:solidFill>
              <a:schemeClr val="accent2"/>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6" name="Shape 313"/>
          <p:cNvSpPr>
            <a:spLocks noChangeShapeType="1"/>
          </p:cNvSpPr>
          <p:nvPr/>
        </p:nvSpPr>
        <p:spPr bwMode="auto">
          <a:xfrm flipV="1">
            <a:off x="7004050" y="-9525"/>
            <a:ext cx="0" cy="682625"/>
          </a:xfrm>
          <a:prstGeom prst="line">
            <a:avLst/>
          </a:prstGeom>
          <a:noFill/>
          <a:ln w="127000">
            <a:solidFill>
              <a:schemeClr val="accent1"/>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7" name="Shape 314"/>
          <p:cNvSpPr>
            <a:spLocks noChangeArrowheads="1"/>
          </p:cNvSpPr>
          <p:nvPr/>
        </p:nvSpPr>
        <p:spPr bwMode="auto">
          <a:xfrm>
            <a:off x="7748588" y="974725"/>
            <a:ext cx="3608387"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chemeClr val="accent1"/>
                </a:solidFill>
                <a:latin typeface="+mn-lt"/>
                <a:ea typeface="Roboto Bold" pitchFamily="2" charset="0"/>
                <a:cs typeface="Roboto Bold" pitchFamily="2" charset="0"/>
                <a:sym typeface="Roboto Bold" pitchFamily="2" charset="0"/>
              </a:rPr>
              <a:t>Evaluation study context</a:t>
            </a:r>
          </a:p>
        </p:txBody>
      </p:sp>
      <p:sp>
        <p:nvSpPr>
          <p:cNvPr id="8" name="Shape 315"/>
          <p:cNvSpPr>
            <a:spLocks/>
          </p:cNvSpPr>
          <p:nvPr/>
        </p:nvSpPr>
        <p:spPr bwMode="auto">
          <a:xfrm>
            <a:off x="6486525" y="628650"/>
            <a:ext cx="1033463" cy="1033463"/>
          </a:xfrm>
          <a:custGeom>
            <a:avLst/>
            <a:gdLst>
              <a:gd name="T0" fmla="*/ 27126474 w 19679"/>
              <a:gd name="T1" fmla="*/ 27126474 h 19679"/>
              <a:gd name="T2" fmla="*/ 27126474 w 19679"/>
              <a:gd name="T3" fmla="*/ 27126474 h 19679"/>
              <a:gd name="T4" fmla="*/ 27126474 w 19679"/>
              <a:gd name="T5" fmla="*/ 27126474 h 19679"/>
              <a:gd name="T6" fmla="*/ 27126474 w 19679"/>
              <a:gd name="T7" fmla="*/ 2712647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1"/>
            </a:solidFill>
            <a:miter lim="400000"/>
            <a:headEnd/>
            <a:tailEnd/>
          </a:ln>
        </p:spPr>
        <p:txBody>
          <a:bodyPr lIns="0" tIns="0" rIns="0" bIns="0" anchor="ctr"/>
          <a:lstStyle/>
          <a:p>
            <a:endParaRPr lang="en-US"/>
          </a:p>
        </p:txBody>
      </p:sp>
      <p:sp>
        <p:nvSpPr>
          <p:cNvPr id="9" name="Shape 316"/>
          <p:cNvSpPr>
            <a:spLocks/>
          </p:cNvSpPr>
          <p:nvPr/>
        </p:nvSpPr>
        <p:spPr bwMode="auto">
          <a:xfrm>
            <a:off x="6616700" y="758825"/>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1" name="Shape 319"/>
          <p:cNvSpPr>
            <a:spLocks noChangeArrowheads="1"/>
          </p:cNvSpPr>
          <p:nvPr/>
        </p:nvSpPr>
        <p:spPr bwMode="auto">
          <a:xfrm>
            <a:off x="7770813" y="2438400"/>
            <a:ext cx="3608387"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chemeClr val="accent2"/>
                </a:solidFill>
                <a:latin typeface="+mn-lt"/>
                <a:ea typeface="Roboto Bold" pitchFamily="2" charset="0"/>
                <a:cs typeface="Roboto Bold" pitchFamily="2" charset="0"/>
                <a:sym typeface="Roboto Bold" pitchFamily="2" charset="0"/>
              </a:rPr>
              <a:t>Enrolling participants</a:t>
            </a:r>
          </a:p>
        </p:txBody>
      </p:sp>
      <p:sp>
        <p:nvSpPr>
          <p:cNvPr id="12" name="Shape 320"/>
          <p:cNvSpPr>
            <a:spLocks noChangeArrowheads="1"/>
          </p:cNvSpPr>
          <p:nvPr/>
        </p:nvSpPr>
        <p:spPr bwMode="auto">
          <a:xfrm>
            <a:off x="7729538" y="3965575"/>
            <a:ext cx="3608387"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rgbClr val="B7C300"/>
                </a:solidFill>
                <a:latin typeface="+mn-lt"/>
                <a:ea typeface="Roboto Bold" pitchFamily="2" charset="0"/>
                <a:cs typeface="Roboto Bold" pitchFamily="2" charset="0"/>
                <a:sym typeface="Roboto Bold" pitchFamily="2" charset="0"/>
              </a:rPr>
              <a:t>Addressing scammers</a:t>
            </a:r>
          </a:p>
        </p:txBody>
      </p:sp>
      <p:sp>
        <p:nvSpPr>
          <p:cNvPr id="13" name="Shape 321"/>
          <p:cNvSpPr/>
          <p:nvPr/>
        </p:nvSpPr>
        <p:spPr>
          <a:xfrm>
            <a:off x="6486525" y="3627438"/>
            <a:ext cx="1033463" cy="1033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3"/>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14" name="Shape 322"/>
          <p:cNvSpPr/>
          <p:nvPr/>
        </p:nvSpPr>
        <p:spPr>
          <a:xfrm>
            <a:off x="6486525" y="5126038"/>
            <a:ext cx="1033463" cy="1033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4"/>
            </a:solidFill>
            <a:miter lim="400000"/>
          </a:ln>
        </p:spPr>
        <p:txBody>
          <a:bodyPr lIns="0" tIns="0" rIns="0" bIns="0" anchor="ctr"/>
          <a:lstStyle/>
          <a:p>
            <a:pPr eaLnBrk="1" fontAlgn="auto" hangingPunct="1">
              <a:spcBef>
                <a:spcPts val="0"/>
              </a:spcBef>
              <a:spcAft>
                <a:spcPts val="0"/>
              </a:spcAft>
              <a:defRPr sz="3200"/>
            </a:pPr>
            <a:endParaRPr sz="3200">
              <a:latin typeface="+mn-lt"/>
            </a:endParaRPr>
          </a:p>
        </p:txBody>
      </p:sp>
      <p:sp>
        <p:nvSpPr>
          <p:cNvPr id="15" name="Shape 326"/>
          <p:cNvSpPr>
            <a:spLocks/>
          </p:cNvSpPr>
          <p:nvPr/>
        </p:nvSpPr>
        <p:spPr bwMode="auto">
          <a:xfrm>
            <a:off x="6486525" y="2127250"/>
            <a:ext cx="1033463" cy="1033463"/>
          </a:xfrm>
          <a:custGeom>
            <a:avLst/>
            <a:gdLst>
              <a:gd name="T0" fmla="*/ 27126474 w 19679"/>
              <a:gd name="T1" fmla="*/ 27126474 h 19679"/>
              <a:gd name="T2" fmla="*/ 27126474 w 19679"/>
              <a:gd name="T3" fmla="*/ 27126474 h 19679"/>
              <a:gd name="T4" fmla="*/ 27126474 w 19679"/>
              <a:gd name="T5" fmla="*/ 27126474 h 19679"/>
              <a:gd name="T6" fmla="*/ 27126474 w 19679"/>
              <a:gd name="T7" fmla="*/ 27126474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0">
            <a:solidFill>
              <a:schemeClr val="accent2"/>
            </a:solidFill>
            <a:miter lim="400000"/>
            <a:headEnd/>
            <a:tailEnd/>
          </a:ln>
        </p:spPr>
        <p:txBody>
          <a:bodyPr lIns="0" tIns="0" rIns="0" bIns="0" anchor="ctr"/>
          <a:lstStyle/>
          <a:p>
            <a:endParaRPr lang="en-US"/>
          </a:p>
        </p:txBody>
      </p:sp>
      <p:sp>
        <p:nvSpPr>
          <p:cNvPr id="16" name="Shape 327"/>
          <p:cNvSpPr>
            <a:spLocks noChangeArrowheads="1"/>
          </p:cNvSpPr>
          <p:nvPr/>
        </p:nvSpPr>
        <p:spPr bwMode="auto">
          <a:xfrm>
            <a:off x="7729538" y="5472113"/>
            <a:ext cx="3608387"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rgbClr val="EDC308"/>
                </a:solidFill>
                <a:latin typeface="+mn-lt"/>
                <a:ea typeface="Roboto Bold" pitchFamily="2" charset="0"/>
                <a:cs typeface="Roboto Bold" pitchFamily="2" charset="0"/>
                <a:sym typeface="Roboto Bold" pitchFamily="2" charset="0"/>
              </a:rPr>
              <a:t>Our sample and next steps</a:t>
            </a:r>
          </a:p>
        </p:txBody>
      </p:sp>
      <p:sp>
        <p:nvSpPr>
          <p:cNvPr id="17" name="Shape 328"/>
          <p:cNvSpPr>
            <a:spLocks/>
          </p:cNvSpPr>
          <p:nvPr/>
        </p:nvSpPr>
        <p:spPr bwMode="auto">
          <a:xfrm>
            <a:off x="6616700" y="2257425"/>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9" name="Shape 331"/>
          <p:cNvSpPr/>
          <p:nvPr/>
        </p:nvSpPr>
        <p:spPr>
          <a:xfrm>
            <a:off x="6616700" y="3757613"/>
            <a:ext cx="773113" cy="773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21" name="Shape 334"/>
          <p:cNvSpPr/>
          <p:nvPr/>
        </p:nvSpPr>
        <p:spPr>
          <a:xfrm>
            <a:off x="6616700" y="5256213"/>
            <a:ext cx="773113" cy="773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lIns="0" tIns="0" rIns="0" bIns="0" anchor="ctr"/>
          <a:lstStyle/>
          <a:p>
            <a:pPr eaLnBrk="1" fontAlgn="auto" hangingPunct="1">
              <a:spcBef>
                <a:spcPts val="0"/>
              </a:spcBef>
              <a:spcAft>
                <a:spcPts val="0"/>
              </a:spcAft>
              <a:defRPr sz="3200"/>
            </a:pPr>
            <a:endParaRPr sz="3200">
              <a:latin typeface="+mn-lt"/>
            </a:endParaRPr>
          </a:p>
        </p:txBody>
      </p:sp>
      <p:sp>
        <p:nvSpPr>
          <p:cNvPr id="22" name="Shape 335"/>
          <p:cNvSpPr/>
          <p:nvPr/>
        </p:nvSpPr>
        <p:spPr>
          <a:xfrm>
            <a:off x="6759575" y="5362575"/>
            <a:ext cx="452438" cy="534988"/>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Title 1"/>
          <p:cNvSpPr txBox="1">
            <a:spLocks/>
          </p:cNvSpPr>
          <p:nvPr/>
        </p:nvSpPr>
        <p:spPr>
          <a:xfrm>
            <a:off x="755650" y="628651"/>
            <a:ext cx="5048250" cy="5530849"/>
          </a:xfrm>
          <a:prstGeom prst="rect">
            <a:avLst/>
          </a:prstGeom>
        </p:spPr>
        <p:txBody>
          <a:bodyPr anchor="ct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sz="6600" dirty="0">
                <a:latin typeface="+mj-lt"/>
              </a:rPr>
              <a:t>Overview</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259" y="815620"/>
            <a:ext cx="630238" cy="630238"/>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834" y="3839806"/>
            <a:ext cx="601337" cy="601337"/>
          </a:xfrm>
          <a:prstGeom prst="rect">
            <a:avLst/>
          </a:prstGeom>
        </p:spPr>
      </p:pic>
      <p:sp>
        <p:nvSpPr>
          <p:cNvPr id="30" name="Shape 329"/>
          <p:cNvSpPr/>
          <p:nvPr/>
        </p:nvSpPr>
        <p:spPr>
          <a:xfrm>
            <a:off x="6797676" y="2376487"/>
            <a:ext cx="438150" cy="436563"/>
          </a:xfrm>
          <a:custGeom>
            <a:avLst/>
            <a:gdLst/>
            <a:ahLst/>
            <a:cxnLst>
              <a:cxn ang="0">
                <a:pos x="wd2" y="hd2"/>
              </a:cxn>
              <a:cxn ang="5400000">
                <a:pos x="wd2" y="hd2"/>
              </a:cxn>
              <a:cxn ang="10800000">
                <a:pos x="wd2" y="hd2"/>
              </a:cxn>
              <a:cxn ang="16200000">
                <a:pos x="wd2" y="hd2"/>
              </a:cxn>
            </a:cxnLst>
            <a:rect l="0" t="0"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2983514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870721-9111-40FA-88A2-FF538E0F588E}"/>
              </a:ext>
            </a:extLst>
          </p:cNvPr>
          <p:cNvSpPr txBox="1">
            <a:spLocks/>
          </p:cNvSpPr>
          <p:nvPr/>
        </p:nvSpPr>
        <p:spPr bwMode="auto">
          <a:xfrm>
            <a:off x="763675" y="319072"/>
            <a:ext cx="5094514" cy="566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dirty="0">
                <a:latin typeface="+mj-lt"/>
              </a:rPr>
              <a:t>Received first incentive</a:t>
            </a:r>
          </a:p>
          <a:p>
            <a:pPr algn="ctr"/>
            <a:r>
              <a:rPr lang="en-US" dirty="0">
                <a:latin typeface="+mj-lt"/>
              </a:rPr>
              <a:t>(N=1,304)</a:t>
            </a:r>
          </a:p>
        </p:txBody>
      </p:sp>
      <p:graphicFrame>
        <p:nvGraphicFramePr>
          <p:cNvPr id="5" name="Chart 4">
            <a:extLst>
              <a:ext uri="{FF2B5EF4-FFF2-40B4-BE49-F238E27FC236}">
                <a16:creationId xmlns:a16="http://schemas.microsoft.com/office/drawing/2014/main" id="{623CB359-7DBF-49CA-B388-51FCA41C55C0}"/>
              </a:ext>
            </a:extLst>
          </p:cNvPr>
          <p:cNvGraphicFramePr/>
          <p:nvPr>
            <p:extLst>
              <p:ext uri="{D42A27DB-BD31-4B8C-83A1-F6EECF244321}">
                <p14:modId xmlns:p14="http://schemas.microsoft.com/office/powerpoint/2010/main" val="2448216475"/>
              </p:ext>
            </p:extLst>
          </p:nvPr>
        </p:nvGraphicFramePr>
        <p:xfrm>
          <a:off x="6014720" y="548640"/>
          <a:ext cx="5222240" cy="577257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4713" y="6356350"/>
            <a:ext cx="10444162"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11279188" y="6356350"/>
            <a:ext cx="74612"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8382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278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5643563" y="6356350"/>
            <a:ext cx="76200"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59624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23CB359-7DBF-49CA-B388-51FCA41C55C0}"/>
              </a:ext>
            </a:extLst>
          </p:cNvPr>
          <p:cNvGraphicFramePr/>
          <p:nvPr>
            <p:extLst/>
          </p:nvPr>
        </p:nvGraphicFramePr>
        <p:xfrm>
          <a:off x="6014720" y="548640"/>
          <a:ext cx="5222240" cy="5772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7158D9BC-3DBD-4A4A-A1D5-94AA29E8FFF7}"/>
              </a:ext>
            </a:extLst>
          </p:cNvPr>
          <p:cNvGraphicFramePr/>
          <p:nvPr>
            <p:extLst>
              <p:ext uri="{D42A27DB-BD31-4B8C-83A1-F6EECF244321}">
                <p14:modId xmlns:p14="http://schemas.microsoft.com/office/powerpoint/2010/main" val="1547354099"/>
              </p:ext>
            </p:extLst>
          </p:nvPr>
        </p:nvGraphicFramePr>
        <p:xfrm>
          <a:off x="838200" y="345440"/>
          <a:ext cx="9873343" cy="539216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0" y="5867400"/>
            <a:ext cx="12192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74713" y="6356350"/>
            <a:ext cx="10444162" cy="68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1279188" y="6356350"/>
            <a:ext cx="74612"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8382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6527800" y="6356350"/>
            <a:ext cx="74613"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p:nvSpPr>
        <p:spPr>
          <a:xfrm>
            <a:off x="5643563" y="6356350"/>
            <a:ext cx="76200" cy="682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55544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Scammers &amp; Duplicates</a:t>
            </a:r>
          </a:p>
        </p:txBody>
      </p:sp>
    </p:spTree>
    <p:extLst>
      <p:ext uri="{BB962C8B-B14F-4D97-AF65-F5344CB8AC3E}">
        <p14:creationId xmlns:p14="http://schemas.microsoft.com/office/powerpoint/2010/main" val="65070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838200" y="1158946"/>
            <a:ext cx="10515600" cy="9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sz="2400" dirty="0">
                <a:solidFill>
                  <a:schemeClr val="accent3"/>
                </a:solidFill>
                <a:latin typeface="+mj-lt"/>
              </a:rPr>
              <a:t>Scammer </a:t>
            </a:r>
            <a:r>
              <a:rPr lang="en-US" sz="2400" dirty="0">
                <a:latin typeface="+mj-lt"/>
              </a:rPr>
              <a:t>– does not meet our eligibility criteria on first screener attempt but tries to pass the screener again</a:t>
            </a:r>
            <a:br>
              <a:rPr lang="en-US" sz="2400" dirty="0">
                <a:latin typeface="+mj-lt"/>
              </a:rPr>
            </a:br>
            <a:br>
              <a:rPr lang="en-US" sz="2400" dirty="0">
                <a:latin typeface="+mj-lt"/>
              </a:rPr>
            </a:br>
            <a:r>
              <a:rPr lang="en-US" sz="2400" dirty="0">
                <a:solidFill>
                  <a:schemeClr val="accent3"/>
                </a:solidFill>
                <a:latin typeface="+mj-lt"/>
              </a:rPr>
              <a:t>Duplicate </a:t>
            </a:r>
            <a:r>
              <a:rPr lang="en-US" sz="2400" dirty="0">
                <a:latin typeface="+mj-lt"/>
              </a:rPr>
              <a:t>– meets our eligibility criteria on first screener attempt but tries to pass the screener again</a:t>
            </a:r>
          </a:p>
        </p:txBody>
      </p:sp>
      <p:sp>
        <p:nvSpPr>
          <p:cNvPr id="4" name="Rectangle 3"/>
          <p:cNvSpPr/>
          <p:nvPr/>
        </p:nvSpPr>
        <p:spPr>
          <a:xfrm>
            <a:off x="3048000" y="3313333"/>
            <a:ext cx="6096000" cy="1938992"/>
          </a:xfrm>
          <a:prstGeom prst="rect">
            <a:avLst/>
          </a:prstGeom>
        </p:spPr>
        <p:txBody>
          <a:bodyPr>
            <a:spAutoFit/>
          </a:bodyPr>
          <a:lstStyle/>
          <a:p>
            <a:pPr algn="ctr"/>
            <a:r>
              <a:rPr lang="en-US" sz="2400" dirty="0">
                <a:solidFill>
                  <a:schemeClr val="tx1">
                    <a:lumMod val="65000"/>
                    <a:lumOff val="35000"/>
                  </a:schemeClr>
                </a:solidFill>
                <a:latin typeface="+mj-lt"/>
                <a:ea typeface="Roboto Light" pitchFamily="2" charset="0"/>
              </a:rPr>
              <a:t>IP address</a:t>
            </a:r>
            <a:br>
              <a:rPr lang="en-US" sz="2400" dirty="0">
                <a:solidFill>
                  <a:schemeClr val="tx1">
                    <a:lumMod val="65000"/>
                    <a:lumOff val="35000"/>
                  </a:schemeClr>
                </a:solidFill>
                <a:latin typeface="+mj-lt"/>
                <a:ea typeface="Roboto Light" pitchFamily="2" charset="0"/>
              </a:rPr>
            </a:br>
            <a:r>
              <a:rPr lang="en-US" sz="2400" dirty="0">
                <a:solidFill>
                  <a:schemeClr val="tx1">
                    <a:lumMod val="65000"/>
                    <a:lumOff val="35000"/>
                  </a:schemeClr>
                </a:solidFill>
                <a:latin typeface="+mj-lt"/>
                <a:ea typeface="Roboto Light" pitchFamily="2" charset="0"/>
              </a:rPr>
              <a:t>Name</a:t>
            </a:r>
            <a:br>
              <a:rPr lang="en-US" sz="2400" dirty="0">
                <a:solidFill>
                  <a:schemeClr val="tx1">
                    <a:lumMod val="65000"/>
                    <a:lumOff val="35000"/>
                  </a:schemeClr>
                </a:solidFill>
                <a:latin typeface="+mj-lt"/>
                <a:ea typeface="Roboto Light" pitchFamily="2" charset="0"/>
              </a:rPr>
            </a:br>
            <a:r>
              <a:rPr lang="en-US" sz="2400" dirty="0">
                <a:solidFill>
                  <a:schemeClr val="tx1">
                    <a:lumMod val="65000"/>
                    <a:lumOff val="35000"/>
                  </a:schemeClr>
                </a:solidFill>
                <a:latin typeface="+mj-lt"/>
                <a:ea typeface="Roboto Light" pitchFamily="2" charset="0"/>
              </a:rPr>
              <a:t>Telephone number</a:t>
            </a:r>
            <a:br>
              <a:rPr lang="en-US" sz="2400" dirty="0">
                <a:solidFill>
                  <a:schemeClr val="tx1">
                    <a:lumMod val="65000"/>
                    <a:lumOff val="35000"/>
                  </a:schemeClr>
                </a:solidFill>
                <a:latin typeface="+mj-lt"/>
                <a:ea typeface="Roboto Light" pitchFamily="2" charset="0"/>
              </a:rPr>
            </a:br>
            <a:r>
              <a:rPr lang="en-US" sz="2400" dirty="0">
                <a:solidFill>
                  <a:schemeClr val="tx1">
                    <a:lumMod val="65000"/>
                    <a:lumOff val="35000"/>
                  </a:schemeClr>
                </a:solidFill>
                <a:latin typeface="+mj-lt"/>
                <a:ea typeface="Roboto Light" pitchFamily="2" charset="0"/>
              </a:rPr>
              <a:t>Birth date </a:t>
            </a:r>
            <a:br>
              <a:rPr lang="en-US" sz="2400" dirty="0">
                <a:solidFill>
                  <a:schemeClr val="tx1">
                    <a:lumMod val="65000"/>
                    <a:lumOff val="35000"/>
                  </a:schemeClr>
                </a:solidFill>
                <a:latin typeface="+mj-lt"/>
                <a:ea typeface="Roboto Light" pitchFamily="2" charset="0"/>
              </a:rPr>
            </a:br>
            <a:r>
              <a:rPr lang="en-US" sz="2400" dirty="0">
                <a:solidFill>
                  <a:schemeClr val="tx1">
                    <a:lumMod val="65000"/>
                    <a:lumOff val="35000"/>
                  </a:schemeClr>
                </a:solidFill>
                <a:latin typeface="+mj-lt"/>
                <a:ea typeface="Roboto Light" pitchFamily="2" charset="0"/>
              </a:rPr>
              <a:t>Address for incentive</a:t>
            </a:r>
          </a:p>
        </p:txBody>
      </p:sp>
    </p:spTree>
    <p:extLst>
      <p:ext uri="{BB962C8B-B14F-4D97-AF65-F5344CB8AC3E}">
        <p14:creationId xmlns:p14="http://schemas.microsoft.com/office/powerpoint/2010/main" val="70511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CC0A2F-5446-418A-BDEE-910A1F83306B}"/>
              </a:ext>
            </a:extLst>
          </p:cNvPr>
          <p:cNvGraphicFramePr>
            <a:graphicFrameLocks noGrp="1"/>
          </p:cNvGraphicFramePr>
          <p:nvPr>
            <p:extLst>
              <p:ext uri="{D42A27DB-BD31-4B8C-83A1-F6EECF244321}">
                <p14:modId xmlns:p14="http://schemas.microsoft.com/office/powerpoint/2010/main" val="1379755415"/>
              </p:ext>
            </p:extLst>
          </p:nvPr>
        </p:nvGraphicFramePr>
        <p:xfrm>
          <a:off x="1121279" y="1340182"/>
          <a:ext cx="10110215" cy="4309479"/>
        </p:xfrm>
        <a:graphic>
          <a:graphicData uri="http://schemas.openxmlformats.org/drawingml/2006/table">
            <a:tbl>
              <a:tblPr>
                <a:tableStyleId>{9DCAF9ED-07DC-4A11-8D7F-57B35C25682E}</a:tableStyleId>
              </a:tblPr>
              <a:tblGrid>
                <a:gridCol w="655749">
                  <a:extLst>
                    <a:ext uri="{9D8B030D-6E8A-4147-A177-3AD203B41FA5}">
                      <a16:colId xmlns:a16="http://schemas.microsoft.com/office/drawing/2014/main" val="1518484324"/>
                    </a:ext>
                  </a:extLst>
                </a:gridCol>
                <a:gridCol w="1674133">
                  <a:extLst>
                    <a:ext uri="{9D8B030D-6E8A-4147-A177-3AD203B41FA5}">
                      <a16:colId xmlns:a16="http://schemas.microsoft.com/office/drawing/2014/main" val="2209837210"/>
                    </a:ext>
                  </a:extLst>
                </a:gridCol>
                <a:gridCol w="2143968">
                  <a:extLst>
                    <a:ext uri="{9D8B030D-6E8A-4147-A177-3AD203B41FA5}">
                      <a16:colId xmlns:a16="http://schemas.microsoft.com/office/drawing/2014/main" val="1572094769"/>
                    </a:ext>
                  </a:extLst>
                </a:gridCol>
                <a:gridCol w="1013510">
                  <a:extLst>
                    <a:ext uri="{9D8B030D-6E8A-4147-A177-3AD203B41FA5}">
                      <a16:colId xmlns:a16="http://schemas.microsoft.com/office/drawing/2014/main" val="2202255591"/>
                    </a:ext>
                  </a:extLst>
                </a:gridCol>
                <a:gridCol w="1168196">
                  <a:extLst>
                    <a:ext uri="{9D8B030D-6E8A-4147-A177-3AD203B41FA5}">
                      <a16:colId xmlns:a16="http://schemas.microsoft.com/office/drawing/2014/main" val="3482237740"/>
                    </a:ext>
                  </a:extLst>
                </a:gridCol>
                <a:gridCol w="633536">
                  <a:extLst>
                    <a:ext uri="{9D8B030D-6E8A-4147-A177-3AD203B41FA5}">
                      <a16:colId xmlns:a16="http://schemas.microsoft.com/office/drawing/2014/main" val="3012167643"/>
                    </a:ext>
                  </a:extLst>
                </a:gridCol>
                <a:gridCol w="1147942">
                  <a:extLst>
                    <a:ext uri="{9D8B030D-6E8A-4147-A177-3AD203B41FA5}">
                      <a16:colId xmlns:a16="http://schemas.microsoft.com/office/drawing/2014/main" val="3256389681"/>
                    </a:ext>
                  </a:extLst>
                </a:gridCol>
                <a:gridCol w="773035">
                  <a:extLst>
                    <a:ext uri="{9D8B030D-6E8A-4147-A177-3AD203B41FA5}">
                      <a16:colId xmlns:a16="http://schemas.microsoft.com/office/drawing/2014/main" val="3431943206"/>
                    </a:ext>
                  </a:extLst>
                </a:gridCol>
                <a:gridCol w="900146">
                  <a:extLst>
                    <a:ext uri="{9D8B030D-6E8A-4147-A177-3AD203B41FA5}">
                      <a16:colId xmlns:a16="http://schemas.microsoft.com/office/drawing/2014/main" val="2983454804"/>
                    </a:ext>
                  </a:extLst>
                </a:gridCol>
              </a:tblGrid>
              <a:tr h="954239">
                <a:tc>
                  <a:txBody>
                    <a:bodyPr/>
                    <a:lstStyle/>
                    <a:p>
                      <a:pPr algn="ctr" fontAlgn="ctr"/>
                      <a:r>
                        <a:rPr lang="en-US" sz="2000" b="1" u="none" strike="noStrike" dirty="0">
                          <a:effectLst/>
                          <a:latin typeface="+mj-lt"/>
                        </a:rPr>
                        <a:t>ID</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IP</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Timestamp</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Age</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Group</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State</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Month of Birth</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Date of Birth</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2000" b="1" u="none" strike="noStrike" dirty="0">
                          <a:effectLst/>
                          <a:latin typeface="+mj-lt"/>
                        </a:rPr>
                        <a:t>Year of Birth</a:t>
                      </a:r>
                      <a:endParaRPr lang="en-US" sz="2000" b="1"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72559301"/>
                  </a:ext>
                </a:extLst>
              </a:tr>
              <a:tr h="838810">
                <a:tc>
                  <a:txBody>
                    <a:bodyPr/>
                    <a:lstStyle/>
                    <a:p>
                      <a:pPr algn="ctr" fontAlgn="b"/>
                      <a:r>
                        <a:rPr lang="en-US" sz="2000" u="none" strike="noStrike" dirty="0">
                          <a:effectLst/>
                          <a:latin typeface="+mj-lt"/>
                        </a:rPr>
                        <a:t>10</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j-lt"/>
                        </a:rPr>
                        <a:t>11.22.333.444</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sz="2000" u="none" strike="noStrike" dirty="0">
                          <a:effectLst/>
                          <a:latin typeface="+mj-lt"/>
                        </a:rPr>
                        <a:t>10/26/2017 11:01</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highlight>
                            <a:srgbClr val="FFFF00"/>
                          </a:highlight>
                          <a:latin typeface="+mj-lt"/>
                        </a:rPr>
                        <a:t>35</a:t>
                      </a:r>
                      <a:endParaRPr lang="en-US" sz="2000" b="0" i="0" u="none" strike="noStrike" dirty="0">
                        <a:solidFill>
                          <a:srgbClr val="000000"/>
                        </a:solidFill>
                        <a:effectLst/>
                        <a:highlight>
                          <a:srgbClr val="FFFF00"/>
                        </a:highligh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sz="2000" u="none" strike="noStrike" dirty="0">
                          <a:effectLst/>
                          <a:latin typeface="+mj-lt"/>
                        </a:rPr>
                        <a:t>ineligible </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latin typeface="+mj-lt"/>
                        </a:rPr>
                        <a:t>NY</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sz="2000" u="none" strike="noStrike" dirty="0">
                          <a:effectLst/>
                          <a:latin typeface="+mj-lt"/>
                        </a:rPr>
                        <a:t>10</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sz="2000" u="none" strike="noStrike" dirty="0">
                          <a:effectLst/>
                          <a:latin typeface="+mj-lt"/>
                        </a:rPr>
                        <a:t>1</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sz="2000" u="none" strike="noStrike" dirty="0">
                          <a:effectLst/>
                          <a:latin typeface="+mj-lt"/>
                        </a:rPr>
                        <a:t>1982</a:t>
                      </a:r>
                      <a:endParaRPr lang="en-US" sz="20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8971366"/>
                  </a:ext>
                </a:extLst>
              </a:tr>
              <a:tr h="838810">
                <a:tc>
                  <a:txBody>
                    <a:bodyPr/>
                    <a:lstStyle/>
                    <a:p>
                      <a:pPr algn="ctr" fontAlgn="b"/>
                      <a:r>
                        <a:rPr lang="en-US" sz="2000" b="0" i="0" u="none" strike="noStrike" dirty="0">
                          <a:solidFill>
                            <a:srgbClr val="000000"/>
                          </a:solidFill>
                          <a:effectLst/>
                          <a:latin typeface="+mj-lt"/>
                        </a:rPr>
                        <a:t>11</a:t>
                      </a:r>
                    </a:p>
                  </a:txBody>
                  <a:tcPr marL="9525" marR="9525" marT="9525" marB="0" anchor="b">
                    <a:noFill/>
                  </a:tcPr>
                </a:tc>
                <a:tc>
                  <a:txBody>
                    <a:bodyPr/>
                    <a:lstStyle/>
                    <a:p>
                      <a:pPr algn="ctr" fontAlgn="b"/>
                      <a:r>
                        <a:rPr lang="en-US" sz="2000" b="0" i="0" u="none" strike="noStrike" dirty="0">
                          <a:solidFill>
                            <a:srgbClr val="000000"/>
                          </a:solidFill>
                          <a:effectLst/>
                          <a:latin typeface="+mj-lt"/>
                        </a:rPr>
                        <a:t>55.32.511.414</a:t>
                      </a:r>
                    </a:p>
                  </a:txBody>
                  <a:tcPr marL="9525" marR="9525" marT="9525" marB="0" anchor="b">
                    <a:noFill/>
                  </a:tcPr>
                </a:tc>
                <a:tc>
                  <a:txBody>
                    <a:bodyPr/>
                    <a:lstStyle/>
                    <a:p>
                      <a:pPr algn="ctr" fontAlgn="b"/>
                      <a:r>
                        <a:rPr lang="en-US" sz="2000" b="0" i="0" u="none" strike="noStrike" dirty="0">
                          <a:solidFill>
                            <a:srgbClr val="000000"/>
                          </a:solidFill>
                          <a:effectLst/>
                          <a:latin typeface="+mj-lt"/>
                        </a:rPr>
                        <a:t>10/26/2017 11:10</a:t>
                      </a:r>
                    </a:p>
                  </a:txBody>
                  <a:tcPr marL="9525" marR="9525" marT="9525" marB="0" anchor="b">
                    <a:noFill/>
                  </a:tcPr>
                </a:tc>
                <a:tc>
                  <a:txBody>
                    <a:bodyPr/>
                    <a:lstStyle/>
                    <a:p>
                      <a:pPr algn="ctr" fontAlgn="b"/>
                      <a:r>
                        <a:rPr lang="en-US" sz="2000" b="0" i="0" u="none" strike="noStrike" dirty="0">
                          <a:solidFill>
                            <a:srgbClr val="000000"/>
                          </a:solidFill>
                          <a:effectLst/>
                          <a:latin typeface="+mj-lt"/>
                        </a:rPr>
                        <a:t>20</a:t>
                      </a:r>
                    </a:p>
                  </a:txBody>
                  <a:tcPr marL="9525" marR="9525" marT="9525" marB="0" anchor="b">
                    <a:noFill/>
                  </a:tcPr>
                </a:tc>
                <a:tc>
                  <a:txBody>
                    <a:bodyPr/>
                    <a:lstStyle/>
                    <a:p>
                      <a:pPr algn="ctr" fontAlgn="b"/>
                      <a:r>
                        <a:rPr lang="en-US" sz="2000" b="0" i="0" u="none" strike="noStrike" dirty="0">
                          <a:solidFill>
                            <a:srgbClr val="000000"/>
                          </a:solidFill>
                          <a:effectLst/>
                          <a:latin typeface="+mj-lt"/>
                        </a:rPr>
                        <a:t>control</a:t>
                      </a:r>
                    </a:p>
                  </a:txBody>
                  <a:tcPr marL="9525" marR="9525" marT="9525" marB="0" anchor="b">
                    <a:noFill/>
                  </a:tcPr>
                </a:tc>
                <a:tc>
                  <a:txBody>
                    <a:bodyPr/>
                    <a:lstStyle/>
                    <a:p>
                      <a:pPr algn="ctr" fontAlgn="b"/>
                      <a:r>
                        <a:rPr lang="en-US" sz="2000" b="0" i="0" u="none" strike="noStrike" dirty="0">
                          <a:solidFill>
                            <a:srgbClr val="000000"/>
                          </a:solidFill>
                          <a:effectLst/>
                          <a:latin typeface="+mj-lt"/>
                        </a:rPr>
                        <a:t>MD</a:t>
                      </a:r>
                    </a:p>
                  </a:txBody>
                  <a:tcPr marL="9525" marR="9525" marT="9525" marB="0" anchor="b">
                    <a:noFill/>
                  </a:tcPr>
                </a:tc>
                <a:tc>
                  <a:txBody>
                    <a:bodyPr/>
                    <a:lstStyle/>
                    <a:p>
                      <a:pPr algn="ctr" fontAlgn="b"/>
                      <a:r>
                        <a:rPr lang="en-US" sz="2000" b="0" i="0" u="none" strike="noStrike" dirty="0">
                          <a:solidFill>
                            <a:srgbClr val="000000"/>
                          </a:solidFill>
                          <a:effectLst/>
                          <a:latin typeface="+mj-lt"/>
                        </a:rPr>
                        <a:t>9</a:t>
                      </a:r>
                    </a:p>
                  </a:txBody>
                  <a:tcPr marL="9525" marR="9525" marT="9525" marB="0" anchor="b">
                    <a:noFill/>
                  </a:tcPr>
                </a:tc>
                <a:tc>
                  <a:txBody>
                    <a:bodyPr/>
                    <a:lstStyle/>
                    <a:p>
                      <a:pPr algn="ctr" fontAlgn="b"/>
                      <a:r>
                        <a:rPr lang="en-US" sz="2000" b="0" i="0" u="none" strike="noStrike" dirty="0">
                          <a:solidFill>
                            <a:srgbClr val="000000"/>
                          </a:solidFill>
                          <a:effectLst/>
                          <a:latin typeface="+mj-lt"/>
                        </a:rPr>
                        <a:t>1</a:t>
                      </a:r>
                    </a:p>
                  </a:txBody>
                  <a:tcPr marL="9525" marR="9525" marT="9525" marB="0" anchor="b">
                    <a:noFill/>
                  </a:tcPr>
                </a:tc>
                <a:tc>
                  <a:txBody>
                    <a:bodyPr/>
                    <a:lstStyle/>
                    <a:p>
                      <a:pPr algn="ctr" fontAlgn="b"/>
                      <a:r>
                        <a:rPr lang="en-US" sz="2000" b="0" i="0" u="none" strike="noStrike" dirty="0">
                          <a:solidFill>
                            <a:srgbClr val="000000"/>
                          </a:solidFill>
                          <a:effectLst/>
                          <a:latin typeface="+mj-lt"/>
                        </a:rPr>
                        <a:t>1997</a:t>
                      </a:r>
                    </a:p>
                  </a:txBody>
                  <a:tcPr marL="9525" marR="9525" marT="9525" marB="0" anchor="b"/>
                </a:tc>
                <a:extLst>
                  <a:ext uri="{0D108BD9-81ED-4DB2-BD59-A6C34878D82A}">
                    <a16:rowId xmlns:a16="http://schemas.microsoft.com/office/drawing/2014/main" val="2501045051"/>
                  </a:ext>
                </a:extLst>
              </a:tr>
              <a:tr h="838810">
                <a:tc>
                  <a:txBody>
                    <a:bodyPr/>
                    <a:lstStyle/>
                    <a:p>
                      <a:pPr algn="ctr" fontAlgn="b"/>
                      <a:r>
                        <a:rPr lang="en-US" sz="2000" u="none" strike="noStrike" dirty="0">
                          <a:effectLst/>
                          <a:latin typeface="+mj-lt"/>
                        </a:rPr>
                        <a:t>12</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11.22.333.444</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10/26/2017 11:15</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highlight>
                            <a:srgbClr val="FFFF00"/>
                          </a:highlight>
                          <a:latin typeface="+mj-lt"/>
                        </a:rPr>
                        <a:t>15</a:t>
                      </a:r>
                      <a:endParaRPr lang="en-US" sz="2000" b="0" i="0" u="none" strike="noStrike" dirty="0">
                        <a:solidFill>
                          <a:srgbClr val="000000"/>
                        </a:solidFill>
                        <a:effectLst/>
                        <a:highlight>
                          <a:srgbClr val="FFFF00"/>
                        </a:highligh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ineligible</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NY</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10</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2002</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4196202428"/>
                  </a:ext>
                </a:extLst>
              </a:tr>
              <a:tr h="838810">
                <a:tc>
                  <a:txBody>
                    <a:bodyPr/>
                    <a:lstStyle/>
                    <a:p>
                      <a:pPr algn="ctr" fontAlgn="b"/>
                      <a:r>
                        <a:rPr lang="en-US" sz="2000" u="none" strike="noStrike" dirty="0">
                          <a:effectLst/>
                          <a:latin typeface="+mj-lt"/>
                        </a:rPr>
                        <a:t>13</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11.22.333.444</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10/26/2017 11:27</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en-US" sz="2000" u="none" strike="noStrike" dirty="0">
                          <a:effectLst/>
                          <a:highlight>
                            <a:srgbClr val="FFFF00"/>
                          </a:highlight>
                          <a:latin typeface="+mj-lt"/>
                        </a:rPr>
                        <a:t>19</a:t>
                      </a:r>
                      <a:endParaRPr lang="en-US" sz="2000" b="0" i="0" u="none" strike="noStrike" dirty="0">
                        <a:solidFill>
                          <a:srgbClr val="000000"/>
                        </a:solidFill>
                        <a:effectLst/>
                        <a:highlight>
                          <a:srgbClr val="FFFF00"/>
                        </a:highligh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a:effectLst/>
                          <a:latin typeface="+mj-lt"/>
                        </a:rPr>
                        <a:t>treatment</a:t>
                      </a:r>
                      <a:endParaRPr lang="en-US" sz="2000" b="0" i="0" u="none" strike="noStrike">
                        <a:solidFill>
                          <a:srgbClr val="000000"/>
                        </a:solidFill>
                        <a:effectLst/>
                        <a:latin typeface="+mj-lt"/>
                      </a:endParaRPr>
                    </a:p>
                  </a:txBody>
                  <a:tcPr marL="9525" marR="9525" marT="9525" marB="0" anchor="b"/>
                </a:tc>
                <a:tc>
                  <a:txBody>
                    <a:bodyPr/>
                    <a:lstStyle/>
                    <a:p>
                      <a:pPr algn="ctr" fontAlgn="b"/>
                      <a:r>
                        <a:rPr lang="en-US" sz="2000" u="none" strike="noStrike" dirty="0">
                          <a:effectLst/>
                          <a:latin typeface="+mj-lt"/>
                        </a:rPr>
                        <a:t>NY</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10</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a:t>
                      </a:r>
                      <a:endParaRPr lang="en-US" sz="20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2000" u="none" strike="noStrike" dirty="0">
                          <a:effectLst/>
                          <a:latin typeface="+mj-lt"/>
                        </a:rPr>
                        <a:t>1998</a:t>
                      </a:r>
                      <a:endParaRPr lang="en-US" sz="20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4164422430"/>
                  </a:ext>
                </a:extLst>
              </a:tr>
            </a:tbl>
          </a:graphicData>
        </a:graphic>
      </p:graphicFrame>
      <p:sp>
        <p:nvSpPr>
          <p:cNvPr id="4" name="Title 1"/>
          <p:cNvSpPr>
            <a:spLocks noGrp="1"/>
          </p:cNvSpPr>
          <p:nvPr>
            <p:ph type="title"/>
          </p:nvPr>
        </p:nvSpPr>
        <p:spPr>
          <a:xfrm>
            <a:off x="1121278" y="365126"/>
            <a:ext cx="10206627" cy="726828"/>
          </a:xfrm>
        </p:spPr>
        <p:txBody>
          <a:bodyPr>
            <a:normAutofit/>
          </a:bodyPr>
          <a:lstStyle/>
          <a:p>
            <a:r>
              <a:rPr lang="en-US" sz="2800" dirty="0">
                <a:latin typeface="+mj-lt"/>
              </a:rPr>
              <a:t>Scenario #1: Obvious Scammer</a:t>
            </a:r>
          </a:p>
        </p:txBody>
      </p:sp>
    </p:spTree>
    <p:extLst>
      <p:ext uri="{BB962C8B-B14F-4D97-AF65-F5344CB8AC3E}">
        <p14:creationId xmlns:p14="http://schemas.microsoft.com/office/powerpoint/2010/main" val="337431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859972" y="365126"/>
            <a:ext cx="10493828" cy="9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sz="2800" dirty="0">
                <a:latin typeface="+mj-lt"/>
              </a:rPr>
              <a:t>Scenario #2: Obvious duplicate</a:t>
            </a:r>
          </a:p>
        </p:txBody>
      </p:sp>
      <p:graphicFrame>
        <p:nvGraphicFramePr>
          <p:cNvPr id="3" name="Table 2">
            <a:extLst>
              <a:ext uri="{FF2B5EF4-FFF2-40B4-BE49-F238E27FC236}">
                <a16:creationId xmlns:a16="http://schemas.microsoft.com/office/drawing/2014/main" id="{81E112D1-056C-47E2-A582-C7DD516C5D71}"/>
              </a:ext>
            </a:extLst>
          </p:cNvPr>
          <p:cNvGraphicFramePr>
            <a:graphicFrameLocks noGrp="1"/>
          </p:cNvGraphicFramePr>
          <p:nvPr>
            <p:extLst>
              <p:ext uri="{D42A27DB-BD31-4B8C-83A1-F6EECF244321}">
                <p14:modId xmlns:p14="http://schemas.microsoft.com/office/powerpoint/2010/main" val="528665712"/>
              </p:ext>
            </p:extLst>
          </p:nvPr>
        </p:nvGraphicFramePr>
        <p:xfrm>
          <a:off x="859972" y="1481071"/>
          <a:ext cx="10406740" cy="4323693"/>
        </p:xfrm>
        <a:graphic>
          <a:graphicData uri="http://schemas.openxmlformats.org/drawingml/2006/table">
            <a:tbl>
              <a:tblPr>
                <a:tableStyleId>{9DCAF9ED-07DC-4A11-8D7F-57B35C25682E}</a:tableStyleId>
              </a:tblPr>
              <a:tblGrid>
                <a:gridCol w="265811">
                  <a:extLst>
                    <a:ext uri="{9D8B030D-6E8A-4147-A177-3AD203B41FA5}">
                      <a16:colId xmlns:a16="http://schemas.microsoft.com/office/drawing/2014/main" val="2778732895"/>
                    </a:ext>
                  </a:extLst>
                </a:gridCol>
                <a:gridCol w="1395249">
                  <a:extLst>
                    <a:ext uri="{9D8B030D-6E8A-4147-A177-3AD203B41FA5}">
                      <a16:colId xmlns:a16="http://schemas.microsoft.com/office/drawing/2014/main" val="3652056861"/>
                    </a:ext>
                  </a:extLst>
                </a:gridCol>
                <a:gridCol w="1399626">
                  <a:extLst>
                    <a:ext uri="{9D8B030D-6E8A-4147-A177-3AD203B41FA5}">
                      <a16:colId xmlns:a16="http://schemas.microsoft.com/office/drawing/2014/main" val="2636828025"/>
                    </a:ext>
                  </a:extLst>
                </a:gridCol>
                <a:gridCol w="644522">
                  <a:extLst>
                    <a:ext uri="{9D8B030D-6E8A-4147-A177-3AD203B41FA5}">
                      <a16:colId xmlns:a16="http://schemas.microsoft.com/office/drawing/2014/main" val="3524213856"/>
                    </a:ext>
                  </a:extLst>
                </a:gridCol>
                <a:gridCol w="1041812">
                  <a:extLst>
                    <a:ext uri="{9D8B030D-6E8A-4147-A177-3AD203B41FA5}">
                      <a16:colId xmlns:a16="http://schemas.microsoft.com/office/drawing/2014/main" val="2058777819"/>
                    </a:ext>
                  </a:extLst>
                </a:gridCol>
                <a:gridCol w="644522">
                  <a:extLst>
                    <a:ext uri="{9D8B030D-6E8A-4147-A177-3AD203B41FA5}">
                      <a16:colId xmlns:a16="http://schemas.microsoft.com/office/drawing/2014/main" val="193512915"/>
                    </a:ext>
                  </a:extLst>
                </a:gridCol>
                <a:gridCol w="657952">
                  <a:extLst>
                    <a:ext uri="{9D8B030D-6E8A-4147-A177-3AD203B41FA5}">
                      <a16:colId xmlns:a16="http://schemas.microsoft.com/office/drawing/2014/main" val="543019109"/>
                    </a:ext>
                  </a:extLst>
                </a:gridCol>
                <a:gridCol w="523674">
                  <a:extLst>
                    <a:ext uri="{9D8B030D-6E8A-4147-A177-3AD203B41FA5}">
                      <a16:colId xmlns:a16="http://schemas.microsoft.com/office/drawing/2014/main" val="464898456"/>
                    </a:ext>
                  </a:extLst>
                </a:gridCol>
                <a:gridCol w="513603">
                  <a:extLst>
                    <a:ext uri="{9D8B030D-6E8A-4147-A177-3AD203B41FA5}">
                      <a16:colId xmlns:a16="http://schemas.microsoft.com/office/drawing/2014/main" val="1077120284"/>
                    </a:ext>
                  </a:extLst>
                </a:gridCol>
                <a:gridCol w="859364">
                  <a:extLst>
                    <a:ext uri="{9D8B030D-6E8A-4147-A177-3AD203B41FA5}">
                      <a16:colId xmlns:a16="http://schemas.microsoft.com/office/drawing/2014/main" val="2909207446"/>
                    </a:ext>
                  </a:extLst>
                </a:gridCol>
                <a:gridCol w="715019">
                  <a:extLst>
                    <a:ext uri="{9D8B030D-6E8A-4147-A177-3AD203B41FA5}">
                      <a16:colId xmlns:a16="http://schemas.microsoft.com/office/drawing/2014/main" val="1431880814"/>
                    </a:ext>
                  </a:extLst>
                </a:gridCol>
                <a:gridCol w="1745586">
                  <a:extLst>
                    <a:ext uri="{9D8B030D-6E8A-4147-A177-3AD203B41FA5}">
                      <a16:colId xmlns:a16="http://schemas.microsoft.com/office/drawing/2014/main" val="797015838"/>
                    </a:ext>
                  </a:extLst>
                </a:gridCol>
              </a:tblGrid>
              <a:tr h="1179681">
                <a:tc>
                  <a:txBody>
                    <a:bodyPr/>
                    <a:lstStyle/>
                    <a:p>
                      <a:pPr algn="ctr" fontAlgn="ctr"/>
                      <a:r>
                        <a:rPr lang="en-US" sz="1800" b="1" u="none" strike="noStrike" dirty="0">
                          <a:effectLst/>
                          <a:latin typeface="+mj-lt"/>
                        </a:rPr>
                        <a:t>ID</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IP</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Timestamp</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Age</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Group</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a:effectLst/>
                          <a:latin typeface="+mj-lt"/>
                        </a:rPr>
                        <a:t>State</a:t>
                      </a:r>
                      <a:endParaRPr lang="en-US" sz="1800" b="1" i="0" u="none" strike="noStrike">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Month of Birth</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Date of Birth</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Year of Birth</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First Name</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Last Name</a:t>
                      </a:r>
                      <a:endParaRPr lang="en-US" sz="1800" b="1" i="0" u="none" strike="noStrike" dirty="0">
                        <a:solidFill>
                          <a:srgbClr val="000000"/>
                        </a:solidFill>
                        <a:effectLst/>
                        <a:latin typeface="+mj-lt"/>
                      </a:endParaRPr>
                    </a:p>
                  </a:txBody>
                  <a:tcPr marL="9525" marR="9525" marT="9525" marB="0" anchor="ctr">
                    <a:solidFill>
                      <a:srgbClr val="0197A1"/>
                    </a:solidFill>
                  </a:tcPr>
                </a:tc>
                <a:tc>
                  <a:txBody>
                    <a:bodyPr/>
                    <a:lstStyle/>
                    <a:p>
                      <a:pPr algn="ctr" fontAlgn="ctr"/>
                      <a:r>
                        <a:rPr lang="en-US" sz="1800" b="1" u="none" strike="noStrike" dirty="0">
                          <a:effectLst/>
                          <a:latin typeface="+mj-lt"/>
                        </a:rPr>
                        <a:t>Email</a:t>
                      </a:r>
                      <a:endParaRPr lang="en-US" sz="1800" b="1" i="0" u="none" strike="noStrike" dirty="0">
                        <a:solidFill>
                          <a:srgbClr val="000000"/>
                        </a:solidFill>
                        <a:effectLst/>
                        <a:latin typeface="+mj-lt"/>
                      </a:endParaRPr>
                    </a:p>
                  </a:txBody>
                  <a:tcPr marL="9525" marR="9525" marT="9525" marB="0" anchor="ctr">
                    <a:solidFill>
                      <a:srgbClr val="0197A1"/>
                    </a:solidFill>
                  </a:tcPr>
                </a:tc>
                <a:extLst>
                  <a:ext uri="{0D108BD9-81ED-4DB2-BD59-A6C34878D82A}">
                    <a16:rowId xmlns:a16="http://schemas.microsoft.com/office/drawing/2014/main" val="1736797669"/>
                  </a:ext>
                </a:extLst>
              </a:tr>
              <a:tr h="786003">
                <a:tc>
                  <a:txBody>
                    <a:bodyPr/>
                    <a:lstStyle/>
                    <a:p>
                      <a:pPr algn="ctr" fontAlgn="b"/>
                      <a:r>
                        <a:rPr lang="en-US" sz="1800" u="none" strike="noStrike" dirty="0">
                          <a:effectLst/>
                          <a:latin typeface="+mj-lt"/>
                        </a:rPr>
                        <a:t>20</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12.34.567.8910</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a:effectLst/>
                          <a:latin typeface="+mj-lt"/>
                        </a:rPr>
                        <a:t>9/1/2017 10:02</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19</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treatment</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VA</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6</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26</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1998</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Naomi</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Brown</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sng" strike="noStrike" dirty="0">
                          <a:effectLst/>
                          <a:latin typeface="+mj-lt"/>
                          <a:hlinkClick r:id="rId3"/>
                        </a:rPr>
                        <a:t>naomib@abc.com</a:t>
                      </a:r>
                      <a:endParaRPr lang="en-US" sz="1800" b="0" i="0" u="sng" strike="noStrike" dirty="0">
                        <a:solidFill>
                          <a:srgbClr val="0563C1"/>
                        </a:solidFill>
                        <a:effectLst/>
                        <a:latin typeface="+mj-lt"/>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962835337"/>
                  </a:ext>
                </a:extLst>
              </a:tr>
              <a:tr h="786003">
                <a:tc>
                  <a:txBody>
                    <a:bodyPr/>
                    <a:lstStyle/>
                    <a:p>
                      <a:pPr algn="ctr" fontAlgn="b"/>
                      <a:r>
                        <a:rPr lang="en-US" sz="1800" u="none" strike="noStrike">
                          <a:effectLst/>
                          <a:latin typeface="+mj-lt"/>
                        </a:rPr>
                        <a:t>21</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55.55.777.777</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9/1/2017 20:28</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22</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ineligible</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NC</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12</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13</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1994</a:t>
                      </a:r>
                      <a:endParaRPr lang="en-US" sz="1800" b="0" i="0" u="none" strike="noStrike">
                        <a:solidFill>
                          <a:srgbClr val="000000"/>
                        </a:solidFill>
                        <a:effectLst/>
                        <a:latin typeface="+mj-lt"/>
                      </a:endParaRPr>
                    </a:p>
                  </a:txBody>
                  <a:tcPr marL="9525" marR="9525" marT="9525" marB="0" anchor="b"/>
                </a:tc>
                <a:tc gridSpan="3">
                  <a:txBody>
                    <a:bodyPr/>
                    <a:lstStyle/>
                    <a:p>
                      <a:pPr algn="ctr" fontAlgn="b"/>
                      <a:r>
                        <a:rPr lang="en-US" sz="1800" u="none" strike="noStrike" dirty="0">
                          <a:effectLst/>
                          <a:latin typeface="+mj-lt"/>
                        </a:rPr>
                        <a:t> </a:t>
                      </a:r>
                      <a:endParaRPr lang="en-US" sz="1800" b="0" i="0" u="none" strike="noStrike" dirty="0">
                        <a:solidFill>
                          <a:srgbClr val="000000"/>
                        </a:solidFill>
                        <a:effectLst/>
                        <a:latin typeface="+mj-lt"/>
                      </a:endParaRPr>
                    </a:p>
                  </a:txBody>
                  <a:tcPr marL="9525" marR="9525" marT="9525" marB="0" anchor="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2769913"/>
                  </a:ext>
                </a:extLst>
              </a:tr>
              <a:tr h="786003">
                <a:tc>
                  <a:txBody>
                    <a:bodyPr/>
                    <a:lstStyle/>
                    <a:p>
                      <a:pPr algn="ctr" fontAlgn="b"/>
                      <a:r>
                        <a:rPr lang="en-US" sz="1800" u="none" strike="noStrike">
                          <a:effectLst/>
                          <a:latin typeface="+mj-lt"/>
                        </a:rPr>
                        <a:t>22</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12.34.567.8910</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9/3/2017 22:15</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19</a:t>
                      </a:r>
                      <a:endParaRPr lang="en-US" sz="1800" b="0" i="0" u="none" strike="noStrike" dirty="0">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treatment</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VA</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6</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26</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1998</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Naomi</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a:effectLst/>
                          <a:latin typeface="+mj-lt"/>
                        </a:rPr>
                        <a:t>Brown</a:t>
                      </a:r>
                      <a:endParaRPr lang="en-US" sz="1800" b="0" i="0" u="none" strike="noStrike">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sng" strike="noStrike" dirty="0">
                          <a:effectLst/>
                          <a:latin typeface="+mj-lt"/>
                          <a:hlinkClick r:id="rId3"/>
                        </a:rPr>
                        <a:t>naomib@abc.com</a:t>
                      </a:r>
                      <a:endParaRPr lang="en-US" sz="1800" b="0" i="0" u="sng" strike="noStrike" dirty="0">
                        <a:solidFill>
                          <a:srgbClr val="0563C1"/>
                        </a:solidFill>
                        <a:effectLst/>
                        <a:latin typeface="+mj-lt"/>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3248971"/>
                  </a:ext>
                </a:extLst>
              </a:tr>
              <a:tr h="786003">
                <a:tc>
                  <a:txBody>
                    <a:bodyPr/>
                    <a:lstStyle/>
                    <a:p>
                      <a:pPr algn="ctr" fontAlgn="b"/>
                      <a:r>
                        <a:rPr lang="en-US" sz="1800" u="none" strike="noStrike">
                          <a:effectLst/>
                          <a:latin typeface="+mj-lt"/>
                        </a:rPr>
                        <a:t>23</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12.34.567.8910</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a:effectLst/>
                          <a:latin typeface="+mj-lt"/>
                        </a:rPr>
                        <a:t>9/4/2017 12:54</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19</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a:effectLst/>
                          <a:latin typeface="+mj-lt"/>
                        </a:rPr>
                        <a:t>control</a:t>
                      </a:r>
                      <a:endParaRPr lang="en-US" sz="1800" b="0" i="0" u="none" strike="noStrike">
                        <a:solidFill>
                          <a:srgbClr val="000000"/>
                        </a:solidFill>
                        <a:effectLst/>
                        <a:latin typeface="+mj-lt"/>
                      </a:endParaRPr>
                    </a:p>
                  </a:txBody>
                  <a:tcPr marL="9525" marR="9525" marT="9525" marB="0" anchor="b"/>
                </a:tc>
                <a:tc>
                  <a:txBody>
                    <a:bodyPr/>
                    <a:lstStyle/>
                    <a:p>
                      <a:pPr algn="ctr" fontAlgn="b"/>
                      <a:r>
                        <a:rPr lang="en-US" sz="1800" u="none" strike="noStrike" dirty="0">
                          <a:effectLst/>
                          <a:latin typeface="+mj-lt"/>
                        </a:rPr>
                        <a:t>VA</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a:effectLst/>
                          <a:latin typeface="+mj-lt"/>
                        </a:rPr>
                        <a:t>6</a:t>
                      </a:r>
                      <a:endParaRPr lang="en-US" sz="1800" b="0" i="0" u="none" strike="noStrike">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26</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1998</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Naomi</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none" strike="noStrike" dirty="0">
                          <a:effectLst/>
                          <a:latin typeface="+mj-lt"/>
                        </a:rPr>
                        <a:t>Brown</a:t>
                      </a:r>
                      <a:endParaRPr lang="en-US" sz="1800" b="0" i="0" u="none" strike="noStrike" dirty="0">
                        <a:solidFill>
                          <a:srgbClr val="000000"/>
                        </a:solidFill>
                        <a:effectLst/>
                        <a:latin typeface="+mj-lt"/>
                      </a:endParaRPr>
                    </a:p>
                  </a:txBody>
                  <a:tcPr marL="9525" marR="9525" marT="9525" marB="0" anchor="b">
                    <a:solidFill>
                      <a:schemeClr val="accent3">
                        <a:lumMod val="40000"/>
                        <a:lumOff val="60000"/>
                      </a:schemeClr>
                    </a:solidFill>
                  </a:tcPr>
                </a:tc>
                <a:tc>
                  <a:txBody>
                    <a:bodyPr/>
                    <a:lstStyle/>
                    <a:p>
                      <a:pPr algn="ctr" fontAlgn="b"/>
                      <a:r>
                        <a:rPr lang="en-US" sz="1800" u="sng" strike="noStrike" dirty="0">
                          <a:effectLst/>
                          <a:latin typeface="+mj-lt"/>
                          <a:hlinkClick r:id="rId4"/>
                        </a:rPr>
                        <a:t>naomib@cde.com</a:t>
                      </a:r>
                      <a:endParaRPr lang="en-US" sz="1800" b="0" i="0" u="sng" strike="noStrike" dirty="0">
                        <a:solidFill>
                          <a:srgbClr val="0563C1"/>
                        </a:solidFill>
                        <a:effectLst/>
                        <a:latin typeface="+mj-lt"/>
                      </a:endParaRPr>
                    </a:p>
                  </a:txBody>
                  <a:tcPr marL="9525" marR="9525" marT="9525" marB="0" anchor="b"/>
                </a:tc>
                <a:extLst>
                  <a:ext uri="{0D108BD9-81ED-4DB2-BD59-A6C34878D82A}">
                    <a16:rowId xmlns:a16="http://schemas.microsoft.com/office/drawing/2014/main" val="856248714"/>
                  </a:ext>
                </a:extLst>
              </a:tr>
            </a:tbl>
          </a:graphicData>
        </a:graphic>
      </p:graphicFrame>
    </p:spTree>
    <p:extLst>
      <p:ext uri="{BB962C8B-B14F-4D97-AF65-F5344CB8AC3E}">
        <p14:creationId xmlns:p14="http://schemas.microsoft.com/office/powerpoint/2010/main" val="324669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27040" y="364487"/>
            <a:ext cx="6197124" cy="5559699"/>
          </a:xfrm>
        </p:spPr>
        <p:txBody>
          <a:bodyPr>
            <a:normAutofit/>
          </a:bodyPr>
          <a:lstStyle/>
          <a:p>
            <a:pPr algn="ctr"/>
            <a:r>
              <a:rPr lang="en-US" sz="4000" dirty="0">
                <a:latin typeface="+mj-lt"/>
              </a:rPr>
              <a:t>Scammers and duplicates</a:t>
            </a:r>
          </a:p>
        </p:txBody>
      </p:sp>
      <p:sp>
        <p:nvSpPr>
          <p:cNvPr id="4" name="Rounded Rectangle 3">
            <a:extLst>
              <a:ext uri="{FF2B5EF4-FFF2-40B4-BE49-F238E27FC236}">
                <a16:creationId xmlns:a16="http://schemas.microsoft.com/office/drawing/2014/main" id="{48A8F253-9FD4-40B3-8C60-88BE16269E21}"/>
              </a:ext>
            </a:extLst>
          </p:cNvPr>
          <p:cNvSpPr/>
          <p:nvPr/>
        </p:nvSpPr>
        <p:spPr>
          <a:xfrm>
            <a:off x="1514475" y="369629"/>
            <a:ext cx="2743200" cy="914400"/>
          </a:xfrm>
          <a:prstGeom prst="roundRect">
            <a:avLst/>
          </a:prstGeom>
          <a:solidFill>
            <a:srgbClr val="B7C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4,029 </a:t>
            </a:r>
          </a:p>
          <a:p>
            <a:pPr algn="ctr"/>
            <a:r>
              <a:rPr lang="en-US" dirty="0"/>
              <a:t>completed screener attempts</a:t>
            </a:r>
          </a:p>
        </p:txBody>
      </p:sp>
      <p:sp>
        <p:nvSpPr>
          <p:cNvPr id="5" name="Rounded Rectangle 4">
            <a:extLst>
              <a:ext uri="{FF2B5EF4-FFF2-40B4-BE49-F238E27FC236}">
                <a16:creationId xmlns:a16="http://schemas.microsoft.com/office/drawing/2014/main" id="{AA74C38D-9B40-4599-B6BF-EDE715901DD8}"/>
              </a:ext>
            </a:extLst>
          </p:cNvPr>
          <p:cNvSpPr/>
          <p:nvPr/>
        </p:nvSpPr>
        <p:spPr>
          <a:xfrm>
            <a:off x="1514475" y="1916348"/>
            <a:ext cx="2743200" cy="914400"/>
          </a:xfrm>
          <a:prstGeom prst="roundRect">
            <a:avLst/>
          </a:prstGeom>
          <a:solidFill>
            <a:srgbClr val="B7C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1,588 </a:t>
            </a:r>
          </a:p>
          <a:p>
            <a:pPr algn="ctr"/>
            <a:r>
              <a:rPr lang="en-US" dirty="0"/>
              <a:t>met eligibility criteria</a:t>
            </a:r>
          </a:p>
        </p:txBody>
      </p:sp>
      <p:sp>
        <p:nvSpPr>
          <p:cNvPr id="6" name="Rounded Rectangle 5">
            <a:extLst>
              <a:ext uri="{FF2B5EF4-FFF2-40B4-BE49-F238E27FC236}">
                <a16:creationId xmlns:a16="http://schemas.microsoft.com/office/drawing/2014/main" id="{28820492-7773-486C-9F0B-8331D2185C67}"/>
              </a:ext>
            </a:extLst>
          </p:cNvPr>
          <p:cNvSpPr/>
          <p:nvPr/>
        </p:nvSpPr>
        <p:spPr>
          <a:xfrm>
            <a:off x="1514475" y="5009786"/>
            <a:ext cx="2743200" cy="914400"/>
          </a:xfrm>
          <a:prstGeom prst="roundRect">
            <a:avLst/>
          </a:prstGeom>
          <a:solidFill>
            <a:srgbClr val="B7C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1,304 </a:t>
            </a:r>
          </a:p>
          <a:p>
            <a:pPr algn="ctr"/>
            <a:r>
              <a:rPr lang="en-US" dirty="0"/>
              <a:t>participants in final sample</a:t>
            </a:r>
          </a:p>
        </p:txBody>
      </p:sp>
      <p:sp>
        <p:nvSpPr>
          <p:cNvPr id="7" name="Rounded Rectangle 6">
            <a:extLst>
              <a:ext uri="{FF2B5EF4-FFF2-40B4-BE49-F238E27FC236}">
                <a16:creationId xmlns:a16="http://schemas.microsoft.com/office/drawing/2014/main" id="{389A3791-9D7D-4129-985E-93DA73F1855F}"/>
              </a:ext>
            </a:extLst>
          </p:cNvPr>
          <p:cNvSpPr/>
          <p:nvPr/>
        </p:nvSpPr>
        <p:spPr>
          <a:xfrm>
            <a:off x="1514475" y="3463067"/>
            <a:ext cx="2743200" cy="914400"/>
          </a:xfrm>
          <a:prstGeom prst="roundRect">
            <a:avLst/>
          </a:prstGeom>
          <a:solidFill>
            <a:srgbClr val="B7C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284 </a:t>
            </a:r>
          </a:p>
          <a:p>
            <a:pPr algn="ctr"/>
            <a:r>
              <a:rPr lang="en-US" dirty="0"/>
              <a:t>were scammers/duplicates</a:t>
            </a:r>
          </a:p>
        </p:txBody>
      </p:sp>
      <p:sp>
        <p:nvSpPr>
          <p:cNvPr id="8" name="Arrow: Curved Left 25">
            <a:extLst>
              <a:ext uri="{FF2B5EF4-FFF2-40B4-BE49-F238E27FC236}">
                <a16:creationId xmlns:a16="http://schemas.microsoft.com/office/drawing/2014/main" id="{F7AFB771-2552-4B0E-AC1D-921139ABB2B5}"/>
              </a:ext>
            </a:extLst>
          </p:cNvPr>
          <p:cNvSpPr/>
          <p:nvPr/>
        </p:nvSpPr>
        <p:spPr>
          <a:xfrm>
            <a:off x="4312933" y="711200"/>
            <a:ext cx="914400" cy="1827130"/>
          </a:xfrm>
          <a:prstGeom prst="curvedLef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Left 26">
            <a:extLst>
              <a:ext uri="{FF2B5EF4-FFF2-40B4-BE49-F238E27FC236}">
                <a16:creationId xmlns:a16="http://schemas.microsoft.com/office/drawing/2014/main" id="{B7D804C8-9FEA-4753-A9E4-057952E30761}"/>
              </a:ext>
            </a:extLst>
          </p:cNvPr>
          <p:cNvSpPr/>
          <p:nvPr/>
        </p:nvSpPr>
        <p:spPr>
          <a:xfrm>
            <a:off x="4312933" y="3765582"/>
            <a:ext cx="914400" cy="1944338"/>
          </a:xfrm>
          <a:prstGeom prst="curvedLef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Right 27">
            <a:extLst>
              <a:ext uri="{FF2B5EF4-FFF2-40B4-BE49-F238E27FC236}">
                <a16:creationId xmlns:a16="http://schemas.microsoft.com/office/drawing/2014/main" id="{5ABA29D5-AF7D-452D-8F0B-6983457059AB}"/>
              </a:ext>
            </a:extLst>
          </p:cNvPr>
          <p:cNvSpPr/>
          <p:nvPr/>
        </p:nvSpPr>
        <p:spPr>
          <a:xfrm>
            <a:off x="612771" y="2373548"/>
            <a:ext cx="914400" cy="1771732"/>
          </a:xfrm>
          <a:prstGeom prst="curved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9335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Our Sample</a:t>
            </a:r>
          </a:p>
        </p:txBody>
      </p:sp>
    </p:spTree>
    <p:extLst>
      <p:ext uri="{BB962C8B-B14F-4D97-AF65-F5344CB8AC3E}">
        <p14:creationId xmlns:p14="http://schemas.microsoft.com/office/powerpoint/2010/main" val="29565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4381" y="689235"/>
            <a:ext cx="4864259" cy="5126164"/>
          </a:xfrm>
        </p:spPr>
        <p:txBody>
          <a:bodyPr>
            <a:normAutofit/>
          </a:bodyPr>
          <a:lstStyle/>
          <a:p>
            <a:r>
              <a:rPr lang="en-US" sz="3600" dirty="0">
                <a:latin typeface="+mj-lt"/>
              </a:rPr>
              <a:t>Race &amp; Hispanic Ethnicity</a:t>
            </a:r>
          </a:p>
        </p:txBody>
      </p:sp>
      <p:graphicFrame>
        <p:nvGraphicFramePr>
          <p:cNvPr id="7" name="Chart 6">
            <a:extLst>
              <a:ext uri="{FF2B5EF4-FFF2-40B4-BE49-F238E27FC236}">
                <a16:creationId xmlns:a16="http://schemas.microsoft.com/office/drawing/2014/main" id="{86404F66-8F23-4B26-A9FD-BBE6EFD540FC}"/>
              </a:ext>
            </a:extLst>
          </p:cNvPr>
          <p:cNvGraphicFramePr/>
          <p:nvPr>
            <p:extLst>
              <p:ext uri="{D42A27DB-BD31-4B8C-83A1-F6EECF244321}">
                <p14:modId xmlns:p14="http://schemas.microsoft.com/office/powerpoint/2010/main" val="1207552595"/>
              </p:ext>
            </p:extLst>
          </p:nvPr>
        </p:nvGraphicFramePr>
        <p:xfrm>
          <a:off x="5120640" y="447040"/>
          <a:ext cx="6807200" cy="5722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86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859972" y="365126"/>
            <a:ext cx="10493828" cy="9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sz="4000" dirty="0">
                <a:latin typeface="+mj-lt"/>
              </a:rPr>
              <a:t>Highest educational attainment</a:t>
            </a:r>
          </a:p>
        </p:txBody>
      </p:sp>
      <p:sp>
        <p:nvSpPr>
          <p:cNvPr id="6" name="Rounded Rectangle 5">
            <a:extLst>
              <a:ext uri="{FF2B5EF4-FFF2-40B4-BE49-F238E27FC236}">
                <a16:creationId xmlns:a16="http://schemas.microsoft.com/office/drawing/2014/main" id="{7726D8B0-6890-40AD-B11B-82E8FB29DE96}"/>
              </a:ext>
            </a:extLst>
          </p:cNvPr>
          <p:cNvSpPr/>
          <p:nvPr/>
        </p:nvSpPr>
        <p:spPr>
          <a:xfrm>
            <a:off x="1894477" y="2733038"/>
            <a:ext cx="3304540" cy="1783098"/>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66% in college </a:t>
            </a:r>
          </a:p>
          <a:p>
            <a:pPr algn="ctr"/>
            <a:r>
              <a:rPr lang="en-US" sz="2400" b="1" dirty="0"/>
              <a:t>or technical school</a:t>
            </a:r>
          </a:p>
        </p:txBody>
      </p:sp>
      <p:sp>
        <p:nvSpPr>
          <p:cNvPr id="7" name="Rounded Rectangle 6">
            <a:extLst>
              <a:ext uri="{FF2B5EF4-FFF2-40B4-BE49-F238E27FC236}">
                <a16:creationId xmlns:a16="http://schemas.microsoft.com/office/drawing/2014/main" id="{57766270-17DF-44EC-A8B4-C30D9EBDC205}"/>
              </a:ext>
            </a:extLst>
          </p:cNvPr>
          <p:cNvSpPr/>
          <p:nvPr/>
        </p:nvSpPr>
        <p:spPr>
          <a:xfrm>
            <a:off x="7030720" y="2733038"/>
            <a:ext cx="3189605" cy="1783098"/>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59% some college </a:t>
            </a:r>
          </a:p>
          <a:p>
            <a:pPr algn="ctr"/>
            <a:r>
              <a:rPr lang="en-US" sz="2400" b="1" dirty="0"/>
              <a:t>or more</a:t>
            </a:r>
          </a:p>
        </p:txBody>
      </p:sp>
      <p:sp>
        <p:nvSpPr>
          <p:cNvPr id="8" name="Shape 2671"/>
          <p:cNvSpPr>
            <a:spLocks noChangeArrowheads="1"/>
          </p:cNvSpPr>
          <p:nvPr/>
        </p:nvSpPr>
        <p:spPr bwMode="auto">
          <a:xfrm>
            <a:off x="2556679" y="2353015"/>
            <a:ext cx="1980135" cy="3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EDC300"/>
                </a:solidFill>
                <a:latin typeface="+mn-lt"/>
                <a:ea typeface="Roboto Bold" pitchFamily="2" charset="0"/>
                <a:cs typeface="Roboto Medium" pitchFamily="2" charset="0"/>
                <a:sym typeface="Roboto Medium" pitchFamily="2" charset="0"/>
              </a:rPr>
              <a:t>Participant</a:t>
            </a:r>
          </a:p>
        </p:txBody>
      </p:sp>
      <p:sp>
        <p:nvSpPr>
          <p:cNvPr id="9" name="Shape 2671"/>
          <p:cNvSpPr>
            <a:spLocks noChangeArrowheads="1"/>
          </p:cNvSpPr>
          <p:nvPr/>
        </p:nvSpPr>
        <p:spPr bwMode="auto">
          <a:xfrm>
            <a:off x="7669188" y="2353015"/>
            <a:ext cx="1964669" cy="36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30000"/>
              </a:lnSpc>
              <a:defRPr/>
            </a:pPr>
            <a:r>
              <a:rPr lang="en-US" altLang="en-US" sz="2000" b="1" dirty="0">
                <a:solidFill>
                  <a:srgbClr val="EDC300"/>
                </a:solidFill>
                <a:latin typeface="+mn-lt"/>
                <a:ea typeface="Roboto Bold" pitchFamily="2" charset="0"/>
                <a:cs typeface="Roboto Medium" pitchFamily="2" charset="0"/>
                <a:sym typeface="Roboto Medium" pitchFamily="2" charset="0"/>
              </a:rPr>
              <a:t>Parent</a:t>
            </a:r>
          </a:p>
        </p:txBody>
      </p:sp>
    </p:spTree>
    <p:extLst>
      <p:ext uri="{BB962C8B-B14F-4D97-AF65-F5344CB8AC3E}">
        <p14:creationId xmlns:p14="http://schemas.microsoft.com/office/powerpoint/2010/main" val="320869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Title 1"/>
          <p:cNvSpPr txBox="1">
            <a:spLocks/>
          </p:cNvSpPr>
          <p:nvPr/>
        </p:nvSpPr>
        <p:spPr>
          <a:xfrm>
            <a:off x="841683" y="720915"/>
            <a:ext cx="10515600" cy="534986"/>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dirty="0">
                <a:latin typeface="+mj-lt"/>
              </a:rPr>
              <a:t>What is Pulse App?</a:t>
            </a:r>
          </a:p>
        </p:txBody>
      </p:sp>
      <p:sp>
        <p:nvSpPr>
          <p:cNvPr id="75" name="Rectangle 74">
            <a:extLst>
              <a:ext uri="{FF2B5EF4-FFF2-40B4-BE49-F238E27FC236}">
                <a16:creationId xmlns:a16="http://schemas.microsoft.com/office/drawing/2014/main" id="{5355BFA5-D366-49A1-9150-46EC1C3A7A49}"/>
              </a:ext>
            </a:extLst>
          </p:cNvPr>
          <p:cNvSpPr/>
          <p:nvPr/>
        </p:nvSpPr>
        <p:spPr>
          <a:xfrm>
            <a:off x="838200" y="1377345"/>
            <a:ext cx="10025743" cy="120032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buNone/>
            </a:pPr>
            <a:r>
              <a:rPr lang="en-US" sz="2400" dirty="0">
                <a:solidFill>
                  <a:schemeClr val="tx1">
                    <a:lumMod val="65000"/>
                    <a:lumOff val="35000"/>
                  </a:schemeClr>
                </a:solidFill>
                <a:latin typeface="+mj-lt"/>
              </a:rPr>
              <a:t>A</a:t>
            </a:r>
            <a:r>
              <a:rPr lang="en-US" sz="2400" dirty="0">
                <a:latin typeface="+mj-lt"/>
              </a:rPr>
              <a:t> </a:t>
            </a:r>
            <a:r>
              <a:rPr lang="en-US" sz="2400" dirty="0">
                <a:solidFill>
                  <a:schemeClr val="accent2"/>
                </a:solidFill>
                <a:latin typeface="+mj-lt"/>
              </a:rPr>
              <a:t>self-led, web-based </a:t>
            </a:r>
            <a:r>
              <a:rPr lang="en-US" sz="2400" dirty="0">
                <a:solidFill>
                  <a:schemeClr val="tx1">
                    <a:lumMod val="65000"/>
                    <a:lumOff val="35000"/>
                  </a:schemeClr>
                </a:solidFill>
                <a:latin typeface="+mj-lt"/>
              </a:rPr>
              <a:t>mobile</a:t>
            </a:r>
            <a:r>
              <a:rPr lang="en-US" sz="2400" dirty="0">
                <a:latin typeface="+mj-lt"/>
              </a:rPr>
              <a:t> </a:t>
            </a:r>
            <a:r>
              <a:rPr lang="en-US" sz="2400" dirty="0">
                <a:solidFill>
                  <a:schemeClr val="accent2"/>
                </a:solidFill>
                <a:latin typeface="+mj-lt"/>
              </a:rPr>
              <a:t>sexual and reproductive health </a:t>
            </a:r>
            <a:r>
              <a:rPr lang="en-US" sz="2400" dirty="0">
                <a:solidFill>
                  <a:schemeClr val="tx1">
                    <a:lumMod val="65000"/>
                    <a:lumOff val="35000"/>
                  </a:schemeClr>
                </a:solidFill>
                <a:latin typeface="+mj-lt"/>
              </a:rPr>
              <a:t>app intervention for </a:t>
            </a:r>
            <a:r>
              <a:rPr lang="en-US" sz="2400" dirty="0">
                <a:solidFill>
                  <a:schemeClr val="accent2"/>
                </a:solidFill>
                <a:latin typeface="+mj-lt"/>
              </a:rPr>
              <a:t>young Black and Latina </a:t>
            </a:r>
            <a:r>
              <a:rPr lang="en-US" sz="2400" dirty="0">
                <a:solidFill>
                  <a:schemeClr val="tx1">
                    <a:lumMod val="65000"/>
                    <a:lumOff val="35000"/>
                  </a:schemeClr>
                </a:solidFill>
                <a:latin typeface="+mj-lt"/>
              </a:rPr>
              <a:t>women developed by Healthy Teen Network and Meta Media</a:t>
            </a:r>
            <a:r>
              <a:rPr lang="en-US" sz="2400" dirty="0">
                <a:latin typeface="+mj-lt"/>
              </a:rPr>
              <a:t>. </a:t>
            </a:r>
          </a:p>
        </p:txBody>
      </p:sp>
      <p:sp>
        <p:nvSpPr>
          <p:cNvPr id="76" name="Rectangle 75">
            <a:extLst>
              <a:ext uri="{FF2B5EF4-FFF2-40B4-BE49-F238E27FC236}">
                <a16:creationId xmlns:a16="http://schemas.microsoft.com/office/drawing/2014/main" id="{AB563761-059C-43E0-93D9-22B07F7FF510}"/>
              </a:ext>
            </a:extLst>
          </p:cNvPr>
          <p:cNvSpPr/>
          <p:nvPr/>
        </p:nvSpPr>
        <p:spPr>
          <a:xfrm>
            <a:off x="912813" y="3760070"/>
            <a:ext cx="10440987" cy="156966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buNone/>
            </a:pPr>
            <a:r>
              <a:rPr lang="en-US" sz="2400" dirty="0">
                <a:solidFill>
                  <a:schemeClr val="tx1">
                    <a:lumMod val="65000"/>
                    <a:lumOff val="35000"/>
                  </a:schemeClr>
                </a:solidFill>
                <a:latin typeface="+mj-lt"/>
              </a:rPr>
              <a:t>To increase…</a:t>
            </a:r>
          </a:p>
          <a:p>
            <a:pPr marL="1200150" lvl="2" indent="-285750">
              <a:buClr>
                <a:schemeClr val="tx1">
                  <a:lumMod val="65000"/>
                  <a:lumOff val="35000"/>
                </a:schemeClr>
              </a:buClr>
              <a:buFont typeface="Arial" panose="020B0604020202020204" pitchFamily="34" charset="0"/>
              <a:buChar char="•"/>
            </a:pPr>
            <a:r>
              <a:rPr lang="en-US" sz="2400" dirty="0">
                <a:solidFill>
                  <a:schemeClr val="tx1">
                    <a:lumMod val="65000"/>
                    <a:lumOff val="35000"/>
                  </a:schemeClr>
                </a:solidFill>
                <a:latin typeface="+mj-lt"/>
              </a:rPr>
              <a:t>the use of </a:t>
            </a:r>
            <a:r>
              <a:rPr lang="en-US" sz="2400" dirty="0">
                <a:solidFill>
                  <a:srgbClr val="FC0B3D"/>
                </a:solidFill>
                <a:latin typeface="+mj-lt"/>
              </a:rPr>
              <a:t>highly effective contraceptives </a:t>
            </a:r>
            <a:r>
              <a:rPr lang="en-US" sz="2400" dirty="0">
                <a:solidFill>
                  <a:schemeClr val="tx1">
                    <a:lumMod val="65000"/>
                    <a:lumOff val="35000"/>
                  </a:schemeClr>
                </a:solidFill>
                <a:latin typeface="+mj-lt"/>
              </a:rPr>
              <a:t>and </a:t>
            </a:r>
          </a:p>
          <a:p>
            <a:pPr marL="1200150" lvl="2" indent="-285750">
              <a:buClr>
                <a:schemeClr val="tx1">
                  <a:lumMod val="65000"/>
                  <a:lumOff val="35000"/>
                </a:schemeClr>
              </a:buClr>
              <a:buFont typeface="Arial" panose="020B0604020202020204" pitchFamily="34" charset="0"/>
              <a:buChar char="•"/>
            </a:pPr>
            <a:r>
              <a:rPr lang="en-US" sz="2400" dirty="0">
                <a:solidFill>
                  <a:srgbClr val="FC0B3D"/>
                </a:solidFill>
                <a:latin typeface="+mj-lt"/>
              </a:rPr>
              <a:t>visits to sexual and reproductive health clinics </a:t>
            </a:r>
          </a:p>
          <a:p>
            <a:pPr marL="0" indent="0">
              <a:buNone/>
            </a:pPr>
            <a:r>
              <a:rPr lang="en-US" sz="2400" dirty="0">
                <a:latin typeface="+mj-lt"/>
              </a:rPr>
              <a:t>	</a:t>
            </a:r>
            <a:r>
              <a:rPr lang="en-US" sz="2400" dirty="0">
                <a:solidFill>
                  <a:schemeClr val="tx1">
                    <a:lumMod val="65000"/>
                    <a:lumOff val="35000"/>
                  </a:schemeClr>
                </a:solidFill>
                <a:latin typeface="+mj-lt"/>
              </a:rPr>
              <a:t>			… among young women in the United States. </a:t>
            </a:r>
          </a:p>
        </p:txBody>
      </p:sp>
      <p:sp>
        <p:nvSpPr>
          <p:cNvPr id="77" name="Title 1"/>
          <p:cNvSpPr txBox="1">
            <a:spLocks/>
          </p:cNvSpPr>
          <p:nvPr/>
        </p:nvSpPr>
        <p:spPr>
          <a:xfrm>
            <a:off x="874713" y="3180634"/>
            <a:ext cx="10515600" cy="534986"/>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dirty="0">
                <a:latin typeface="+mj-lt"/>
              </a:rPr>
              <a:t>Goals</a:t>
            </a:r>
          </a:p>
        </p:txBody>
      </p:sp>
    </p:spTree>
    <p:extLst>
      <p:ext uri="{BB962C8B-B14F-4D97-AF65-F5344CB8AC3E}">
        <p14:creationId xmlns:p14="http://schemas.microsoft.com/office/powerpoint/2010/main" val="203206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859972" y="365126"/>
            <a:ext cx="10493828" cy="91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2pPr>
            <a:lvl3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3pPr>
            <a:lvl4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4pPr>
            <a:lvl5pPr algn="l" rtl="0" eaLnBrk="1" fontAlgn="base" hangingPunct="1">
              <a:lnSpc>
                <a:spcPct val="90000"/>
              </a:lnSpc>
              <a:spcBef>
                <a:spcPct val="0"/>
              </a:spcBef>
              <a:spcAft>
                <a:spcPct val="0"/>
              </a:spcAft>
              <a:defRPr sz="4400">
                <a:solidFill>
                  <a:srgbClr val="595959"/>
                </a:solidFill>
                <a:latin typeface="Roboto Light" panose="02000000000000000000" pitchFamily="2" charset="0"/>
                <a:ea typeface="Roboto Light" panose="02000000000000000000" pitchFamily="2" charset="0"/>
                <a:cs typeface="Roboto Light"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r>
              <a:rPr lang="en-US" sz="4000" dirty="0">
                <a:latin typeface="+mj-lt"/>
              </a:rPr>
              <a:t>Baseline sexual experience</a:t>
            </a:r>
          </a:p>
        </p:txBody>
      </p:sp>
      <p:sp>
        <p:nvSpPr>
          <p:cNvPr id="15" name="Rounded Rectangle 14">
            <a:extLst>
              <a:ext uri="{FF2B5EF4-FFF2-40B4-BE49-F238E27FC236}">
                <a16:creationId xmlns:a16="http://schemas.microsoft.com/office/drawing/2014/main" id="{50A78149-89BE-40C7-8043-FE5D1BD3976F}"/>
              </a:ext>
            </a:extLst>
          </p:cNvPr>
          <p:cNvSpPr/>
          <p:nvPr/>
        </p:nvSpPr>
        <p:spPr>
          <a:xfrm>
            <a:off x="4426744" y="2836631"/>
            <a:ext cx="3520440" cy="914400"/>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56% sex in past 3 months</a:t>
            </a:r>
          </a:p>
        </p:txBody>
      </p:sp>
      <p:sp>
        <p:nvSpPr>
          <p:cNvPr id="16" name="Rounded Rectangle 15">
            <a:extLst>
              <a:ext uri="{FF2B5EF4-FFF2-40B4-BE49-F238E27FC236}">
                <a16:creationId xmlns:a16="http://schemas.microsoft.com/office/drawing/2014/main" id="{73D12801-F05F-43C5-9B63-D01BEADA1C8A}"/>
              </a:ext>
            </a:extLst>
          </p:cNvPr>
          <p:cNvSpPr/>
          <p:nvPr/>
        </p:nvSpPr>
        <p:spPr>
          <a:xfrm>
            <a:off x="7681912" y="4295777"/>
            <a:ext cx="2414588" cy="1400175"/>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44% </a:t>
            </a:r>
          </a:p>
          <a:p>
            <a:pPr algn="ctr"/>
            <a:r>
              <a:rPr lang="en-US" sz="2000" b="1" dirty="0"/>
              <a:t>no method</a:t>
            </a:r>
          </a:p>
        </p:txBody>
      </p:sp>
      <p:sp>
        <p:nvSpPr>
          <p:cNvPr id="17" name="Rounded Rectangle 16">
            <a:extLst>
              <a:ext uri="{FF2B5EF4-FFF2-40B4-BE49-F238E27FC236}">
                <a16:creationId xmlns:a16="http://schemas.microsoft.com/office/drawing/2014/main" id="{22D276E7-564D-4CFC-87A8-EEB99CF65AD2}"/>
              </a:ext>
            </a:extLst>
          </p:cNvPr>
          <p:cNvSpPr/>
          <p:nvPr/>
        </p:nvSpPr>
        <p:spPr>
          <a:xfrm>
            <a:off x="4426744" y="1454952"/>
            <a:ext cx="3519487" cy="914400"/>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68% ever had sex</a:t>
            </a:r>
          </a:p>
        </p:txBody>
      </p:sp>
      <p:sp>
        <p:nvSpPr>
          <p:cNvPr id="18" name="Rounded Rectangle 17">
            <a:extLst>
              <a:ext uri="{FF2B5EF4-FFF2-40B4-BE49-F238E27FC236}">
                <a16:creationId xmlns:a16="http://schemas.microsoft.com/office/drawing/2014/main" id="{79690110-ED74-4859-89FD-A8445C8D7A74}"/>
              </a:ext>
            </a:extLst>
          </p:cNvPr>
          <p:cNvSpPr/>
          <p:nvPr/>
        </p:nvSpPr>
        <p:spPr>
          <a:xfrm>
            <a:off x="2305050" y="4295778"/>
            <a:ext cx="2414588" cy="1400175"/>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77% </a:t>
            </a:r>
          </a:p>
          <a:p>
            <a:pPr algn="ctr"/>
            <a:r>
              <a:rPr lang="en-US" sz="2000" b="1" dirty="0"/>
              <a:t>no condom</a:t>
            </a:r>
          </a:p>
        </p:txBody>
      </p:sp>
      <p:sp>
        <p:nvSpPr>
          <p:cNvPr id="19" name="Rounded Rectangle 18">
            <a:extLst>
              <a:ext uri="{FF2B5EF4-FFF2-40B4-BE49-F238E27FC236}">
                <a16:creationId xmlns:a16="http://schemas.microsoft.com/office/drawing/2014/main" id="{C7BA8022-EC68-4532-A5A0-5C3449B73815}"/>
              </a:ext>
            </a:extLst>
          </p:cNvPr>
          <p:cNvSpPr/>
          <p:nvPr/>
        </p:nvSpPr>
        <p:spPr>
          <a:xfrm>
            <a:off x="4993481" y="4295777"/>
            <a:ext cx="2414588" cy="1400175"/>
          </a:xfrm>
          <a:prstGeom prst="roundRect">
            <a:avLst/>
          </a:prstGeom>
          <a:solidFill>
            <a:srgbClr val="ED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49% </a:t>
            </a:r>
          </a:p>
          <a:p>
            <a:pPr algn="ctr"/>
            <a:r>
              <a:rPr lang="en-US" sz="2000" b="1" dirty="0"/>
              <a:t>no hormonal </a:t>
            </a:r>
          </a:p>
          <a:p>
            <a:pPr algn="ctr"/>
            <a:r>
              <a:rPr lang="en-US" sz="2000" b="1" dirty="0"/>
              <a:t>birth control</a:t>
            </a:r>
          </a:p>
        </p:txBody>
      </p:sp>
      <p:sp>
        <p:nvSpPr>
          <p:cNvPr id="20" name="Arrow: Down 10">
            <a:extLst>
              <a:ext uri="{FF2B5EF4-FFF2-40B4-BE49-F238E27FC236}">
                <a16:creationId xmlns:a16="http://schemas.microsoft.com/office/drawing/2014/main" id="{8B9F941D-3DE5-49DF-85E3-501E29596BA8}"/>
              </a:ext>
            </a:extLst>
          </p:cNvPr>
          <p:cNvSpPr/>
          <p:nvPr/>
        </p:nvSpPr>
        <p:spPr>
          <a:xfrm>
            <a:off x="6081712" y="2415865"/>
            <a:ext cx="209550" cy="392263"/>
          </a:xfrm>
          <a:prstGeom prst="downArrow">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11">
            <a:extLst>
              <a:ext uri="{FF2B5EF4-FFF2-40B4-BE49-F238E27FC236}">
                <a16:creationId xmlns:a16="http://schemas.microsoft.com/office/drawing/2014/main" id="{9032489C-CED8-4BB1-9154-5EDC2120A7A6}"/>
              </a:ext>
            </a:extLst>
          </p:cNvPr>
          <p:cNvSpPr/>
          <p:nvPr/>
        </p:nvSpPr>
        <p:spPr>
          <a:xfrm>
            <a:off x="6106886" y="3826047"/>
            <a:ext cx="209550" cy="392263"/>
          </a:xfrm>
          <a:prstGeom prst="downArrow">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12">
            <a:extLst>
              <a:ext uri="{FF2B5EF4-FFF2-40B4-BE49-F238E27FC236}">
                <a16:creationId xmlns:a16="http://schemas.microsoft.com/office/drawing/2014/main" id="{192252BE-3F43-4A66-B0B9-E0FDCD6C8E4B}"/>
              </a:ext>
            </a:extLst>
          </p:cNvPr>
          <p:cNvSpPr/>
          <p:nvPr/>
        </p:nvSpPr>
        <p:spPr>
          <a:xfrm rot="19468881">
            <a:off x="7737414" y="3827271"/>
            <a:ext cx="209550" cy="392263"/>
          </a:xfrm>
          <a:prstGeom prst="downArrow">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13">
            <a:extLst>
              <a:ext uri="{FF2B5EF4-FFF2-40B4-BE49-F238E27FC236}">
                <a16:creationId xmlns:a16="http://schemas.microsoft.com/office/drawing/2014/main" id="{2F7A54AF-6E78-4219-99CA-F5402B95B187}"/>
              </a:ext>
            </a:extLst>
          </p:cNvPr>
          <p:cNvSpPr/>
          <p:nvPr/>
        </p:nvSpPr>
        <p:spPr>
          <a:xfrm rot="2194006">
            <a:off x="4413865" y="3827272"/>
            <a:ext cx="209550" cy="392263"/>
          </a:xfrm>
          <a:prstGeom prst="downArrow">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06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Next Steps</a:t>
            </a:r>
          </a:p>
        </p:txBody>
      </p:sp>
    </p:spTree>
    <p:extLst>
      <p:ext uri="{BB962C8B-B14F-4D97-AF65-F5344CB8AC3E}">
        <p14:creationId xmlns:p14="http://schemas.microsoft.com/office/powerpoint/2010/main" val="383748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4713" y="6356350"/>
            <a:ext cx="10444162" cy="68263"/>
          </a:xfrm>
          <a:prstGeom prst="rect">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11279188" y="6356350"/>
            <a:ext cx="74612"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p:cNvSpPr/>
          <p:nvPr/>
        </p:nvSpPr>
        <p:spPr>
          <a:xfrm>
            <a:off x="838200" y="6356350"/>
            <a:ext cx="74613"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6527800" y="6356350"/>
            <a:ext cx="74613"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5643563" y="6356350"/>
            <a:ext cx="76200" cy="68263"/>
          </a:xfrm>
          <a:prstGeom prst="ellipse">
            <a:avLst/>
          </a:prstGeom>
          <a:solidFill>
            <a:srgbClr val="ED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Shape 314"/>
          <p:cNvSpPr>
            <a:spLocks noChangeArrowheads="1"/>
          </p:cNvSpPr>
          <p:nvPr/>
        </p:nvSpPr>
        <p:spPr bwMode="auto">
          <a:xfrm>
            <a:off x="1967707" y="1923236"/>
            <a:ext cx="9348787" cy="34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rgbClr val="EDC308"/>
                </a:solidFill>
                <a:latin typeface="+mn-lt"/>
                <a:ea typeface="Roboto Bold" pitchFamily="2" charset="0"/>
                <a:cs typeface="Roboto Bold" pitchFamily="2" charset="0"/>
                <a:sym typeface="Roboto Bold" pitchFamily="2" charset="0"/>
              </a:rPr>
              <a:t>Beginning to conduct impact analyses using our 6-week follow-up data.</a:t>
            </a:r>
          </a:p>
        </p:txBody>
      </p:sp>
      <p:sp>
        <p:nvSpPr>
          <p:cNvPr id="19" name="Shape 316"/>
          <p:cNvSpPr>
            <a:spLocks/>
          </p:cNvSpPr>
          <p:nvPr/>
        </p:nvSpPr>
        <p:spPr bwMode="auto">
          <a:xfrm>
            <a:off x="838200" y="1749425"/>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0" name="Shape 317"/>
          <p:cNvSpPr/>
          <p:nvPr/>
        </p:nvSpPr>
        <p:spPr>
          <a:xfrm>
            <a:off x="968375" y="1943100"/>
            <a:ext cx="512763" cy="385763"/>
          </a:xfrm>
          <a:custGeom>
            <a:avLst/>
            <a:gdLst/>
            <a:ahLst/>
            <a:cxnLst>
              <a:cxn ang="0">
                <a:pos x="wd2" y="hd2"/>
              </a:cxn>
              <a:cxn ang="5400000">
                <a:pos x="wd2" y="hd2"/>
              </a:cxn>
              <a:cxn ang="10800000">
                <a:pos x="wd2" y="hd2"/>
              </a:cxn>
              <a:cxn ang="16200000">
                <a:pos x="wd2" y="hd2"/>
              </a:cxn>
            </a:cxnLst>
            <a:rect l="0" t="0" r="r" b="b"/>
            <a:pathLst>
              <a:path w="21600" h="21600" extrusionOk="0">
                <a:moveTo>
                  <a:pt x="17964" y="16653"/>
                </a:moveTo>
                <a:cubicBezTo>
                  <a:pt x="17800" y="16782"/>
                  <a:pt x="17708" y="17031"/>
                  <a:pt x="17733" y="17282"/>
                </a:cubicBezTo>
                <a:cubicBezTo>
                  <a:pt x="17876" y="18704"/>
                  <a:pt x="18345" y="19747"/>
                  <a:pt x="18652" y="20300"/>
                </a:cubicBezTo>
                <a:cubicBezTo>
                  <a:pt x="17373" y="20102"/>
                  <a:pt x="16297" y="19012"/>
                  <a:pt x="15593" y="18085"/>
                </a:cubicBezTo>
                <a:cubicBezTo>
                  <a:pt x="15487" y="17946"/>
                  <a:pt x="15336" y="17878"/>
                  <a:pt x="15191" y="17907"/>
                </a:cubicBezTo>
                <a:cubicBezTo>
                  <a:pt x="14794" y="17972"/>
                  <a:pt x="14413" y="18008"/>
                  <a:pt x="14059" y="18008"/>
                </a:cubicBezTo>
                <a:cubicBezTo>
                  <a:pt x="13532" y="18008"/>
                  <a:pt x="13012" y="17939"/>
                  <a:pt x="12507" y="17811"/>
                </a:cubicBezTo>
                <a:cubicBezTo>
                  <a:pt x="15275" y="16244"/>
                  <a:pt x="17172" y="13075"/>
                  <a:pt x="17172" y="9428"/>
                </a:cubicBezTo>
                <a:cubicBezTo>
                  <a:pt x="17172" y="7594"/>
                  <a:pt x="16691" y="5881"/>
                  <a:pt x="15862" y="4430"/>
                </a:cubicBezTo>
                <a:cubicBezTo>
                  <a:pt x="18616" y="5258"/>
                  <a:pt x="20637" y="7926"/>
                  <a:pt x="20637" y="11085"/>
                </a:cubicBezTo>
                <a:cubicBezTo>
                  <a:pt x="20637" y="13296"/>
                  <a:pt x="19663" y="15327"/>
                  <a:pt x="17964" y="16653"/>
                </a:cubicBezTo>
                <a:cubicBezTo>
                  <a:pt x="17964" y="16653"/>
                  <a:pt x="17964" y="16653"/>
                  <a:pt x="17964" y="16653"/>
                </a:cubicBezTo>
                <a:close/>
                <a:moveTo>
                  <a:pt x="8586" y="16321"/>
                </a:moveTo>
                <a:cubicBezTo>
                  <a:pt x="8221" y="16321"/>
                  <a:pt x="7830" y="16284"/>
                  <a:pt x="7423" y="16213"/>
                </a:cubicBezTo>
                <a:cubicBezTo>
                  <a:pt x="7128" y="16166"/>
                  <a:pt x="6828" y="16295"/>
                  <a:pt x="6617" y="16576"/>
                </a:cubicBezTo>
                <a:cubicBezTo>
                  <a:pt x="6100" y="17255"/>
                  <a:pt x="5387" y="18023"/>
                  <a:pt x="4551" y="18465"/>
                </a:cubicBezTo>
                <a:cubicBezTo>
                  <a:pt x="4771" y="17848"/>
                  <a:pt x="4966" y="17089"/>
                  <a:pt x="5056" y="16197"/>
                </a:cubicBezTo>
                <a:cubicBezTo>
                  <a:pt x="5108" y="15694"/>
                  <a:pt x="4926" y="15198"/>
                  <a:pt x="4594" y="14938"/>
                </a:cubicBezTo>
                <a:cubicBezTo>
                  <a:pt x="2897" y="13615"/>
                  <a:pt x="1925" y="11607"/>
                  <a:pt x="1925" y="9428"/>
                </a:cubicBezTo>
                <a:cubicBezTo>
                  <a:pt x="1925" y="5627"/>
                  <a:pt x="4913" y="2534"/>
                  <a:pt x="8586" y="2534"/>
                </a:cubicBezTo>
                <a:cubicBezTo>
                  <a:pt x="12261" y="2534"/>
                  <a:pt x="15248" y="5627"/>
                  <a:pt x="15248" y="9428"/>
                </a:cubicBezTo>
                <a:cubicBezTo>
                  <a:pt x="15248" y="13226"/>
                  <a:pt x="12261" y="16321"/>
                  <a:pt x="8586" y="16321"/>
                </a:cubicBezTo>
                <a:cubicBezTo>
                  <a:pt x="8586" y="16321"/>
                  <a:pt x="8586" y="16321"/>
                  <a:pt x="8586" y="16321"/>
                </a:cubicBezTo>
                <a:close/>
                <a:moveTo>
                  <a:pt x="21600" y="11085"/>
                </a:moveTo>
                <a:cubicBezTo>
                  <a:pt x="21600" y="6844"/>
                  <a:pt x="18615" y="3344"/>
                  <a:pt x="14804" y="2937"/>
                </a:cubicBezTo>
                <a:cubicBezTo>
                  <a:pt x="13239" y="1130"/>
                  <a:pt x="11031" y="0"/>
                  <a:pt x="8586" y="0"/>
                </a:cubicBezTo>
                <a:cubicBezTo>
                  <a:pt x="3851" y="0"/>
                  <a:pt x="0" y="4230"/>
                  <a:pt x="0" y="9428"/>
                </a:cubicBezTo>
                <a:cubicBezTo>
                  <a:pt x="0" y="12205"/>
                  <a:pt x="1119" y="14839"/>
                  <a:pt x="3028" y="16621"/>
                </a:cubicBezTo>
                <a:cubicBezTo>
                  <a:pt x="2769" y="17793"/>
                  <a:pt x="2278" y="18478"/>
                  <a:pt x="2278" y="18478"/>
                </a:cubicBezTo>
                <a:cubicBezTo>
                  <a:pt x="1946" y="18913"/>
                  <a:pt x="1825" y="19568"/>
                  <a:pt x="1961" y="20192"/>
                </a:cubicBezTo>
                <a:cubicBezTo>
                  <a:pt x="1972" y="20242"/>
                  <a:pt x="1985" y="20294"/>
                  <a:pt x="2001" y="20340"/>
                </a:cubicBezTo>
                <a:cubicBezTo>
                  <a:pt x="2203" y="20963"/>
                  <a:pt x="2667" y="21366"/>
                  <a:pt x="3185" y="21366"/>
                </a:cubicBezTo>
                <a:cubicBezTo>
                  <a:pt x="5052" y="21366"/>
                  <a:pt x="6591" y="20054"/>
                  <a:pt x="7637" y="18795"/>
                </a:cubicBezTo>
                <a:cubicBezTo>
                  <a:pt x="7964" y="18834"/>
                  <a:pt x="8282" y="18855"/>
                  <a:pt x="8586" y="18855"/>
                </a:cubicBezTo>
                <a:cubicBezTo>
                  <a:pt x="9380" y="18855"/>
                  <a:pt x="10145" y="18735"/>
                  <a:pt x="10875" y="18513"/>
                </a:cubicBezTo>
                <a:cubicBezTo>
                  <a:pt x="11865" y="19012"/>
                  <a:pt x="12949" y="19275"/>
                  <a:pt x="14059" y="19275"/>
                </a:cubicBezTo>
                <a:cubicBezTo>
                  <a:pt x="14384" y="19275"/>
                  <a:pt x="14727" y="19249"/>
                  <a:pt x="15081" y="19198"/>
                </a:cubicBezTo>
                <a:cubicBezTo>
                  <a:pt x="15995" y="20340"/>
                  <a:pt x="17382" y="21600"/>
                  <a:pt x="19060" y="21600"/>
                </a:cubicBezTo>
                <a:cubicBezTo>
                  <a:pt x="19374" y="21600"/>
                  <a:pt x="19657" y="21356"/>
                  <a:pt x="19780" y="20979"/>
                </a:cubicBezTo>
                <a:cubicBezTo>
                  <a:pt x="19788" y="20955"/>
                  <a:pt x="19794" y="20929"/>
                  <a:pt x="19800" y="20903"/>
                </a:cubicBezTo>
                <a:cubicBezTo>
                  <a:pt x="19885" y="20517"/>
                  <a:pt x="19812" y="20114"/>
                  <a:pt x="19615" y="19854"/>
                </a:cubicBezTo>
                <a:cubicBezTo>
                  <a:pt x="19608" y="19846"/>
                  <a:pt x="18974" y="18977"/>
                  <a:pt x="18740" y="17511"/>
                </a:cubicBezTo>
                <a:cubicBezTo>
                  <a:pt x="20537" y="15961"/>
                  <a:pt x="21600" y="13588"/>
                  <a:pt x="21600" y="11085"/>
                </a:cubicBezTo>
                <a:cubicBezTo>
                  <a:pt x="21600" y="11085"/>
                  <a:pt x="21600" y="11085"/>
                  <a:pt x="21600" y="11085"/>
                </a:cubicBezTo>
                <a:close/>
                <a:moveTo>
                  <a:pt x="11006" y="10422"/>
                </a:moveTo>
                <a:lnTo>
                  <a:pt x="6194" y="10422"/>
                </a:lnTo>
                <a:cubicBezTo>
                  <a:pt x="5929" y="10422"/>
                  <a:pt x="5712" y="10706"/>
                  <a:pt x="5712" y="11056"/>
                </a:cubicBezTo>
                <a:cubicBezTo>
                  <a:pt x="5712" y="11406"/>
                  <a:pt x="5929" y="11688"/>
                  <a:pt x="6194" y="11688"/>
                </a:cubicBezTo>
                <a:lnTo>
                  <a:pt x="11006" y="11688"/>
                </a:lnTo>
                <a:cubicBezTo>
                  <a:pt x="11272" y="11688"/>
                  <a:pt x="11487" y="11406"/>
                  <a:pt x="11487" y="11056"/>
                </a:cubicBezTo>
                <a:cubicBezTo>
                  <a:pt x="11487" y="10706"/>
                  <a:pt x="11272" y="10422"/>
                  <a:pt x="11006" y="10422"/>
                </a:cubicBezTo>
                <a:cubicBezTo>
                  <a:pt x="11006" y="10422"/>
                  <a:pt x="11006" y="10422"/>
                  <a:pt x="11006" y="10422"/>
                </a:cubicBezTo>
                <a:close/>
                <a:moveTo>
                  <a:pt x="11006" y="7343"/>
                </a:moveTo>
                <a:lnTo>
                  <a:pt x="6194" y="7343"/>
                </a:lnTo>
                <a:cubicBezTo>
                  <a:pt x="5929" y="7343"/>
                  <a:pt x="5712" y="7627"/>
                  <a:pt x="5712" y="7978"/>
                </a:cubicBezTo>
                <a:cubicBezTo>
                  <a:pt x="5712" y="8327"/>
                  <a:pt x="5929" y="8611"/>
                  <a:pt x="6194" y="8611"/>
                </a:cubicBezTo>
                <a:lnTo>
                  <a:pt x="11006" y="8611"/>
                </a:lnTo>
                <a:cubicBezTo>
                  <a:pt x="11272" y="8611"/>
                  <a:pt x="11487" y="8329"/>
                  <a:pt x="11487" y="7978"/>
                </a:cubicBezTo>
                <a:cubicBezTo>
                  <a:pt x="11487" y="7627"/>
                  <a:pt x="11272" y="7343"/>
                  <a:pt x="11006" y="7343"/>
                </a:cubicBezTo>
                <a:cubicBezTo>
                  <a:pt x="11006" y="7343"/>
                  <a:pt x="11006" y="7343"/>
                  <a:pt x="11006" y="7343"/>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319"/>
          <p:cNvSpPr>
            <a:spLocks noChangeArrowheads="1"/>
          </p:cNvSpPr>
          <p:nvPr/>
        </p:nvSpPr>
        <p:spPr bwMode="auto">
          <a:xfrm>
            <a:off x="1992313" y="3023575"/>
            <a:ext cx="936148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20000"/>
              </a:lnSpc>
              <a:defRPr/>
            </a:pPr>
            <a:r>
              <a:rPr lang="en-US" altLang="en-US" sz="2000" b="1" dirty="0">
                <a:solidFill>
                  <a:srgbClr val="EDC308"/>
                </a:solidFill>
                <a:latin typeface="+mn-lt"/>
                <a:ea typeface="Roboto Bold" pitchFamily="2" charset="0"/>
                <a:cs typeface="Roboto Bold" pitchFamily="2" charset="0"/>
                <a:sym typeface="Roboto Bold" pitchFamily="2" charset="0"/>
              </a:rPr>
              <a:t>Pursuing funding opportunities to: </a:t>
            </a:r>
            <a:endParaRPr lang="en-US" altLang="en-US" sz="2000" b="1" dirty="0">
              <a:solidFill>
                <a:schemeClr val="accent2"/>
              </a:solidFill>
              <a:latin typeface="+mn-lt"/>
              <a:ea typeface="Roboto Bold" pitchFamily="2" charset="0"/>
              <a:cs typeface="Roboto Bold" pitchFamily="2" charset="0"/>
              <a:sym typeface="Roboto Bold" pitchFamily="2" charset="0"/>
            </a:endParaRPr>
          </a:p>
          <a:p>
            <a:pPr marL="182880" indent="-182880" eaLnBrk="1" hangingPunct="1">
              <a:lnSpc>
                <a:spcPct val="120000"/>
              </a:lnSpc>
              <a:buFont typeface="Arial" panose="020B0604020202020204" pitchFamily="34" charset="0"/>
              <a:buChar char="•"/>
              <a:defRPr/>
            </a:pPr>
            <a:r>
              <a:rPr lang="en-US" altLang="en-US" sz="1600" dirty="0">
                <a:solidFill>
                  <a:srgbClr val="595959"/>
                </a:solidFill>
                <a:latin typeface="+mn-lt"/>
                <a:ea typeface="Roboto Light" pitchFamily="2" charset="0"/>
                <a:cs typeface="Roboto" pitchFamily="2" charset="0"/>
              </a:rPr>
              <a:t>evaluate the Spanish-language Pulse, and </a:t>
            </a:r>
          </a:p>
          <a:p>
            <a:pPr marL="182880" indent="-182880" eaLnBrk="1" hangingPunct="1">
              <a:lnSpc>
                <a:spcPct val="120000"/>
              </a:lnSpc>
              <a:buFont typeface="Arial" panose="020B0604020202020204" pitchFamily="34" charset="0"/>
              <a:buChar char="•"/>
              <a:defRPr/>
            </a:pPr>
            <a:r>
              <a:rPr lang="en-US" altLang="en-US" sz="1600" dirty="0">
                <a:solidFill>
                  <a:srgbClr val="595959"/>
                </a:solidFill>
                <a:latin typeface="+mn-lt"/>
                <a:ea typeface="Roboto Light" pitchFamily="2" charset="0"/>
                <a:cs typeface="Roboto" pitchFamily="2" charset="0"/>
              </a:rPr>
              <a:t>further analyze our English-language survey data and app usage data</a:t>
            </a:r>
            <a:r>
              <a:rPr lang="en-US" altLang="en-US" sz="1200" dirty="0">
                <a:solidFill>
                  <a:srgbClr val="595959"/>
                </a:solidFill>
                <a:latin typeface="+mn-lt"/>
                <a:ea typeface="Roboto Light" pitchFamily="2" charset="0"/>
                <a:cs typeface="Roboto" pitchFamily="2" charset="0"/>
              </a:rPr>
              <a:t>.</a:t>
            </a:r>
          </a:p>
          <a:p>
            <a:pPr eaLnBrk="1" hangingPunct="1">
              <a:lnSpc>
                <a:spcPct val="120000"/>
              </a:lnSpc>
              <a:defRPr/>
            </a:pPr>
            <a:endParaRPr lang="en-US" altLang="en-US" sz="1400" dirty="0">
              <a:solidFill>
                <a:srgbClr val="595959"/>
              </a:solidFill>
              <a:latin typeface="+mn-lt"/>
              <a:ea typeface="Roboto Light" pitchFamily="2" charset="0"/>
              <a:cs typeface="Roboto Bold" pitchFamily="2" charset="0"/>
              <a:sym typeface="Roboto Bold" pitchFamily="2" charset="0"/>
            </a:endParaRPr>
          </a:p>
          <a:p>
            <a:pPr eaLnBrk="1" hangingPunct="1">
              <a:lnSpc>
                <a:spcPct val="120000"/>
              </a:lnSpc>
              <a:defRPr/>
            </a:pPr>
            <a:endParaRPr lang="en-US" altLang="en-US" sz="2000" dirty="0">
              <a:solidFill>
                <a:schemeClr val="accent2"/>
              </a:solidFill>
              <a:latin typeface="+mn-lt"/>
              <a:ea typeface="Roboto Bold" pitchFamily="2" charset="0"/>
              <a:cs typeface="Roboto Bold" pitchFamily="2" charset="0"/>
              <a:sym typeface="Roboto Bold" pitchFamily="2" charset="0"/>
            </a:endParaRPr>
          </a:p>
        </p:txBody>
      </p:sp>
      <p:sp>
        <p:nvSpPr>
          <p:cNvPr id="24" name="Shape 328"/>
          <p:cNvSpPr>
            <a:spLocks/>
          </p:cNvSpPr>
          <p:nvPr/>
        </p:nvSpPr>
        <p:spPr bwMode="auto">
          <a:xfrm>
            <a:off x="838200" y="2797175"/>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C300"/>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5" name="Shape 329"/>
          <p:cNvSpPr/>
          <p:nvPr/>
        </p:nvSpPr>
        <p:spPr>
          <a:xfrm>
            <a:off x="989013" y="2930525"/>
            <a:ext cx="438150" cy="436563"/>
          </a:xfrm>
          <a:custGeom>
            <a:avLst/>
            <a:gdLst/>
            <a:ahLst/>
            <a:cxnLst>
              <a:cxn ang="0">
                <a:pos x="wd2" y="hd2"/>
              </a:cxn>
              <a:cxn ang="5400000">
                <a:pos x="wd2" y="hd2"/>
              </a:cxn>
              <a:cxn ang="10800000">
                <a:pos x="wd2" y="hd2"/>
              </a:cxn>
              <a:cxn ang="16200000">
                <a:pos x="wd2" y="hd2"/>
              </a:cxn>
            </a:cxnLst>
            <a:rect l="0" t="0"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335"/>
          <p:cNvSpPr/>
          <p:nvPr/>
        </p:nvSpPr>
        <p:spPr>
          <a:xfrm>
            <a:off x="981075" y="4976813"/>
            <a:ext cx="452438" cy="534987"/>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Title 1"/>
          <p:cNvSpPr>
            <a:spLocks noGrp="1"/>
          </p:cNvSpPr>
          <p:nvPr>
            <p:ph type="title"/>
          </p:nvPr>
        </p:nvSpPr>
        <p:spPr>
          <a:xfrm>
            <a:off x="838200" y="365126"/>
            <a:ext cx="10515600" cy="913802"/>
          </a:xfrm>
        </p:spPr>
        <p:txBody>
          <a:bodyPr>
            <a:normAutofit/>
          </a:bodyPr>
          <a:lstStyle>
            <a:lvl1pPr>
              <a:defRPr sz="3200">
                <a:solidFill>
                  <a:schemeClr val="tx1">
                    <a:lumMod val="65000"/>
                    <a:lumOff val="35000"/>
                  </a:schemeClr>
                </a:solidFill>
              </a:defRPr>
            </a:lvl1pPr>
          </a:lstStyle>
          <a:p>
            <a:r>
              <a:rPr lang="en-US" sz="4000" dirty="0">
                <a:latin typeface="+mj-lt"/>
              </a:rPr>
              <a:t>Next Steps</a:t>
            </a:r>
          </a:p>
        </p:txBody>
      </p:sp>
    </p:spTree>
    <p:extLst>
      <p:ext uri="{BB962C8B-B14F-4D97-AF65-F5344CB8AC3E}">
        <p14:creationId xmlns:p14="http://schemas.microsoft.com/office/powerpoint/2010/main" val="7550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74713" y="6356350"/>
            <a:ext cx="10444162" cy="68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p:cNvSpPr/>
          <p:nvPr/>
        </p:nvSpPr>
        <p:spPr>
          <a:xfrm>
            <a:off x="11279188" y="6356350"/>
            <a:ext cx="74612"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p:cNvSpPr/>
          <p:nvPr/>
        </p:nvSpPr>
        <p:spPr>
          <a:xfrm>
            <a:off x="8382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p:nvPr/>
        </p:nvSpPr>
        <p:spPr>
          <a:xfrm>
            <a:off x="6527800" y="6356350"/>
            <a:ext cx="74613"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p:cNvSpPr/>
          <p:nvPr/>
        </p:nvSpPr>
        <p:spPr>
          <a:xfrm>
            <a:off x="5643563" y="6356350"/>
            <a:ext cx="76200" cy="682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2" name="Title 1"/>
          <p:cNvSpPr txBox="1">
            <a:spLocks/>
          </p:cNvSpPr>
          <p:nvPr/>
        </p:nvSpPr>
        <p:spPr>
          <a:xfrm>
            <a:off x="838200" y="655320"/>
            <a:ext cx="10515600" cy="1059180"/>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sz="4400" dirty="0">
                <a:latin typeface="+mj-lt"/>
              </a:rPr>
              <a:t>Contact Us</a:t>
            </a:r>
          </a:p>
        </p:txBody>
      </p:sp>
      <p:sp>
        <p:nvSpPr>
          <p:cNvPr id="10" name="Content Placeholder 7">
            <a:extLst>
              <a:ext uri="{FF2B5EF4-FFF2-40B4-BE49-F238E27FC236}">
                <a16:creationId xmlns:a16="http://schemas.microsoft.com/office/drawing/2014/main" id="{35CF8266-DB73-442F-ABF4-6B8A4089CF8C}"/>
              </a:ext>
            </a:extLst>
          </p:cNvPr>
          <p:cNvSpPr txBox="1">
            <a:spLocks/>
          </p:cNvSpPr>
          <p:nvPr/>
        </p:nvSpPr>
        <p:spPr>
          <a:xfrm>
            <a:off x="838200" y="2954020"/>
            <a:ext cx="3864429" cy="110363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b="1" dirty="0">
                <a:solidFill>
                  <a:schemeClr val="accent1"/>
                </a:solidFill>
                <a:latin typeface="+mj-lt"/>
              </a:rPr>
              <a:t>Elizabeth Cook</a:t>
            </a:r>
            <a:r>
              <a:rPr lang="en-US" dirty="0">
                <a:solidFill>
                  <a:schemeClr val="tx1">
                    <a:lumMod val="65000"/>
                    <a:lumOff val="35000"/>
                  </a:schemeClr>
                </a:solidFill>
                <a:latin typeface="+mj-lt"/>
              </a:rPr>
              <a:t>	 </a:t>
            </a:r>
          </a:p>
          <a:p>
            <a:pPr marL="0" indent="0">
              <a:spcBef>
                <a:spcPts val="600"/>
              </a:spcBef>
              <a:spcAft>
                <a:spcPts val="600"/>
              </a:spcAft>
              <a:buFont typeface="Arial" panose="020B0604020202020204" pitchFamily="34" charset="0"/>
              <a:buNone/>
            </a:pPr>
            <a:r>
              <a:rPr lang="en-US" dirty="0">
                <a:solidFill>
                  <a:schemeClr val="tx1">
                    <a:lumMod val="65000"/>
                    <a:lumOff val="35000"/>
                  </a:schemeClr>
                </a:solidFill>
                <a:latin typeface="+mj-lt"/>
              </a:rPr>
              <a:t>ecook@childtrends.org</a:t>
            </a:r>
          </a:p>
          <a:p>
            <a:endParaRPr lang="en-US" dirty="0">
              <a:solidFill>
                <a:schemeClr val="tx1">
                  <a:lumMod val="65000"/>
                  <a:lumOff val="35000"/>
                </a:schemeClr>
              </a:solidFill>
              <a:latin typeface="+mj-lt"/>
            </a:endParaRPr>
          </a:p>
        </p:txBody>
      </p:sp>
      <p:sp>
        <p:nvSpPr>
          <p:cNvPr id="11" name="Content Placeholder 7">
            <a:extLst>
              <a:ext uri="{FF2B5EF4-FFF2-40B4-BE49-F238E27FC236}">
                <a16:creationId xmlns:a16="http://schemas.microsoft.com/office/drawing/2014/main" id="{35CF8266-DB73-442F-ABF4-6B8A4089CF8C}"/>
              </a:ext>
            </a:extLst>
          </p:cNvPr>
          <p:cNvSpPr txBox="1">
            <a:spLocks/>
          </p:cNvSpPr>
          <p:nvPr/>
        </p:nvSpPr>
        <p:spPr>
          <a:xfrm>
            <a:off x="6890657" y="2954020"/>
            <a:ext cx="4463143" cy="110363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595959"/>
                </a:solidFill>
                <a:latin typeface="Roboto Light" pitchFamily="2" charset="0"/>
                <a:ea typeface="Roboto Light" pitchFamily="2" charset="0"/>
                <a:cs typeface="Roboto Light" pitchFamily="2"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595959"/>
                </a:solidFill>
                <a:latin typeface="Roboto Light" pitchFamily="2" charset="0"/>
                <a:ea typeface="Roboto Light" pitchFamily="2" charset="0"/>
                <a:cs typeface="Roboto Light" pitchFamily="2"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600"/>
              </a:spcBef>
              <a:spcAft>
                <a:spcPts val="600"/>
              </a:spcAft>
              <a:buFont typeface="Arial" panose="020B0604020202020204" pitchFamily="34" charset="0"/>
              <a:buNone/>
            </a:pPr>
            <a:r>
              <a:rPr lang="en-US" b="1" dirty="0">
                <a:solidFill>
                  <a:srgbClr val="0197A1"/>
                </a:solidFill>
                <a:latin typeface="+mj-lt"/>
              </a:rPr>
              <a:t>Jennifer </a:t>
            </a:r>
            <a:r>
              <a:rPr lang="en-US" b="1" dirty="0" err="1">
                <a:solidFill>
                  <a:srgbClr val="0197A1"/>
                </a:solidFill>
                <a:latin typeface="+mj-lt"/>
              </a:rPr>
              <a:t>Manlove</a:t>
            </a:r>
            <a:endParaRPr lang="en-US" dirty="0">
              <a:solidFill>
                <a:srgbClr val="0197A1"/>
              </a:solidFill>
              <a:latin typeface="+mj-lt"/>
            </a:endParaRPr>
          </a:p>
          <a:p>
            <a:pPr marL="0" indent="0" algn="r">
              <a:spcBef>
                <a:spcPts val="600"/>
              </a:spcBef>
              <a:spcAft>
                <a:spcPts val="600"/>
              </a:spcAft>
              <a:buNone/>
            </a:pPr>
            <a:r>
              <a:rPr lang="en-US" dirty="0">
                <a:latin typeface="+mj-lt"/>
              </a:rPr>
              <a:t>jmanlove@childtrends.org</a:t>
            </a:r>
          </a:p>
          <a:p>
            <a:pPr algn="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2638156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Context of </a:t>
            </a:r>
            <a:br>
              <a:rPr lang="en-US" dirty="0">
                <a:latin typeface="+mn-lt"/>
              </a:rPr>
            </a:br>
            <a:r>
              <a:rPr lang="en-US" dirty="0">
                <a:latin typeface="+mn-lt"/>
              </a:rPr>
              <a:t>Evaluation Study</a:t>
            </a:r>
          </a:p>
        </p:txBody>
      </p:sp>
    </p:spTree>
    <p:extLst>
      <p:ext uri="{BB962C8B-B14F-4D97-AF65-F5344CB8AC3E}">
        <p14:creationId xmlns:p14="http://schemas.microsoft.com/office/powerpoint/2010/main" val="4181846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hape 316"/>
          <p:cNvSpPr>
            <a:spLocks/>
          </p:cNvSpPr>
          <p:nvPr/>
        </p:nvSpPr>
        <p:spPr bwMode="auto">
          <a:xfrm>
            <a:off x="838200" y="209566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1" name="Shape 328"/>
          <p:cNvSpPr>
            <a:spLocks/>
          </p:cNvSpPr>
          <p:nvPr/>
        </p:nvSpPr>
        <p:spPr bwMode="auto">
          <a:xfrm>
            <a:off x="838200" y="2992485"/>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3" name="Shape 331"/>
          <p:cNvSpPr>
            <a:spLocks/>
          </p:cNvSpPr>
          <p:nvPr/>
        </p:nvSpPr>
        <p:spPr bwMode="auto">
          <a:xfrm>
            <a:off x="838200" y="3904831"/>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5" name="Shape 334"/>
          <p:cNvSpPr>
            <a:spLocks/>
          </p:cNvSpPr>
          <p:nvPr/>
        </p:nvSpPr>
        <p:spPr bwMode="auto">
          <a:xfrm>
            <a:off x="838200" y="4817176"/>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7" name="Title 1"/>
          <p:cNvSpPr txBox="1">
            <a:spLocks/>
          </p:cNvSpPr>
          <p:nvPr/>
        </p:nvSpPr>
        <p:spPr>
          <a:xfrm>
            <a:off x="764381" y="557041"/>
            <a:ext cx="10515600" cy="692246"/>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dirty="0">
                <a:latin typeface="+mj-lt"/>
              </a:rPr>
              <a:t>Pulse Evaluation</a:t>
            </a:r>
          </a:p>
        </p:txBody>
      </p:sp>
      <p:sp>
        <p:nvSpPr>
          <p:cNvPr id="18" name="Text Placeholder 2"/>
          <p:cNvSpPr txBox="1">
            <a:spLocks/>
          </p:cNvSpPr>
          <p:nvPr/>
        </p:nvSpPr>
        <p:spPr>
          <a:xfrm>
            <a:off x="1854602" y="2307005"/>
            <a:ext cx="9304558"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Two-arm randomized controlled trial</a:t>
            </a:r>
          </a:p>
        </p:txBody>
      </p:sp>
      <p:sp>
        <p:nvSpPr>
          <p:cNvPr id="19" name="Text Placeholder 2"/>
          <p:cNvSpPr txBox="1">
            <a:spLocks/>
          </p:cNvSpPr>
          <p:nvPr/>
        </p:nvSpPr>
        <p:spPr>
          <a:xfrm>
            <a:off x="1854602" y="3186660"/>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Pilot tested in 2016</a:t>
            </a:r>
          </a:p>
        </p:txBody>
      </p:sp>
      <p:sp>
        <p:nvSpPr>
          <p:cNvPr id="20" name="Text Placeholder 2"/>
          <p:cNvSpPr txBox="1">
            <a:spLocks/>
          </p:cNvSpPr>
          <p:nvPr/>
        </p:nvSpPr>
        <p:spPr>
          <a:xfrm>
            <a:off x="1854602" y="4129353"/>
            <a:ext cx="9326562" cy="489574"/>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Mirrored apps for treatment and control groups</a:t>
            </a:r>
          </a:p>
        </p:txBody>
      </p:sp>
      <p:sp>
        <p:nvSpPr>
          <p:cNvPr id="21" name="Text Placeholder 2"/>
          <p:cNvSpPr txBox="1">
            <a:spLocks/>
          </p:cNvSpPr>
          <p:nvPr/>
        </p:nvSpPr>
        <p:spPr>
          <a:xfrm>
            <a:off x="1854602" y="5033576"/>
            <a:ext cx="9326562" cy="683644"/>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6-week intervention:</a:t>
            </a:r>
          </a:p>
          <a:p>
            <a:pPr marL="480060" indent="-182880">
              <a:spcBef>
                <a:spcPts val="0"/>
              </a:spcBef>
              <a:buFont typeface="Arial" panose="020B0604020202020204" pitchFamily="34" charset="0"/>
              <a:buChar char="•"/>
            </a:pPr>
            <a:r>
              <a:rPr lang="en-US" sz="1400" dirty="0">
                <a:solidFill>
                  <a:schemeClr val="tx1">
                    <a:lumMod val="65000"/>
                    <a:lumOff val="35000"/>
                  </a:schemeClr>
                </a:solidFill>
                <a:latin typeface="+mn-lt"/>
                <a:ea typeface="Roboto" pitchFamily="2" charset="0"/>
              </a:rPr>
              <a:t>access to app </a:t>
            </a:r>
          </a:p>
          <a:p>
            <a:pPr marL="480060" indent="-182880">
              <a:spcBef>
                <a:spcPts val="0"/>
              </a:spcBef>
              <a:buFont typeface="Arial" panose="020B0604020202020204" pitchFamily="34" charset="0"/>
              <a:buChar char="•"/>
            </a:pPr>
            <a:r>
              <a:rPr lang="en-US" sz="1400" dirty="0">
                <a:solidFill>
                  <a:schemeClr val="tx1">
                    <a:lumMod val="65000"/>
                    <a:lumOff val="35000"/>
                  </a:schemeClr>
                </a:solidFill>
                <a:latin typeface="+mn-lt"/>
                <a:ea typeface="Roboto" pitchFamily="2" charset="0"/>
              </a:rPr>
              <a:t>unidirectional MMS text messages</a:t>
            </a:r>
          </a:p>
          <a:p>
            <a:endParaRPr lang="en-US" sz="1800" dirty="0">
              <a:latin typeface="+mn-lt"/>
            </a:endParaRPr>
          </a:p>
        </p:txBody>
      </p:sp>
      <p:sp>
        <p:nvSpPr>
          <p:cNvPr id="23" name="Shape 316"/>
          <p:cNvSpPr>
            <a:spLocks/>
          </p:cNvSpPr>
          <p:nvPr/>
        </p:nvSpPr>
        <p:spPr bwMode="auto">
          <a:xfrm>
            <a:off x="838200" y="119617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5" name="Text Placeholder 2"/>
          <p:cNvSpPr txBox="1">
            <a:spLocks/>
          </p:cNvSpPr>
          <p:nvPr/>
        </p:nvSpPr>
        <p:spPr>
          <a:xfrm>
            <a:off x="1854602" y="1416393"/>
            <a:ext cx="9304558"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j-lt"/>
              </a:rPr>
              <a:t>Funded by U.S. Department of Health and Human Services’ Office of Adolescent Health</a:t>
            </a:r>
          </a:p>
          <a:p>
            <a:endParaRPr lang="en-US" b="1" dirty="0">
              <a:latin typeface="+mj-lt"/>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559" y="1371092"/>
            <a:ext cx="428826" cy="42882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395" y="2094901"/>
            <a:ext cx="802949" cy="802949"/>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041" y="3054389"/>
            <a:ext cx="644090" cy="644090"/>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325" y="4034204"/>
            <a:ext cx="493294" cy="493294"/>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211" y="4961032"/>
            <a:ext cx="493294" cy="493294"/>
          </a:xfrm>
          <a:prstGeom prst="rect">
            <a:avLst/>
          </a:prstGeom>
        </p:spPr>
      </p:pic>
    </p:spTree>
    <p:extLst>
      <p:ext uri="{BB962C8B-B14F-4D97-AF65-F5344CB8AC3E}">
        <p14:creationId xmlns:p14="http://schemas.microsoft.com/office/powerpoint/2010/main" val="407711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hape 316"/>
          <p:cNvSpPr>
            <a:spLocks/>
          </p:cNvSpPr>
          <p:nvPr/>
        </p:nvSpPr>
        <p:spPr bwMode="auto">
          <a:xfrm>
            <a:off x="838200" y="209566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4" name="Shape 332"/>
          <p:cNvSpPr/>
          <p:nvPr/>
        </p:nvSpPr>
        <p:spPr>
          <a:xfrm>
            <a:off x="981075" y="4015956"/>
            <a:ext cx="452438" cy="534987"/>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335"/>
          <p:cNvSpPr/>
          <p:nvPr/>
        </p:nvSpPr>
        <p:spPr>
          <a:xfrm>
            <a:off x="981075" y="4923539"/>
            <a:ext cx="452438" cy="534987"/>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itle 1"/>
          <p:cNvSpPr txBox="1">
            <a:spLocks/>
          </p:cNvSpPr>
          <p:nvPr/>
        </p:nvSpPr>
        <p:spPr>
          <a:xfrm>
            <a:off x="764381" y="518569"/>
            <a:ext cx="10515600" cy="730718"/>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dirty="0">
                <a:latin typeface="+mj-lt"/>
              </a:rPr>
              <a:t>Pulse Evaluation</a:t>
            </a:r>
          </a:p>
        </p:txBody>
      </p:sp>
      <p:sp>
        <p:nvSpPr>
          <p:cNvPr id="21" name="Text Placeholder 2"/>
          <p:cNvSpPr txBox="1">
            <a:spLocks/>
          </p:cNvSpPr>
          <p:nvPr/>
        </p:nvSpPr>
        <p:spPr>
          <a:xfrm>
            <a:off x="1854602" y="2289336"/>
            <a:ext cx="9326562" cy="3427884"/>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Data collection</a:t>
            </a:r>
          </a:p>
          <a:p>
            <a:pPr marL="480060" indent="-182880">
              <a:spcBef>
                <a:spcPts val="600"/>
              </a:spcBef>
              <a:buFont typeface="Arial" panose="020B0604020202020204" pitchFamily="34" charset="0"/>
              <a:buChar char="•"/>
            </a:pPr>
            <a:r>
              <a:rPr lang="en-US" sz="1800" dirty="0">
                <a:solidFill>
                  <a:schemeClr val="tx1">
                    <a:lumMod val="65000"/>
                    <a:lumOff val="35000"/>
                  </a:schemeClr>
                </a:solidFill>
                <a:latin typeface="+mn-lt"/>
                <a:ea typeface="Roboto" pitchFamily="2" charset="0"/>
              </a:rPr>
              <a:t>baseline survey (online)</a:t>
            </a:r>
          </a:p>
          <a:p>
            <a:pPr marL="480060" indent="-182880">
              <a:spcBef>
                <a:spcPts val="600"/>
              </a:spcBef>
              <a:buFont typeface="Arial" panose="020B0604020202020204" pitchFamily="34" charset="0"/>
              <a:buChar char="•"/>
            </a:pPr>
            <a:r>
              <a:rPr lang="en-US" sz="1800" dirty="0">
                <a:solidFill>
                  <a:schemeClr val="tx1">
                    <a:lumMod val="65000"/>
                    <a:lumOff val="35000"/>
                  </a:schemeClr>
                </a:solidFill>
                <a:latin typeface="+mn-lt"/>
                <a:ea typeface="Roboto" pitchFamily="2" charset="0"/>
              </a:rPr>
              <a:t>immediate post-intervention survey (online)</a:t>
            </a:r>
          </a:p>
          <a:p>
            <a:pPr marL="480060" indent="-182880">
              <a:spcBef>
                <a:spcPts val="600"/>
              </a:spcBef>
              <a:buFont typeface="Arial" panose="020B0604020202020204" pitchFamily="34" charset="0"/>
              <a:buChar char="•"/>
            </a:pPr>
            <a:r>
              <a:rPr lang="en-US" sz="1800" dirty="0">
                <a:solidFill>
                  <a:schemeClr val="tx1">
                    <a:lumMod val="65000"/>
                    <a:lumOff val="35000"/>
                  </a:schemeClr>
                </a:solidFill>
                <a:latin typeface="+mn-lt"/>
                <a:ea typeface="Roboto" pitchFamily="2" charset="0"/>
              </a:rPr>
              <a:t>in-depth phone interviews</a:t>
            </a:r>
          </a:p>
          <a:p>
            <a:pPr marL="480060" indent="-182880">
              <a:spcBef>
                <a:spcPts val="600"/>
              </a:spcBef>
              <a:buFont typeface="Arial" panose="020B0604020202020204" pitchFamily="34" charset="0"/>
              <a:buChar char="•"/>
            </a:pPr>
            <a:r>
              <a:rPr lang="en-US" sz="1800" dirty="0">
                <a:solidFill>
                  <a:schemeClr val="tx1">
                    <a:lumMod val="65000"/>
                    <a:lumOff val="35000"/>
                  </a:schemeClr>
                </a:solidFill>
                <a:latin typeface="+mn-lt"/>
                <a:ea typeface="Roboto" pitchFamily="2" charset="0"/>
              </a:rPr>
              <a:t>app usage</a:t>
            </a:r>
          </a:p>
          <a:p>
            <a:pPr marL="480060" indent="-182880">
              <a:spcBef>
                <a:spcPts val="600"/>
              </a:spcBef>
              <a:buFont typeface="Arial" panose="020B0604020202020204" pitchFamily="34" charset="0"/>
              <a:buChar char="•"/>
            </a:pPr>
            <a:r>
              <a:rPr lang="en-US" sz="1800" dirty="0">
                <a:solidFill>
                  <a:schemeClr val="tx1">
                    <a:lumMod val="65000"/>
                    <a:lumOff val="35000"/>
                  </a:schemeClr>
                </a:solidFill>
                <a:latin typeface="+mn-lt"/>
                <a:ea typeface="Roboto" pitchFamily="2" charset="0"/>
              </a:rPr>
              <a:t>text messages</a:t>
            </a:r>
          </a:p>
          <a:p>
            <a:endParaRPr lang="en-US" sz="1800" dirty="0">
              <a:latin typeface="+mn-lt"/>
            </a:endParaRPr>
          </a:p>
        </p:txBody>
      </p:sp>
      <p:sp>
        <p:nvSpPr>
          <p:cNvPr id="23" name="Shape 316"/>
          <p:cNvSpPr>
            <a:spLocks/>
          </p:cNvSpPr>
          <p:nvPr/>
        </p:nvSpPr>
        <p:spPr bwMode="auto">
          <a:xfrm>
            <a:off x="838200" y="119617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5" name="Text Placeholder 2"/>
          <p:cNvSpPr txBox="1">
            <a:spLocks/>
          </p:cNvSpPr>
          <p:nvPr/>
        </p:nvSpPr>
        <p:spPr>
          <a:xfrm>
            <a:off x="1854602" y="1416393"/>
            <a:ext cx="9304558" cy="439556"/>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Social media recruitment</a:t>
            </a:r>
          </a:p>
          <a:p>
            <a:endParaRPr lang="en-US" b="1" dirty="0">
              <a:latin typeface="+mn-lt"/>
              <a:ea typeface="Roboto Bold" pitchFamily="2"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23" y="1322465"/>
            <a:ext cx="493294" cy="493294"/>
          </a:xfrm>
          <a:prstGeom prst="rect">
            <a:avLst/>
          </a:prstGeom>
        </p:spPr>
      </p:pic>
      <p:sp>
        <p:nvSpPr>
          <p:cNvPr id="27" name="Shape 335"/>
          <p:cNvSpPr/>
          <p:nvPr/>
        </p:nvSpPr>
        <p:spPr>
          <a:xfrm>
            <a:off x="981075" y="2195018"/>
            <a:ext cx="452438" cy="534988"/>
          </a:xfrm>
          <a:custGeom>
            <a:avLst/>
            <a:gdLst/>
            <a:ahLst/>
            <a:cxnLst>
              <a:cxn ang="0">
                <a:pos x="wd2" y="hd2"/>
              </a:cxn>
              <a:cxn ang="5400000">
                <a:pos x="wd2" y="hd2"/>
              </a:cxn>
              <a:cxn ang="10800000">
                <a:pos x="wd2" y="hd2"/>
              </a:cxn>
              <a:cxn ang="16200000">
                <a:pos x="wd2" y="hd2"/>
              </a:cxn>
            </a:cxnLst>
            <a:rect l="0" t="0" r="r" b="b"/>
            <a:pathLst>
              <a:path w="21594" h="21600" extrusionOk="0">
                <a:moveTo>
                  <a:pt x="10648" y="12969"/>
                </a:moveTo>
                <a:lnTo>
                  <a:pt x="16903" y="7663"/>
                </a:lnTo>
                <a:cubicBezTo>
                  <a:pt x="18278" y="9126"/>
                  <a:pt x="19112" y="10975"/>
                  <a:pt x="19112" y="12982"/>
                </a:cubicBezTo>
                <a:cubicBezTo>
                  <a:pt x="19112" y="15003"/>
                  <a:pt x="18285" y="16852"/>
                  <a:pt x="16903" y="18309"/>
                </a:cubicBezTo>
                <a:cubicBezTo>
                  <a:pt x="16903" y="18309"/>
                  <a:pt x="10648" y="12969"/>
                  <a:pt x="10648" y="12969"/>
                </a:cubicBezTo>
                <a:close/>
                <a:moveTo>
                  <a:pt x="10387" y="11629"/>
                </a:moveTo>
                <a:lnTo>
                  <a:pt x="10387" y="2110"/>
                </a:lnTo>
                <a:cubicBezTo>
                  <a:pt x="13386" y="2338"/>
                  <a:pt x="16124" y="3347"/>
                  <a:pt x="18315" y="4893"/>
                </a:cubicBezTo>
                <a:cubicBezTo>
                  <a:pt x="18315" y="4893"/>
                  <a:pt x="10387" y="11629"/>
                  <a:pt x="10387" y="11629"/>
                </a:cubicBezTo>
                <a:close/>
                <a:moveTo>
                  <a:pt x="10246" y="19489"/>
                </a:moveTo>
                <a:cubicBezTo>
                  <a:pt x="5963" y="19489"/>
                  <a:pt x="2496" y="16543"/>
                  <a:pt x="2496" y="12907"/>
                </a:cubicBezTo>
                <a:cubicBezTo>
                  <a:pt x="2496" y="9594"/>
                  <a:pt x="5379" y="6859"/>
                  <a:pt x="9139" y="6401"/>
                </a:cubicBezTo>
                <a:lnTo>
                  <a:pt x="9139" y="13163"/>
                </a:lnTo>
                <a:lnTo>
                  <a:pt x="14883" y="18175"/>
                </a:lnTo>
                <a:cubicBezTo>
                  <a:pt x="13587" y="18999"/>
                  <a:pt x="11986" y="19489"/>
                  <a:pt x="10246" y="19489"/>
                </a:cubicBezTo>
                <a:cubicBezTo>
                  <a:pt x="10246" y="19489"/>
                  <a:pt x="10246" y="19489"/>
                  <a:pt x="10246" y="19489"/>
                </a:cubicBezTo>
                <a:close/>
                <a:moveTo>
                  <a:pt x="19391" y="6974"/>
                </a:moveTo>
                <a:lnTo>
                  <a:pt x="20085" y="6381"/>
                </a:lnTo>
                <a:cubicBezTo>
                  <a:pt x="20578" y="5964"/>
                  <a:pt x="20840" y="5387"/>
                  <a:pt x="20809" y="4795"/>
                </a:cubicBezTo>
                <a:cubicBezTo>
                  <a:pt x="20779" y="4202"/>
                  <a:pt x="20450" y="3650"/>
                  <a:pt x="19915" y="3270"/>
                </a:cubicBezTo>
                <a:cubicBezTo>
                  <a:pt x="17262" y="1400"/>
                  <a:pt x="14043" y="267"/>
                  <a:pt x="10606" y="5"/>
                </a:cubicBezTo>
                <a:cubicBezTo>
                  <a:pt x="10533" y="5"/>
                  <a:pt x="10459" y="0"/>
                  <a:pt x="10387" y="0"/>
                </a:cubicBezTo>
                <a:cubicBezTo>
                  <a:pt x="9767" y="0"/>
                  <a:pt x="9163" y="195"/>
                  <a:pt x="8701" y="551"/>
                </a:cubicBezTo>
                <a:cubicBezTo>
                  <a:pt x="8184" y="952"/>
                  <a:pt x="7891" y="1519"/>
                  <a:pt x="7891" y="2110"/>
                </a:cubicBezTo>
                <a:lnTo>
                  <a:pt x="7891" y="4460"/>
                </a:lnTo>
                <a:cubicBezTo>
                  <a:pt x="3335" y="5371"/>
                  <a:pt x="0" y="8878"/>
                  <a:pt x="0" y="12907"/>
                </a:cubicBezTo>
                <a:cubicBezTo>
                  <a:pt x="0" y="17701"/>
                  <a:pt x="4594" y="21600"/>
                  <a:pt x="10246" y="21600"/>
                </a:cubicBezTo>
                <a:cubicBezTo>
                  <a:pt x="12235" y="21600"/>
                  <a:pt x="14122" y="21096"/>
                  <a:pt x="15784" y="20182"/>
                </a:cubicBezTo>
                <a:cubicBezTo>
                  <a:pt x="16130" y="20333"/>
                  <a:pt x="16507" y="20421"/>
                  <a:pt x="16903" y="20421"/>
                </a:cubicBezTo>
                <a:cubicBezTo>
                  <a:pt x="16951" y="20421"/>
                  <a:pt x="16994" y="20421"/>
                  <a:pt x="17037" y="20415"/>
                </a:cubicBezTo>
                <a:cubicBezTo>
                  <a:pt x="17749" y="20385"/>
                  <a:pt x="18406" y="20096"/>
                  <a:pt x="18850" y="19628"/>
                </a:cubicBezTo>
                <a:cubicBezTo>
                  <a:pt x="20621" y="17748"/>
                  <a:pt x="21594" y="15384"/>
                  <a:pt x="21594" y="12982"/>
                </a:cubicBezTo>
                <a:cubicBezTo>
                  <a:pt x="21600" y="10840"/>
                  <a:pt x="20815" y="8735"/>
                  <a:pt x="19391" y="6974"/>
                </a:cubicBezTo>
                <a:cubicBezTo>
                  <a:pt x="19391" y="6974"/>
                  <a:pt x="19391" y="6974"/>
                  <a:pt x="19391" y="6974"/>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318109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228"/>
            <a:ext cx="10515600" cy="653700"/>
          </a:xfrm>
        </p:spPr>
        <p:txBody>
          <a:bodyPr>
            <a:normAutofit/>
          </a:bodyPr>
          <a:lstStyle/>
          <a:p>
            <a:pPr algn="ctr"/>
            <a:r>
              <a:rPr lang="en-US" sz="4000" dirty="0">
                <a:latin typeface="+mj-lt"/>
              </a:rPr>
              <a:t>Partners</a:t>
            </a:r>
          </a:p>
        </p:txBody>
      </p:sp>
      <p:pic>
        <p:nvPicPr>
          <p:cNvPr id="4" name="Picture 3">
            <a:extLst>
              <a:ext uri="{FF2B5EF4-FFF2-40B4-BE49-F238E27FC236}">
                <a16:creationId xmlns:a16="http://schemas.microsoft.com/office/drawing/2014/main" id="{54200895-E4DC-40E8-A9C5-D1359E3A6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041" y="1625216"/>
            <a:ext cx="2470914" cy="1040385"/>
          </a:xfrm>
          <a:prstGeom prst="rect">
            <a:avLst/>
          </a:prstGeom>
        </p:spPr>
      </p:pic>
      <p:pic>
        <p:nvPicPr>
          <p:cNvPr id="5" name="Picture 4">
            <a:extLst>
              <a:ext uri="{FF2B5EF4-FFF2-40B4-BE49-F238E27FC236}">
                <a16:creationId xmlns:a16="http://schemas.microsoft.com/office/drawing/2014/main" id="{D3E22D78-CAE1-40C8-B378-7A1CDA8E7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247" y="1831072"/>
            <a:ext cx="2759084" cy="815729"/>
          </a:xfrm>
          <a:prstGeom prst="rect">
            <a:avLst/>
          </a:prstGeom>
        </p:spPr>
      </p:pic>
      <p:pic>
        <p:nvPicPr>
          <p:cNvPr id="6" name="Picture 5">
            <a:extLst>
              <a:ext uri="{FF2B5EF4-FFF2-40B4-BE49-F238E27FC236}">
                <a16:creationId xmlns:a16="http://schemas.microsoft.com/office/drawing/2014/main" id="{7BDFA390-D378-4BDF-A5BF-D7A0FDF91B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22134" y="4037498"/>
            <a:ext cx="1905000" cy="580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ewald and wasserman">
            <a:extLst>
              <a:ext uri="{FF2B5EF4-FFF2-40B4-BE49-F238E27FC236}">
                <a16:creationId xmlns:a16="http://schemas.microsoft.com/office/drawing/2014/main" id="{BEFCFB34-6A73-4F78-8A1B-F2B060305D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6914" b="-7342"/>
          <a:stretch/>
        </p:blipFill>
        <p:spPr bwMode="auto">
          <a:xfrm>
            <a:off x="4834550" y="4103609"/>
            <a:ext cx="2286625" cy="541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ez texting">
            <a:extLst>
              <a:ext uri="{FF2B5EF4-FFF2-40B4-BE49-F238E27FC236}">
                <a16:creationId xmlns:a16="http://schemas.microsoft.com/office/drawing/2014/main" id="{C6D02C4F-9249-40BD-ABAF-060E545BED9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642" b="31531"/>
          <a:stretch/>
        </p:blipFill>
        <p:spPr bwMode="auto">
          <a:xfrm>
            <a:off x="8295529" y="4034755"/>
            <a:ext cx="2081726" cy="7666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3D96F81B-DC78-4062-BBA2-E69398B049A2}"/>
              </a:ext>
            </a:extLst>
          </p:cNvPr>
          <p:cNvSpPr txBox="1"/>
          <p:nvPr/>
        </p:nvSpPr>
        <p:spPr>
          <a:xfrm>
            <a:off x="820154" y="4712468"/>
            <a:ext cx="310896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dirty="0">
                <a:solidFill>
                  <a:schemeClr val="tx1">
                    <a:lumMod val="65000"/>
                    <a:lumOff val="35000"/>
                  </a:schemeClr>
                </a:solidFill>
                <a:latin typeface="Roboto" pitchFamily="2" charset="0"/>
                <a:ea typeface="Roboto" pitchFamily="2" charset="0"/>
              </a:rPr>
              <a:t>App development and hosting</a:t>
            </a:r>
          </a:p>
        </p:txBody>
      </p:sp>
      <p:sp>
        <p:nvSpPr>
          <p:cNvPr id="12" name="TextBox 1">
            <a:extLst>
              <a:ext uri="{FF2B5EF4-FFF2-40B4-BE49-F238E27FC236}">
                <a16:creationId xmlns:a16="http://schemas.microsoft.com/office/drawing/2014/main" id="{3D96F81B-DC78-4062-BBA2-E69398B049A2}"/>
              </a:ext>
            </a:extLst>
          </p:cNvPr>
          <p:cNvSpPr txBox="1"/>
          <p:nvPr/>
        </p:nvSpPr>
        <p:spPr>
          <a:xfrm>
            <a:off x="4423382" y="4712468"/>
            <a:ext cx="310896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dirty="0">
                <a:solidFill>
                  <a:schemeClr val="tx1">
                    <a:lumMod val="65000"/>
                    <a:lumOff val="35000"/>
                  </a:schemeClr>
                </a:solidFill>
                <a:latin typeface="Roboto" pitchFamily="2" charset="0"/>
                <a:ea typeface="Roboto" pitchFamily="2" charset="0"/>
              </a:rPr>
              <a:t>Data collection and retention</a:t>
            </a:r>
          </a:p>
        </p:txBody>
      </p:sp>
      <p:sp>
        <p:nvSpPr>
          <p:cNvPr id="13" name="TextBox 1">
            <a:extLst>
              <a:ext uri="{FF2B5EF4-FFF2-40B4-BE49-F238E27FC236}">
                <a16:creationId xmlns:a16="http://schemas.microsoft.com/office/drawing/2014/main" id="{3D96F81B-DC78-4062-BBA2-E69398B049A2}"/>
              </a:ext>
            </a:extLst>
          </p:cNvPr>
          <p:cNvSpPr txBox="1"/>
          <p:nvPr/>
        </p:nvSpPr>
        <p:spPr>
          <a:xfrm>
            <a:off x="2493018" y="2795844"/>
            <a:ext cx="310896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dirty="0">
                <a:solidFill>
                  <a:schemeClr val="tx1">
                    <a:lumMod val="65000"/>
                    <a:lumOff val="35000"/>
                  </a:schemeClr>
                </a:solidFill>
                <a:latin typeface="Roboto" pitchFamily="2" charset="0"/>
                <a:ea typeface="Roboto" pitchFamily="2" charset="0"/>
              </a:rPr>
              <a:t>App development and advertising</a:t>
            </a:r>
          </a:p>
        </p:txBody>
      </p:sp>
      <p:sp>
        <p:nvSpPr>
          <p:cNvPr id="14" name="TextBox 1">
            <a:extLst>
              <a:ext uri="{FF2B5EF4-FFF2-40B4-BE49-F238E27FC236}">
                <a16:creationId xmlns:a16="http://schemas.microsoft.com/office/drawing/2014/main" id="{3D96F81B-DC78-4062-BBA2-E69398B049A2}"/>
              </a:ext>
            </a:extLst>
          </p:cNvPr>
          <p:cNvSpPr txBox="1"/>
          <p:nvPr/>
        </p:nvSpPr>
        <p:spPr>
          <a:xfrm>
            <a:off x="6503156" y="2795844"/>
            <a:ext cx="310896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dirty="0">
                <a:solidFill>
                  <a:schemeClr val="tx1">
                    <a:lumMod val="65000"/>
                    <a:lumOff val="35000"/>
                  </a:schemeClr>
                </a:solidFill>
                <a:latin typeface="Roboto" pitchFamily="2" charset="0"/>
                <a:ea typeface="Roboto" pitchFamily="2" charset="0"/>
              </a:rPr>
              <a:t>Evaluation</a:t>
            </a:r>
          </a:p>
        </p:txBody>
      </p:sp>
      <p:sp>
        <p:nvSpPr>
          <p:cNvPr id="15" name="TextBox 1">
            <a:extLst>
              <a:ext uri="{FF2B5EF4-FFF2-40B4-BE49-F238E27FC236}">
                <a16:creationId xmlns:a16="http://schemas.microsoft.com/office/drawing/2014/main" id="{3D96F81B-DC78-4062-BBA2-E69398B049A2}"/>
              </a:ext>
            </a:extLst>
          </p:cNvPr>
          <p:cNvSpPr txBox="1"/>
          <p:nvPr/>
        </p:nvSpPr>
        <p:spPr>
          <a:xfrm>
            <a:off x="7781912" y="4716619"/>
            <a:ext cx="310896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dirty="0">
                <a:solidFill>
                  <a:schemeClr val="tx1">
                    <a:lumMod val="65000"/>
                    <a:lumOff val="35000"/>
                  </a:schemeClr>
                </a:solidFill>
                <a:latin typeface="Roboto" pitchFamily="2" charset="0"/>
                <a:ea typeface="Roboto" pitchFamily="2" charset="0"/>
              </a:rPr>
              <a:t>Text messaging</a:t>
            </a:r>
          </a:p>
        </p:txBody>
      </p:sp>
    </p:spTree>
    <p:extLst>
      <p:ext uri="{BB962C8B-B14F-4D97-AF65-F5344CB8AC3E}">
        <p14:creationId xmlns:p14="http://schemas.microsoft.com/office/powerpoint/2010/main" val="182368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hape 316"/>
          <p:cNvSpPr>
            <a:spLocks/>
          </p:cNvSpPr>
          <p:nvPr/>
        </p:nvSpPr>
        <p:spPr bwMode="auto">
          <a:xfrm>
            <a:off x="838200" y="209566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1" name="Shape 328"/>
          <p:cNvSpPr>
            <a:spLocks/>
          </p:cNvSpPr>
          <p:nvPr/>
        </p:nvSpPr>
        <p:spPr bwMode="auto">
          <a:xfrm>
            <a:off x="838200" y="2992485"/>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3" name="Shape 331"/>
          <p:cNvSpPr>
            <a:spLocks/>
          </p:cNvSpPr>
          <p:nvPr/>
        </p:nvSpPr>
        <p:spPr bwMode="auto">
          <a:xfrm>
            <a:off x="838200" y="3904831"/>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5" name="Shape 334"/>
          <p:cNvSpPr>
            <a:spLocks/>
          </p:cNvSpPr>
          <p:nvPr/>
        </p:nvSpPr>
        <p:spPr bwMode="auto">
          <a:xfrm>
            <a:off x="838200" y="4817176"/>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7" name="Title 1"/>
          <p:cNvSpPr txBox="1">
            <a:spLocks/>
          </p:cNvSpPr>
          <p:nvPr/>
        </p:nvSpPr>
        <p:spPr>
          <a:xfrm>
            <a:off x="764381" y="563909"/>
            <a:ext cx="10515600" cy="685377"/>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dirty="0">
                <a:latin typeface="+mj-lt"/>
              </a:rPr>
              <a:t>Sample Eligibility Criteria</a:t>
            </a:r>
          </a:p>
        </p:txBody>
      </p:sp>
      <p:sp>
        <p:nvSpPr>
          <p:cNvPr id="18" name="Text Placeholder 2"/>
          <p:cNvSpPr txBox="1">
            <a:spLocks/>
          </p:cNvSpPr>
          <p:nvPr/>
        </p:nvSpPr>
        <p:spPr>
          <a:xfrm>
            <a:off x="1854602" y="2307005"/>
            <a:ext cx="9304558"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Aged 18-20</a:t>
            </a:r>
          </a:p>
        </p:txBody>
      </p:sp>
      <p:sp>
        <p:nvSpPr>
          <p:cNvPr id="19" name="Text Placeholder 2"/>
          <p:cNvSpPr txBox="1">
            <a:spLocks/>
          </p:cNvSpPr>
          <p:nvPr/>
        </p:nvSpPr>
        <p:spPr>
          <a:xfrm>
            <a:off x="1854602" y="3186660"/>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Living in U.S. or territories </a:t>
            </a:r>
          </a:p>
        </p:txBody>
      </p:sp>
      <p:sp>
        <p:nvSpPr>
          <p:cNvPr id="20" name="Text Placeholder 2"/>
          <p:cNvSpPr txBox="1">
            <a:spLocks/>
          </p:cNvSpPr>
          <p:nvPr/>
        </p:nvSpPr>
        <p:spPr>
          <a:xfrm>
            <a:off x="1854602" y="4121915"/>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Not pregnant or trying to become pregnant at baseline</a:t>
            </a:r>
          </a:p>
        </p:txBody>
      </p:sp>
      <p:sp>
        <p:nvSpPr>
          <p:cNvPr id="21" name="Text Placeholder 2"/>
          <p:cNvSpPr txBox="1">
            <a:spLocks/>
          </p:cNvSpPr>
          <p:nvPr/>
        </p:nvSpPr>
        <p:spPr>
          <a:xfrm>
            <a:off x="1854602" y="5033576"/>
            <a:ext cx="9326562" cy="683644"/>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Daily access to smartphone</a:t>
            </a:r>
          </a:p>
        </p:txBody>
      </p:sp>
      <p:sp>
        <p:nvSpPr>
          <p:cNvPr id="23" name="Shape 316"/>
          <p:cNvSpPr>
            <a:spLocks/>
          </p:cNvSpPr>
          <p:nvPr/>
        </p:nvSpPr>
        <p:spPr bwMode="auto">
          <a:xfrm>
            <a:off x="838200" y="1196171"/>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25" name="Text Placeholder 2"/>
          <p:cNvSpPr txBox="1">
            <a:spLocks/>
          </p:cNvSpPr>
          <p:nvPr/>
        </p:nvSpPr>
        <p:spPr>
          <a:xfrm>
            <a:off x="1854602" y="1416393"/>
            <a:ext cx="9304558"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Female</a:t>
            </a:r>
          </a:p>
          <a:p>
            <a:endParaRPr lang="en-US" b="1" dirty="0">
              <a:latin typeface="+mn-lt"/>
              <a:ea typeface="Roboto Bold" pitchFamily="2" charset="0"/>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410" y="1371092"/>
            <a:ext cx="285123" cy="42882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558" y="2232008"/>
            <a:ext cx="428826" cy="428826"/>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813" y="3089850"/>
            <a:ext cx="632305" cy="632305"/>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9558" y="4971118"/>
            <a:ext cx="428826" cy="428826"/>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558" y="4082656"/>
            <a:ext cx="428826" cy="428826"/>
          </a:xfrm>
          <a:prstGeom prst="rect">
            <a:avLst/>
          </a:prstGeom>
        </p:spPr>
      </p:pic>
    </p:spTree>
    <p:extLst>
      <p:ext uri="{BB962C8B-B14F-4D97-AF65-F5344CB8AC3E}">
        <p14:creationId xmlns:p14="http://schemas.microsoft.com/office/powerpoint/2010/main" val="334768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713" y="6356350"/>
            <a:ext cx="10444162" cy="68263"/>
          </a:xfrm>
          <a:prstGeom prst="rect">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Oval 2"/>
          <p:cNvSpPr/>
          <p:nvPr/>
        </p:nvSpPr>
        <p:spPr>
          <a:xfrm>
            <a:off x="11279188" y="6356350"/>
            <a:ext cx="74612"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8382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5683250" y="5957888"/>
            <a:ext cx="865188" cy="900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1825" y="60166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527800" y="6356350"/>
            <a:ext cx="74613"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43563" y="6356350"/>
            <a:ext cx="76200" cy="68263"/>
          </a:xfrm>
          <a:prstGeom prst="ellipse">
            <a:avLst/>
          </a:prstGeom>
          <a:solidFill>
            <a:srgbClr val="FC0B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hape 316"/>
          <p:cNvSpPr>
            <a:spLocks/>
          </p:cNvSpPr>
          <p:nvPr/>
        </p:nvSpPr>
        <p:spPr bwMode="auto">
          <a:xfrm>
            <a:off x="838200" y="1412079"/>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1" name="Shape 328"/>
          <p:cNvSpPr>
            <a:spLocks/>
          </p:cNvSpPr>
          <p:nvPr/>
        </p:nvSpPr>
        <p:spPr bwMode="auto">
          <a:xfrm>
            <a:off x="838200" y="2459829"/>
            <a:ext cx="773113" cy="774700"/>
          </a:xfrm>
          <a:custGeom>
            <a:avLst/>
            <a:gdLst>
              <a:gd name="T0" fmla="*/ 15189182 w 19679"/>
              <a:gd name="T1" fmla="*/ 15220400 h 19679"/>
              <a:gd name="T2" fmla="*/ 15189182 w 19679"/>
              <a:gd name="T3" fmla="*/ 15220400 h 19679"/>
              <a:gd name="T4" fmla="*/ 15189182 w 19679"/>
              <a:gd name="T5" fmla="*/ 15220400 h 19679"/>
              <a:gd name="T6" fmla="*/ 15189182 w 19679"/>
              <a:gd name="T7" fmla="*/ 15220400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3" name="Shape 331"/>
          <p:cNvSpPr>
            <a:spLocks/>
          </p:cNvSpPr>
          <p:nvPr/>
        </p:nvSpPr>
        <p:spPr bwMode="auto">
          <a:xfrm>
            <a:off x="838200" y="3496467"/>
            <a:ext cx="773113" cy="773112"/>
          </a:xfrm>
          <a:custGeom>
            <a:avLst/>
            <a:gdLst>
              <a:gd name="T0" fmla="*/ 15189182 w 19679"/>
              <a:gd name="T1" fmla="*/ 15189201 h 19679"/>
              <a:gd name="T2" fmla="*/ 15189182 w 19679"/>
              <a:gd name="T3" fmla="*/ 15189201 h 19679"/>
              <a:gd name="T4" fmla="*/ 15189182 w 19679"/>
              <a:gd name="T5" fmla="*/ 15189201 h 19679"/>
              <a:gd name="T6" fmla="*/ 15189182 w 19679"/>
              <a:gd name="T7" fmla="*/ 1518920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0B3D"/>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n-US"/>
          </a:p>
        </p:txBody>
      </p:sp>
      <p:sp>
        <p:nvSpPr>
          <p:cNvPr id="15" name="Shape 334"/>
          <p:cNvSpPr>
            <a:spLocks/>
          </p:cNvSpPr>
          <p:nvPr/>
        </p:nvSpPr>
        <p:spPr bwMode="auto">
          <a:xfrm>
            <a:off x="838200" y="4533104"/>
            <a:ext cx="773113" cy="773113"/>
          </a:xfrm>
          <a:custGeom>
            <a:avLst/>
            <a:gdLst>
              <a:gd name="T0" fmla="*/ 15189182 w 19679"/>
              <a:gd name="T1" fmla="*/ 15189221 h 19679"/>
              <a:gd name="T2" fmla="*/ 15189182 w 19679"/>
              <a:gd name="T3" fmla="*/ 15189221 h 19679"/>
              <a:gd name="T4" fmla="*/ 15189182 w 19679"/>
              <a:gd name="T5" fmla="*/ 15189221 h 19679"/>
              <a:gd name="T6" fmla="*/ 15189182 w 19679"/>
              <a:gd name="T7" fmla="*/ 15189221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a:noFill/>
          </a:ln>
          <a:extLst/>
        </p:spPr>
        <p:txBody>
          <a:bodyPr lIns="0" tIns="0" rIns="0" bIns="0" anchor="ctr"/>
          <a:lstStyle/>
          <a:p>
            <a:endParaRPr lang="en-US"/>
          </a:p>
        </p:txBody>
      </p:sp>
      <p:sp>
        <p:nvSpPr>
          <p:cNvPr id="17" name="Title 1"/>
          <p:cNvSpPr txBox="1">
            <a:spLocks/>
          </p:cNvSpPr>
          <p:nvPr/>
        </p:nvSpPr>
        <p:spPr>
          <a:xfrm>
            <a:off x="763588" y="557431"/>
            <a:ext cx="10515600" cy="913802"/>
          </a:xfrm>
          <a:prstGeom prst="rect">
            <a:avLst/>
          </a:prstGeom>
        </p:spPr>
        <p:txBody>
          <a:bodyPr>
            <a:normAutofit/>
          </a:bodyPr>
          <a:lstStyle>
            <a:lvl1pPr algn="l" rtl="0" eaLnBrk="1" fontAlgn="base" hangingPunct="1">
              <a:lnSpc>
                <a:spcPct val="90000"/>
              </a:lnSpc>
              <a:spcBef>
                <a:spcPct val="0"/>
              </a:spcBef>
              <a:spcAft>
                <a:spcPct val="0"/>
              </a:spcAft>
              <a:defRPr sz="3200" kern="1200">
                <a:solidFill>
                  <a:schemeClr val="tx1">
                    <a:lumMod val="65000"/>
                    <a:lumOff val="35000"/>
                  </a:schemeClr>
                </a:solidFill>
                <a:latin typeface="Roboto Light" pitchFamily="2" charset="0"/>
                <a:ea typeface="Roboto Light" pitchFamily="2" charset="0"/>
                <a:cs typeface="Roboto Light" pitchFamily="2" charset="0"/>
              </a:defRPr>
            </a:lvl1pPr>
            <a:lvl2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2pPr>
            <a:lvl3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3pPr>
            <a:lvl4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4pPr>
            <a:lvl5pPr algn="l" rtl="0" eaLnBrk="1" fontAlgn="base" hangingPunct="1">
              <a:lnSpc>
                <a:spcPct val="90000"/>
              </a:lnSpc>
              <a:spcBef>
                <a:spcPct val="0"/>
              </a:spcBef>
              <a:spcAft>
                <a:spcPct val="0"/>
              </a:spcAft>
              <a:defRPr sz="4400">
                <a:solidFill>
                  <a:srgbClr val="595959"/>
                </a:solidFill>
                <a:latin typeface="Roboto Light" pitchFamily="2" charset="0"/>
                <a:ea typeface="Roboto Light" pitchFamily="2" charset="0"/>
                <a:cs typeface="Roboto Light" pitchFamily="2" charset="0"/>
              </a:defRPr>
            </a:lvl5pPr>
            <a:lvl6pPr marL="4572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6pPr>
            <a:lvl7pPr marL="9144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7pPr>
            <a:lvl8pPr marL="13716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8pPr>
            <a:lvl9pPr marL="1828800" algn="l" rtl="0" eaLnBrk="1" fontAlgn="base" hangingPunct="1">
              <a:lnSpc>
                <a:spcPct val="90000"/>
              </a:lnSpc>
              <a:spcBef>
                <a:spcPct val="0"/>
              </a:spcBef>
              <a:spcAft>
                <a:spcPct val="0"/>
              </a:spcAft>
              <a:defRPr sz="4400">
                <a:solidFill>
                  <a:schemeClr val="tx1"/>
                </a:solidFill>
                <a:latin typeface="Roboto" pitchFamily="2" charset="0"/>
                <a:ea typeface="Roboto" pitchFamily="2" charset="0"/>
                <a:cs typeface="Roboto" pitchFamily="2" charset="0"/>
              </a:defRPr>
            </a:lvl9pPr>
          </a:lstStyle>
          <a:p>
            <a:pPr algn="ctr"/>
            <a:r>
              <a:rPr lang="en-US" dirty="0">
                <a:latin typeface="+mj-lt"/>
              </a:rPr>
              <a:t>Recruitment</a:t>
            </a:r>
          </a:p>
        </p:txBody>
      </p:sp>
      <p:sp>
        <p:nvSpPr>
          <p:cNvPr id="19" name="Text Placeholder 2"/>
          <p:cNvSpPr txBox="1">
            <a:spLocks/>
          </p:cNvSpPr>
          <p:nvPr/>
        </p:nvSpPr>
        <p:spPr>
          <a:xfrm>
            <a:off x="1826568" y="2683154"/>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N =1,304</a:t>
            </a:r>
          </a:p>
        </p:txBody>
      </p:sp>
      <p:sp>
        <p:nvSpPr>
          <p:cNvPr id="20" name="Text Placeholder 2"/>
          <p:cNvSpPr txBox="1">
            <a:spLocks/>
          </p:cNvSpPr>
          <p:nvPr/>
        </p:nvSpPr>
        <p:spPr>
          <a:xfrm>
            <a:off x="1826568" y="1549558"/>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ea typeface="Roboto Bold" pitchFamily="2" charset="0"/>
              </a:rPr>
              <a:t>Goal: at least 70% Black and/or Latina</a:t>
            </a:r>
          </a:p>
        </p:txBody>
      </p:sp>
      <p:sp>
        <p:nvSpPr>
          <p:cNvPr id="21" name="Text Placeholder 2"/>
          <p:cNvSpPr txBox="1">
            <a:spLocks/>
          </p:cNvSpPr>
          <p:nvPr/>
        </p:nvSpPr>
        <p:spPr>
          <a:xfrm>
            <a:off x="1826568" y="3661607"/>
            <a:ext cx="9326562" cy="279400"/>
          </a:xfrm>
          <a:prstGeom prst="rect">
            <a:avLst/>
          </a:prstGeom>
        </p:spPr>
        <p:txBody>
          <a:bodyPr/>
          <a:lstStyle>
            <a:lvl1pPr marL="0" indent="0" algn="l" rtl="0" eaLnBrk="1" fontAlgn="base" hangingPunct="1">
              <a:lnSpc>
                <a:spcPct val="90000"/>
              </a:lnSpc>
              <a:spcBef>
                <a:spcPts val="1000"/>
              </a:spcBef>
              <a:spcAft>
                <a:spcPct val="0"/>
              </a:spcAft>
              <a:buFont typeface="Arial" panose="020B0604020202020204" pitchFamily="34" charset="0"/>
              <a:buNone/>
              <a:defRPr lang="en-US" sz="2000" kern="1200" dirty="0" smtClean="0">
                <a:solidFill>
                  <a:srgbClr val="FC0B3D"/>
                </a:solidFill>
                <a:latin typeface="Roboto Bold"/>
                <a:ea typeface="Roboto Bold"/>
                <a:cs typeface="Roboto Bold"/>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595959"/>
                </a:solidFill>
                <a:latin typeface="Roboto Light" pitchFamily="2" charset="0"/>
                <a:ea typeface="Roboto Light" pitchFamily="2" charset="0"/>
                <a:cs typeface="Roboto Light" pitchFamily="2"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lang="en-US" sz="1200" kern="1200" dirty="0" smtClean="0">
                <a:solidFill>
                  <a:schemeClr val="tx1">
                    <a:lumMod val="65000"/>
                    <a:lumOff val="35000"/>
                  </a:schemeClr>
                </a:solidFill>
                <a:effectLst/>
                <a:latin typeface="Roboto" pitchFamily="2" charset="0"/>
                <a:ea typeface="Roboto" pitchFamily="2" charset="0"/>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595959"/>
                </a:solidFill>
                <a:latin typeface="Roboto Light" pitchFamily="2" charset="0"/>
                <a:ea typeface="Roboto Light" pitchFamily="2" charset="0"/>
                <a:cs typeface="Roboto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Recruited participants November 2016 to October 2017</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000" y="1547275"/>
            <a:ext cx="493294" cy="493294"/>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000" y="3634046"/>
            <a:ext cx="493294" cy="493294"/>
          </a:xfrm>
          <a:prstGeom prst="rect">
            <a:avLst/>
          </a:prstGeom>
        </p:spPr>
      </p:pic>
      <p:sp>
        <p:nvSpPr>
          <p:cNvPr id="30" name="Shape 329"/>
          <p:cNvSpPr/>
          <p:nvPr/>
        </p:nvSpPr>
        <p:spPr>
          <a:xfrm>
            <a:off x="1001958" y="2590016"/>
            <a:ext cx="438150" cy="436563"/>
          </a:xfrm>
          <a:custGeom>
            <a:avLst/>
            <a:gdLst/>
            <a:ahLst/>
            <a:cxnLst>
              <a:cxn ang="0">
                <a:pos x="wd2" y="hd2"/>
              </a:cxn>
              <a:cxn ang="5400000">
                <a:pos x="wd2" y="hd2"/>
              </a:cxn>
              <a:cxn ang="10800000">
                <a:pos x="wd2" y="hd2"/>
              </a:cxn>
              <a:cxn ang="16200000">
                <a:pos x="wd2" y="hd2"/>
              </a:cxn>
            </a:cxnLst>
            <a:rect l="0" t="0" r="r" b="b"/>
            <a:pathLst>
              <a:path w="21600" h="21600" extrusionOk="0">
                <a:moveTo>
                  <a:pt x="16198" y="11476"/>
                </a:moveTo>
                <a:cubicBezTo>
                  <a:pt x="15826" y="11476"/>
                  <a:pt x="15523" y="11775"/>
                  <a:pt x="15523" y="12148"/>
                </a:cubicBezTo>
                <a:cubicBezTo>
                  <a:pt x="15523" y="12524"/>
                  <a:pt x="15826" y="12823"/>
                  <a:pt x="16198" y="12823"/>
                </a:cubicBezTo>
                <a:cubicBezTo>
                  <a:pt x="18505" y="12823"/>
                  <a:pt x="20249" y="14748"/>
                  <a:pt x="20249" y="17055"/>
                </a:cubicBezTo>
                <a:cubicBezTo>
                  <a:pt x="20249" y="17131"/>
                  <a:pt x="20236" y="17207"/>
                  <a:pt x="20202" y="17276"/>
                </a:cubicBezTo>
                <a:cubicBezTo>
                  <a:pt x="20051" y="17615"/>
                  <a:pt x="20206" y="18014"/>
                  <a:pt x="20545" y="18166"/>
                </a:cubicBezTo>
                <a:cubicBezTo>
                  <a:pt x="20634" y="18205"/>
                  <a:pt x="20727" y="18225"/>
                  <a:pt x="20819" y="18225"/>
                </a:cubicBezTo>
                <a:cubicBezTo>
                  <a:pt x="21079" y="18225"/>
                  <a:pt x="21323" y="18073"/>
                  <a:pt x="21435" y="17823"/>
                </a:cubicBezTo>
                <a:cubicBezTo>
                  <a:pt x="21544" y="17579"/>
                  <a:pt x="21600" y="17322"/>
                  <a:pt x="21600" y="17052"/>
                </a:cubicBezTo>
                <a:cubicBezTo>
                  <a:pt x="21600" y="14003"/>
                  <a:pt x="19250" y="11476"/>
                  <a:pt x="16198" y="11476"/>
                </a:cubicBezTo>
                <a:cubicBezTo>
                  <a:pt x="16198" y="11476"/>
                  <a:pt x="16198" y="11476"/>
                  <a:pt x="16198" y="11476"/>
                </a:cubicBezTo>
                <a:close/>
                <a:moveTo>
                  <a:pt x="10279" y="1779"/>
                </a:moveTo>
                <a:cubicBezTo>
                  <a:pt x="10764" y="1496"/>
                  <a:pt x="11278" y="1352"/>
                  <a:pt x="11812" y="1352"/>
                </a:cubicBezTo>
                <a:cubicBezTo>
                  <a:pt x="13858" y="1352"/>
                  <a:pt x="15523" y="3507"/>
                  <a:pt x="15523" y="6160"/>
                </a:cubicBezTo>
                <a:cubicBezTo>
                  <a:pt x="15523" y="6634"/>
                  <a:pt x="15470" y="7102"/>
                  <a:pt x="15368" y="7547"/>
                </a:cubicBezTo>
                <a:cubicBezTo>
                  <a:pt x="15282" y="7910"/>
                  <a:pt x="15506" y="8273"/>
                  <a:pt x="15869" y="8358"/>
                </a:cubicBezTo>
                <a:cubicBezTo>
                  <a:pt x="15921" y="8371"/>
                  <a:pt x="15974" y="8378"/>
                  <a:pt x="16024" y="8378"/>
                </a:cubicBezTo>
                <a:cubicBezTo>
                  <a:pt x="16330" y="8378"/>
                  <a:pt x="16607" y="8167"/>
                  <a:pt x="16679" y="7857"/>
                </a:cubicBezTo>
                <a:cubicBezTo>
                  <a:pt x="16808" y="7310"/>
                  <a:pt x="16874" y="6740"/>
                  <a:pt x="16874" y="6160"/>
                </a:cubicBezTo>
                <a:cubicBezTo>
                  <a:pt x="16874" y="2762"/>
                  <a:pt x="14603" y="0"/>
                  <a:pt x="11812" y="0"/>
                </a:cubicBezTo>
                <a:cubicBezTo>
                  <a:pt x="11044" y="0"/>
                  <a:pt x="10279" y="214"/>
                  <a:pt x="9594" y="619"/>
                </a:cubicBezTo>
                <a:cubicBezTo>
                  <a:pt x="9274" y="807"/>
                  <a:pt x="9164" y="1223"/>
                  <a:pt x="9356" y="1542"/>
                </a:cubicBezTo>
                <a:cubicBezTo>
                  <a:pt x="9543" y="1866"/>
                  <a:pt x="9960" y="1971"/>
                  <a:pt x="10279" y="1779"/>
                </a:cubicBezTo>
                <a:cubicBezTo>
                  <a:pt x="10279" y="1779"/>
                  <a:pt x="10279" y="1779"/>
                  <a:pt x="10279" y="1779"/>
                </a:cubicBezTo>
                <a:close/>
                <a:moveTo>
                  <a:pt x="14039" y="14175"/>
                </a:moveTo>
                <a:cubicBezTo>
                  <a:pt x="13664" y="14175"/>
                  <a:pt x="13364" y="14475"/>
                  <a:pt x="13364" y="14850"/>
                </a:cubicBezTo>
                <a:cubicBezTo>
                  <a:pt x="13364" y="15223"/>
                  <a:pt x="13664" y="15523"/>
                  <a:pt x="14039" y="15523"/>
                </a:cubicBezTo>
                <a:cubicBezTo>
                  <a:pt x="16347" y="15523"/>
                  <a:pt x="18225" y="17401"/>
                  <a:pt x="18225" y="19711"/>
                </a:cubicBezTo>
                <a:cubicBezTo>
                  <a:pt x="18225" y="20005"/>
                  <a:pt x="17981" y="20249"/>
                  <a:pt x="17685" y="20249"/>
                </a:cubicBezTo>
                <a:lnTo>
                  <a:pt x="1887" y="20249"/>
                </a:lnTo>
                <a:cubicBezTo>
                  <a:pt x="1592" y="20249"/>
                  <a:pt x="1351" y="20008"/>
                  <a:pt x="1351" y="19711"/>
                </a:cubicBezTo>
                <a:cubicBezTo>
                  <a:pt x="1351" y="17401"/>
                  <a:pt x="3226" y="15523"/>
                  <a:pt x="5533" y="15523"/>
                </a:cubicBezTo>
                <a:cubicBezTo>
                  <a:pt x="5906" y="15523"/>
                  <a:pt x="6208" y="15223"/>
                  <a:pt x="6208" y="14850"/>
                </a:cubicBezTo>
                <a:cubicBezTo>
                  <a:pt x="6208" y="14475"/>
                  <a:pt x="5906" y="14175"/>
                  <a:pt x="5533" y="14175"/>
                </a:cubicBezTo>
                <a:cubicBezTo>
                  <a:pt x="2481" y="14175"/>
                  <a:pt x="0" y="16656"/>
                  <a:pt x="0" y="19711"/>
                </a:cubicBezTo>
                <a:cubicBezTo>
                  <a:pt x="0" y="20753"/>
                  <a:pt x="847" y="21600"/>
                  <a:pt x="1887" y="21600"/>
                </a:cubicBezTo>
                <a:lnTo>
                  <a:pt x="17685" y="21600"/>
                </a:lnTo>
                <a:cubicBezTo>
                  <a:pt x="18726" y="21600"/>
                  <a:pt x="19573" y="20753"/>
                  <a:pt x="19573" y="19711"/>
                </a:cubicBezTo>
                <a:cubicBezTo>
                  <a:pt x="19573" y="16656"/>
                  <a:pt x="17092" y="14175"/>
                  <a:pt x="14039" y="14175"/>
                </a:cubicBezTo>
                <a:cubicBezTo>
                  <a:pt x="14039" y="14175"/>
                  <a:pt x="14039" y="14175"/>
                  <a:pt x="14039" y="14175"/>
                </a:cubicBezTo>
                <a:close/>
                <a:moveTo>
                  <a:pt x="9788" y="3883"/>
                </a:moveTo>
                <a:cubicBezTo>
                  <a:pt x="11835" y="3883"/>
                  <a:pt x="13499" y="6038"/>
                  <a:pt x="13499" y="8691"/>
                </a:cubicBezTo>
                <a:cubicBezTo>
                  <a:pt x="13499" y="11340"/>
                  <a:pt x="11835" y="13499"/>
                  <a:pt x="9788" y="13499"/>
                </a:cubicBezTo>
                <a:cubicBezTo>
                  <a:pt x="7741" y="13499"/>
                  <a:pt x="6074" y="11340"/>
                  <a:pt x="6074" y="8691"/>
                </a:cubicBezTo>
                <a:cubicBezTo>
                  <a:pt x="6074" y="6038"/>
                  <a:pt x="7738" y="3883"/>
                  <a:pt x="9788" y="3883"/>
                </a:cubicBezTo>
                <a:cubicBezTo>
                  <a:pt x="9788" y="3883"/>
                  <a:pt x="9788" y="3883"/>
                  <a:pt x="9788" y="3883"/>
                </a:cubicBezTo>
                <a:close/>
                <a:moveTo>
                  <a:pt x="9788" y="14850"/>
                </a:moveTo>
                <a:cubicBezTo>
                  <a:pt x="12579" y="14850"/>
                  <a:pt x="14850" y="12085"/>
                  <a:pt x="14850" y="8691"/>
                </a:cubicBezTo>
                <a:cubicBezTo>
                  <a:pt x="14850" y="5293"/>
                  <a:pt x="12579" y="2531"/>
                  <a:pt x="9788" y="2531"/>
                </a:cubicBezTo>
                <a:cubicBezTo>
                  <a:pt x="8407" y="2531"/>
                  <a:pt x="7115" y="3190"/>
                  <a:pt x="6156" y="4390"/>
                </a:cubicBezTo>
                <a:cubicBezTo>
                  <a:pt x="5233" y="5547"/>
                  <a:pt x="4723" y="7073"/>
                  <a:pt x="4726" y="8691"/>
                </a:cubicBezTo>
                <a:cubicBezTo>
                  <a:pt x="4726" y="12085"/>
                  <a:pt x="6997" y="14850"/>
                  <a:pt x="9788" y="14850"/>
                </a:cubicBezTo>
                <a:cubicBezTo>
                  <a:pt x="9788" y="14850"/>
                  <a:pt x="9788" y="14850"/>
                  <a:pt x="9788" y="14850"/>
                </a:cubicBezTo>
                <a:close/>
              </a:path>
            </a:pathLst>
          </a:custGeom>
          <a:solidFill>
            <a:srgbClr val="FFFFFF"/>
          </a:solidFill>
          <a:ln w="12700" cap="flat">
            <a:noFill/>
            <a:miter lim="400000"/>
          </a:ln>
          <a:effectLst/>
        </p:spPr>
        <p:txBody>
          <a:bodyPr lIns="38100" tIns="38100" rIns="38100" bIns="38100" anchor="ctr"/>
          <a:lstStyle/>
          <a:p>
            <a:pPr defTabSz="457200"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182575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Red_Pulse">
  <a:themeElements>
    <a:clrScheme name="Pulse">
      <a:dk1>
        <a:sysClr val="windowText" lastClr="000000"/>
      </a:dk1>
      <a:lt1>
        <a:sysClr val="window" lastClr="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Template" id="{6176A837-D264-4446-A5A9-8B51D59F3D1C}" vid="{0EB6F0CE-20D1-4036-86E0-F99482654FEF}"/>
    </a:ext>
  </a:extLst>
</a:theme>
</file>

<file path=ppt/theme/theme2.xml><?xml version="1.0" encoding="utf-8"?>
<a:theme xmlns:a="http://schemas.openxmlformats.org/drawingml/2006/main" name="Teal_Pulse">
  <a:themeElements>
    <a:clrScheme name="Pulse">
      <a:dk1>
        <a:sysClr val="windowText" lastClr="000000"/>
      </a:dk1>
      <a:lt1>
        <a:sysClr val="window" lastClr="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Template" id="{6176A837-D264-4446-A5A9-8B51D59F3D1C}" vid="{78862627-D3EC-421E-B2C2-4937B20D4C3A}"/>
    </a:ext>
  </a:extLst>
</a:theme>
</file>

<file path=ppt/theme/theme3.xml><?xml version="1.0" encoding="utf-8"?>
<a:theme xmlns:a="http://schemas.openxmlformats.org/drawingml/2006/main" name="Green_Pulse">
  <a:themeElements>
    <a:clrScheme name="Pulse">
      <a:dk1>
        <a:sysClr val="windowText" lastClr="000000"/>
      </a:dk1>
      <a:lt1>
        <a:sysClr val="window" lastClr="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Template" id="{6176A837-D264-4446-A5A9-8B51D59F3D1C}" vid="{5B5C39EA-AB97-4E7F-AB1E-3C78FEA89ED1}"/>
    </a:ext>
  </a:extLst>
</a:theme>
</file>

<file path=ppt/theme/theme4.xml><?xml version="1.0" encoding="utf-8"?>
<a:theme xmlns:a="http://schemas.openxmlformats.org/drawingml/2006/main" name="Yellow_Pulse">
  <a:themeElements>
    <a:clrScheme name="Pulse">
      <a:dk1>
        <a:sysClr val="windowText" lastClr="000000"/>
      </a:dk1>
      <a:lt1>
        <a:sysClr val="window" lastClr="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Template" id="{6176A837-D264-4446-A5A9-8B51D59F3D1C}" vid="{AE0EFE43-4529-4926-B0B6-42CA079C8F8E}"/>
    </a:ext>
  </a:extLst>
</a:theme>
</file>

<file path=ppt/theme/theme5.xml><?xml version="1.0" encoding="utf-8"?>
<a:theme xmlns:a="http://schemas.openxmlformats.org/drawingml/2006/main" name="All_Pulse">
  <a:themeElements>
    <a:clrScheme name="Pulse">
      <a:dk1>
        <a:sysClr val="windowText" lastClr="000000"/>
      </a:dk1>
      <a:lt1>
        <a:sysClr val="window" lastClr="FFFFFF"/>
      </a:lt1>
      <a:dk2>
        <a:srgbClr val="44546A"/>
      </a:dk2>
      <a:lt2>
        <a:srgbClr val="E7E6E6"/>
      </a:lt2>
      <a:accent1>
        <a:srgbClr val="FC0B3D"/>
      </a:accent1>
      <a:accent2>
        <a:srgbClr val="0197A1"/>
      </a:accent2>
      <a:accent3>
        <a:srgbClr val="B7C300"/>
      </a:accent3>
      <a:accent4>
        <a:srgbClr val="EDC308"/>
      </a:accent4>
      <a:accent5>
        <a:srgbClr val="954F72"/>
      </a:accent5>
      <a:accent6>
        <a:srgbClr val="ED7D31"/>
      </a:accent6>
      <a:hlink>
        <a:srgbClr val="FC0B3D"/>
      </a:hlink>
      <a:folHlink>
        <a:srgbClr val="0197A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Template" id="{6176A837-D264-4446-A5A9-8B51D59F3D1C}" vid="{40D4C5C2-D228-4CE2-BB0F-3FB5F7D91BB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Pulse Template-2</Template>
  <TotalTime>2431</TotalTime>
  <Words>2430</Words>
  <Application>Microsoft Office PowerPoint</Application>
  <PresentationFormat>Widescreen</PresentationFormat>
  <Paragraphs>335</Paragraphs>
  <Slides>33</Slides>
  <Notes>24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33</vt:i4>
      </vt:variant>
    </vt:vector>
  </HeadingPairs>
  <TitlesOfParts>
    <vt:vector size="48" baseType="lpstr">
      <vt:lpstr>Arial</vt:lpstr>
      <vt:lpstr>BebasNeueBold</vt:lpstr>
      <vt:lpstr>Calibri</vt:lpstr>
      <vt:lpstr>Calibri Light</vt:lpstr>
      <vt:lpstr>Gill Sans</vt:lpstr>
      <vt:lpstr>Helvetica</vt:lpstr>
      <vt:lpstr>Roboto</vt:lpstr>
      <vt:lpstr>Roboto Bold</vt:lpstr>
      <vt:lpstr>Roboto Light</vt:lpstr>
      <vt:lpstr>Roboto Medium</vt:lpstr>
      <vt:lpstr>Red_Pulse</vt:lpstr>
      <vt:lpstr>Teal_Pulse</vt:lpstr>
      <vt:lpstr>Green_Pulse</vt:lpstr>
      <vt:lpstr>Yellow_Pulse</vt:lpstr>
      <vt:lpstr>All_Pulse</vt:lpstr>
      <vt:lpstr>Pulse: Evaluating a pregnancy prevention  mobile app for older adolescents nationwide</vt:lpstr>
      <vt:lpstr>PowerPoint Presentation</vt:lpstr>
      <vt:lpstr>PowerPoint Presentation</vt:lpstr>
      <vt:lpstr>Context of  Evaluation Study</vt:lpstr>
      <vt:lpstr>PowerPoint Presentation</vt:lpstr>
      <vt:lpstr>PowerPoint Presentation</vt:lpstr>
      <vt:lpstr>Partners</vt:lpstr>
      <vt:lpstr>PowerPoint Presentation</vt:lpstr>
      <vt:lpstr>PowerPoint Presentation</vt:lpstr>
      <vt:lpstr>Enrolling Participants</vt:lpstr>
      <vt:lpstr>Pilot enrollment process</vt:lpstr>
      <vt:lpstr>Early enrollment process</vt:lpstr>
      <vt:lpstr>Final version of screener</vt:lpstr>
      <vt:lpstr>Final enrollment process</vt:lpstr>
      <vt:lpstr>Tracking enrollment using Google Analytics</vt:lpstr>
      <vt:lpstr>Treatment vs. Control Experience</vt:lpstr>
      <vt:lpstr>Similarly designed apps</vt:lpstr>
      <vt:lpstr>MMS prompts</vt:lpstr>
      <vt:lpstr>PowerPoint Presentation</vt:lpstr>
      <vt:lpstr>PowerPoint Presentation</vt:lpstr>
      <vt:lpstr>PowerPoint Presentation</vt:lpstr>
      <vt:lpstr>Scammers &amp; Duplicates</vt:lpstr>
      <vt:lpstr>PowerPoint Presentation</vt:lpstr>
      <vt:lpstr>Scenario #1: Obvious Scammer</vt:lpstr>
      <vt:lpstr>PowerPoint Presentation</vt:lpstr>
      <vt:lpstr>Scammers and duplicates</vt:lpstr>
      <vt:lpstr>Our Sample</vt:lpstr>
      <vt:lpstr>Race &amp; Hispanic Ethnicity</vt:lpstr>
      <vt:lpstr>PowerPoint Presentation</vt:lpstr>
      <vt:lpstr>PowerPoint Presentation</vt:lpstr>
      <vt:lpstr>Next Steps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Cook</dc:creator>
  <cp:lastModifiedBy>Elizabeth Cook</cp:lastModifiedBy>
  <cp:revision>264</cp:revision>
  <dcterms:created xsi:type="dcterms:W3CDTF">2017-10-23T13:04:58Z</dcterms:created>
  <dcterms:modified xsi:type="dcterms:W3CDTF">2017-11-09T20:54:04Z</dcterms:modified>
</cp:coreProperties>
</file>