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4.xml" ContentType="application/vnd.openxmlformats-officedocument.theme+xml"/>
  <Override PartName="/ppt/tags/tag58.xml" ContentType="application/vnd.openxmlformats-officedocument.presentationml.tags+xml"/>
  <Override PartName="/ppt/notesSlides/notesSlide1.xml" ContentType="application/vnd.openxmlformats-officedocument.presentationml.notesSlide+xml"/>
  <Override PartName="/ppt/tags/tag59.xml" ContentType="application/vnd.openxmlformats-officedocument.presentationml.tags+xml"/>
  <Override PartName="/ppt/notesSlides/notesSlide2.xml" ContentType="application/vnd.openxmlformats-officedocument.presentationml.notesSlide+xml"/>
  <Override PartName="/ppt/tags/tag60.xml" ContentType="application/vnd.openxmlformats-officedocument.presentationml.tags+xml"/>
  <Override PartName="/ppt/notesSlides/notesSlide3.xml" ContentType="application/vnd.openxmlformats-officedocument.presentationml.notesSlide+xml"/>
  <Override PartName="/ppt/tags/tag61.xml" ContentType="application/vnd.openxmlformats-officedocument.presentationml.tags+xml"/>
  <Override PartName="/ppt/notesSlides/notesSlide4.xml" ContentType="application/vnd.openxmlformats-officedocument.presentationml.notesSlide+xml"/>
  <Override PartName="/ppt/tags/tag62.xml" ContentType="application/vnd.openxmlformats-officedocument.presentationml.tags+xml"/>
  <Override PartName="/ppt/notesSlides/notesSlide5.xml" ContentType="application/vnd.openxmlformats-officedocument.presentationml.notesSlide+xml"/>
  <Override PartName="/ppt/tags/tag63.xml" ContentType="application/vnd.openxmlformats-officedocument.presentationml.tags+xml"/>
  <Override PartName="/ppt/notesSlides/notesSlide6.xml" ContentType="application/vnd.openxmlformats-officedocument.presentationml.notesSlide+xml"/>
  <Override PartName="/ppt/tags/tag64.xml" ContentType="application/vnd.openxmlformats-officedocument.presentationml.tags+xml"/>
  <Override PartName="/ppt/notesSlides/notesSlide7.xml" ContentType="application/vnd.openxmlformats-officedocument.presentationml.notesSlide+xml"/>
  <Override PartName="/ppt/tags/tag65.xml" ContentType="application/vnd.openxmlformats-officedocument.presentationml.tags+xml"/>
  <Override PartName="/ppt/notesSlides/notesSlide8.xml" ContentType="application/vnd.openxmlformats-officedocument.presentationml.notesSlide+xml"/>
  <Override PartName="/ppt/tags/tag66.xml" ContentType="application/vnd.openxmlformats-officedocument.presentationml.tags+xml"/>
  <Override PartName="/ppt/notesSlides/notesSlide9.xml" ContentType="application/vnd.openxmlformats-officedocument.presentationml.notesSlide+xml"/>
  <Override PartName="/ppt/tags/tag67.xml" ContentType="application/vnd.openxmlformats-officedocument.presentationml.tags+xml"/>
  <Override PartName="/ppt/notesSlides/notesSlide10.xml" ContentType="application/vnd.openxmlformats-officedocument.presentationml.notesSlide+xml"/>
  <Override PartName="/ppt/tags/tag68.xml" ContentType="application/vnd.openxmlformats-officedocument.presentationml.tags+xml"/>
  <Override PartName="/ppt/notesSlides/notesSlide11.xml" ContentType="application/vnd.openxmlformats-officedocument.presentationml.notesSlide+xml"/>
  <Override PartName="/ppt/tags/tag69.xml" ContentType="application/vnd.openxmlformats-officedocument.presentationml.tags+xml"/>
  <Override PartName="/ppt/notesSlides/notesSlide12.xml" ContentType="application/vnd.openxmlformats-officedocument.presentationml.notesSlide+xml"/>
  <Override PartName="/ppt/tags/tag70.xml" ContentType="application/vnd.openxmlformats-officedocument.presentationml.tags+xml"/>
  <Override PartName="/ppt/notesSlides/notesSlide13.xml" ContentType="application/vnd.openxmlformats-officedocument.presentationml.notesSlide+xml"/>
  <Override PartName="/ppt/tags/tag71.xml" ContentType="application/vnd.openxmlformats-officedocument.presentationml.tags+xml"/>
  <Override PartName="/ppt/notesSlides/notesSlide14.xml" ContentType="application/vnd.openxmlformats-officedocument.presentationml.notesSlide+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notesSlides/notesSlide16.xml" ContentType="application/vnd.openxmlformats-officedocument.presentationml.notesSlide+xml"/>
  <Override PartName="/ppt/tags/tag74.xml" ContentType="application/vnd.openxmlformats-officedocument.presentationml.tags+xml"/>
  <Override PartName="/ppt/notesSlides/notesSlide17.xml" ContentType="application/vnd.openxmlformats-officedocument.presentationml.notesSlide+xml"/>
  <Override PartName="/ppt/tags/tag75.xml" ContentType="application/vnd.openxmlformats-officedocument.presentationml.tags+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76.xml" ContentType="application/vnd.openxmlformats-officedocument.presentationml.tags+xml"/>
  <Override PartName="/ppt/notesSlides/notesSlide19.xml" ContentType="application/vnd.openxmlformats-officedocument.presentationml.notesSlide+xml"/>
  <Override PartName="/ppt/tags/tag77.xml" ContentType="application/vnd.openxmlformats-officedocument.presentationml.tags+xml"/>
  <Override PartName="/ppt/notesSlides/notesSlide20.xml" ContentType="application/vnd.openxmlformats-officedocument.presentationml.notesSlide+xml"/>
  <Override PartName="/ppt/tags/tag78.xml" ContentType="application/vnd.openxmlformats-officedocument.presentationml.tags+xml"/>
  <Override PartName="/ppt/notesSlides/notesSlide21.xml" ContentType="application/vnd.openxmlformats-officedocument.presentationml.notesSlide+xml"/>
  <Override PartName="/ppt/tags/tag79.xml" ContentType="application/vnd.openxmlformats-officedocument.presentationml.tags+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80.xml" ContentType="application/vnd.openxmlformats-officedocument.presentationml.tags+xml"/>
  <Override PartName="/ppt/notesSlides/notesSlide23.xml" ContentType="application/vnd.openxmlformats-officedocument.presentationml.notesSlide+xml"/>
  <Override PartName="/ppt/tags/tag81.xml" ContentType="application/vnd.openxmlformats-officedocument.presentationml.tags+xml"/>
  <Override PartName="/ppt/notesSlides/notesSlide24.xml" ContentType="application/vnd.openxmlformats-officedocument.presentationml.notesSlide+xml"/>
  <Override PartName="/ppt/tags/tag82.xml" ContentType="application/vnd.openxmlformats-officedocument.presentationml.tags+xml"/>
  <Override PartName="/ppt/notesSlides/notesSlide25.xml" ContentType="application/vnd.openxmlformats-officedocument.presentationml.notesSlide+xml"/>
  <Override PartName="/ppt/tags/tag83.xml" ContentType="application/vnd.openxmlformats-officedocument.presentationml.tags+xml"/>
  <Override PartName="/ppt/notesSlides/notesSlide26.xml" ContentType="application/vnd.openxmlformats-officedocument.presentationml.notesSlide+xml"/>
  <Override PartName="/ppt/tags/tag84.xml" ContentType="application/vnd.openxmlformats-officedocument.presentationml.tags+xml"/>
  <Override PartName="/ppt/notesSlides/notesSlide27.xml" ContentType="application/vnd.openxmlformats-officedocument.presentationml.notesSlide+xml"/>
  <Override PartName="/ppt/tags/tag85.xml" ContentType="application/vnd.openxmlformats-officedocument.presentationml.tags+xml"/>
  <Override PartName="/ppt/notesSlides/notesSlide28.xml" ContentType="application/vnd.openxmlformats-officedocument.presentationml.notesSlide+xml"/>
  <Override PartName="/ppt/tags/tag86.xml" ContentType="application/vnd.openxmlformats-officedocument.presentationml.tags+xml"/>
  <Override PartName="/ppt/notesSlides/notesSlide29.xml" ContentType="application/vnd.openxmlformats-officedocument.presentationml.notesSlide+xml"/>
  <Override PartName="/ppt/tags/tag87.xml" ContentType="application/vnd.openxmlformats-officedocument.presentationml.tags+xml"/>
  <Override PartName="/ppt/notesSlides/notesSlide30.xml" ContentType="application/vnd.openxmlformats-officedocument.presentationml.notesSlide+xml"/>
  <Override PartName="/ppt/tags/tag88.xml" ContentType="application/vnd.openxmlformats-officedocument.presentationml.tags+xml"/>
  <Override PartName="/ppt/notesSlides/notesSlide31.xml" ContentType="application/vnd.openxmlformats-officedocument.presentationml.notesSlide+xml"/>
  <Override PartName="/ppt/tags/tag89.xml" ContentType="application/vnd.openxmlformats-officedocument.presentationml.tags+xml"/>
  <Override PartName="/ppt/notesSlides/notesSlide32.xml" ContentType="application/vnd.openxmlformats-officedocument.presentationml.notesSlide+xml"/>
  <Override PartName="/ppt/tags/tag90.xml" ContentType="application/vnd.openxmlformats-officedocument.presentationml.tags+xml"/>
  <Override PartName="/ppt/notesSlides/notesSlide33.xml" ContentType="application/vnd.openxmlformats-officedocument.presentationml.notesSlide+xml"/>
  <Override PartName="/ppt/tags/tag91.xml" ContentType="application/vnd.openxmlformats-officedocument.presentationml.tags+xml"/>
  <Override PartName="/ppt/notesSlides/notesSlide34.xml" ContentType="application/vnd.openxmlformats-officedocument.presentationml.notesSlide+xml"/>
  <Override PartName="/ppt/tags/tag92.xml" ContentType="application/vnd.openxmlformats-officedocument.presentationml.tags+xml"/>
  <Override PartName="/ppt/notesSlides/notesSlide35.xml" ContentType="application/vnd.openxmlformats-officedocument.presentationml.notesSlide+xml"/>
  <Override PartName="/ppt/tags/tag93.xml" ContentType="application/vnd.openxmlformats-officedocument.presentationml.tags+xml"/>
  <Override PartName="/ppt/notesSlides/notesSlide36.xml" ContentType="application/vnd.openxmlformats-officedocument.presentationml.notesSlide+xml"/>
  <Override PartName="/ppt/tags/tag94.xml" ContentType="application/vnd.openxmlformats-officedocument.presentationml.tags+xml"/>
  <Override PartName="/ppt/notesSlides/notesSlide37.xml" ContentType="application/vnd.openxmlformats-officedocument.presentationml.notesSlide+xml"/>
  <Override PartName="/ppt/tags/tag95.xml" ContentType="application/vnd.openxmlformats-officedocument.presentationml.tags+xml"/>
  <Override PartName="/ppt/notesSlides/notesSlide38.xml" ContentType="application/vnd.openxmlformats-officedocument.presentationml.notesSlide+xml"/>
  <Override PartName="/ppt/tags/tag96.xml" ContentType="application/vnd.openxmlformats-officedocument.presentationml.tags+xml"/>
  <Override PartName="/ppt/notesSlides/notesSlide39.xml" ContentType="application/vnd.openxmlformats-officedocument.presentationml.notesSlide+xml"/>
  <Override PartName="/ppt/tags/tag97.xml" ContentType="application/vnd.openxmlformats-officedocument.presentationml.tags+xml"/>
  <Override PartName="/ppt/notesSlides/notesSlide40.xml" ContentType="application/vnd.openxmlformats-officedocument.presentationml.notesSlide+xml"/>
  <Override PartName="/ppt/tags/tag98.xml" ContentType="application/vnd.openxmlformats-officedocument.presentationml.tags+xml"/>
  <Override PartName="/ppt/notesSlides/notesSlide41.xml" ContentType="application/vnd.openxmlformats-officedocument.presentationml.notesSlide+xml"/>
  <Override PartName="/ppt/tags/tag99.xml" ContentType="application/vnd.openxmlformats-officedocument.presentationml.tags+xml"/>
  <Override PartName="/ppt/notesSlides/notesSlide42.xml" ContentType="application/vnd.openxmlformats-officedocument.presentationml.notesSlide+xml"/>
  <Override PartName="/ppt/tags/tag100.xml" ContentType="application/vnd.openxmlformats-officedocument.presentationml.tags+xml"/>
  <Override PartName="/ppt/notesSlides/notesSlide43.xml" ContentType="application/vnd.openxmlformats-officedocument.presentationml.notesSlide+xml"/>
  <Override PartName="/ppt/tags/tag101.xml" ContentType="application/vnd.openxmlformats-officedocument.presentationml.tags+xml"/>
  <Override PartName="/ppt/notesSlides/notesSlide44.xml" ContentType="application/vnd.openxmlformats-officedocument.presentationml.notesSlide+xml"/>
  <Override PartName="/ppt/tags/tag102.xml" ContentType="application/vnd.openxmlformats-officedocument.presentationml.tags+xml"/>
  <Override PartName="/ppt/notesSlides/notesSlide45.xml" ContentType="application/vnd.openxmlformats-officedocument.presentationml.notesSlide+xml"/>
  <Override PartName="/ppt/tags/tag103.xml" ContentType="application/vnd.openxmlformats-officedocument.presentationml.tags+xml"/>
  <Override PartName="/ppt/notesSlides/notesSlide46.xml" ContentType="application/vnd.openxmlformats-officedocument.presentationml.notesSlide+xml"/>
  <Override PartName="/ppt/tags/tag104.xml" ContentType="application/vnd.openxmlformats-officedocument.presentationml.tags+xml"/>
  <Override PartName="/ppt/notesSlides/notesSlide47.xml" ContentType="application/vnd.openxmlformats-officedocument.presentationml.notesSlide+xml"/>
  <Override PartName="/ppt/tags/tag105.xml" ContentType="application/vnd.openxmlformats-officedocument.presentationml.tags+xml"/>
  <Override PartName="/ppt/notesSlides/notesSlide48.xml" ContentType="application/vnd.openxmlformats-officedocument.presentationml.notesSlide+xml"/>
  <Override PartName="/ppt/tags/tag106.xml" ContentType="application/vnd.openxmlformats-officedocument.presentationml.tags+xml"/>
  <Override PartName="/ppt/notesSlides/notesSlide49.xml" ContentType="application/vnd.openxmlformats-officedocument.presentationml.notesSlide+xml"/>
  <Override PartName="/ppt/tags/tag107.xml" ContentType="application/vnd.openxmlformats-officedocument.presentationml.tags+xml"/>
  <Override PartName="/ppt/notesSlides/notesSlide50.xml" ContentType="application/vnd.openxmlformats-officedocument.presentationml.notesSlide+xml"/>
  <Override PartName="/ppt/tags/tag108.xml" ContentType="application/vnd.openxmlformats-officedocument.presentationml.tags+xml"/>
  <Override PartName="/ppt/notesSlides/notesSlide51.xml" ContentType="application/vnd.openxmlformats-officedocument.presentationml.notesSlide+xml"/>
  <Override PartName="/ppt/tags/tag109.xml" ContentType="application/vnd.openxmlformats-officedocument.presentationml.tags+xml"/>
  <Override PartName="/ppt/notesSlides/notesSlide5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10.xml" ContentType="application/vnd.openxmlformats-officedocument.presentationml.tags+xml"/>
  <Override PartName="/ppt/notesSlides/notesSlide53.xml" ContentType="application/vnd.openxmlformats-officedocument.presentationml.notesSlide+xml"/>
  <Override PartName="/ppt/tags/tag111.xml" ContentType="application/vnd.openxmlformats-officedocument.presentationml.tags+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 id="2147483698" r:id="rId2"/>
    <p:sldMasterId id="2147483699" r:id="rId3"/>
  </p:sldMasterIdLst>
  <p:notesMasterIdLst>
    <p:notesMasterId r:id="rId58"/>
  </p:notesMasterIdLst>
  <p:sldIdLst>
    <p:sldId id="256" r:id="rId4"/>
    <p:sldId id="257" r:id="rId5"/>
    <p:sldId id="258" r:id="rId6"/>
    <p:sldId id="259" r:id="rId7"/>
    <p:sldId id="324" r:id="rId8"/>
    <p:sldId id="261" r:id="rId9"/>
    <p:sldId id="1313" r:id="rId10"/>
    <p:sldId id="1314" r:id="rId11"/>
    <p:sldId id="1315" r:id="rId12"/>
    <p:sldId id="264" r:id="rId13"/>
    <p:sldId id="265" r:id="rId14"/>
    <p:sldId id="330" r:id="rId15"/>
    <p:sldId id="1310" r:id="rId16"/>
    <p:sldId id="272" r:id="rId17"/>
    <p:sldId id="273" r:id="rId18"/>
    <p:sldId id="1311" r:id="rId19"/>
    <p:sldId id="1312" r:id="rId20"/>
    <p:sldId id="274" r:id="rId21"/>
    <p:sldId id="275" r:id="rId22"/>
    <p:sldId id="276" r:id="rId23"/>
    <p:sldId id="277" r:id="rId24"/>
    <p:sldId id="1318" r:id="rId25"/>
    <p:sldId id="325" r:id="rId26"/>
    <p:sldId id="326" r:id="rId27"/>
    <p:sldId id="327" r:id="rId28"/>
    <p:sldId id="284" r:id="rId29"/>
    <p:sldId id="285" r:id="rId30"/>
    <p:sldId id="286" r:id="rId31"/>
    <p:sldId id="287" r:id="rId32"/>
    <p:sldId id="288" r:id="rId33"/>
    <p:sldId id="289" r:id="rId34"/>
    <p:sldId id="290" r:id="rId35"/>
    <p:sldId id="291" r:id="rId36"/>
    <p:sldId id="328" r:id="rId37"/>
    <p:sldId id="293" r:id="rId38"/>
    <p:sldId id="294" r:id="rId39"/>
    <p:sldId id="295" r:id="rId40"/>
    <p:sldId id="296" r:id="rId41"/>
    <p:sldId id="297" r:id="rId42"/>
    <p:sldId id="298" r:id="rId43"/>
    <p:sldId id="299" r:id="rId44"/>
    <p:sldId id="300" r:id="rId45"/>
    <p:sldId id="329" r:id="rId46"/>
    <p:sldId id="302" r:id="rId47"/>
    <p:sldId id="303" r:id="rId48"/>
    <p:sldId id="304" r:id="rId49"/>
    <p:sldId id="305" r:id="rId50"/>
    <p:sldId id="306" r:id="rId51"/>
    <p:sldId id="307" r:id="rId52"/>
    <p:sldId id="308" r:id="rId53"/>
    <p:sldId id="309" r:id="rId54"/>
    <p:sldId id="1317" r:id="rId55"/>
    <p:sldId id="311" r:id="rId56"/>
    <p:sldId id="312" r:id="rId57"/>
  </p:sldIdLst>
  <p:sldSz cx="12192000" cy="6858000"/>
  <p:notesSz cx="6858000" cy="9144000"/>
  <p:embeddedFontLst>
    <p:embeddedFont>
      <p:font typeface="Calibri" panose="020F0502020204030204" pitchFamily="34" charset="0"/>
      <p:regular r:id="rId59"/>
      <p:bold r:id="rId60"/>
      <p:italic r:id="rId61"/>
      <p:boldItalic r:id="rId62"/>
    </p:embeddedFont>
    <p:embeddedFont>
      <p:font typeface="Gill Sans" panose="020B0604020202020204" charset="0"/>
      <p:regular r:id="rId63"/>
      <p:bold r:id="rId64"/>
    </p:embeddedFont>
    <p:embeddedFont>
      <p:font typeface="Roboto" panose="020B0604020202020204" charset="0"/>
      <p:regular r:id="rId65"/>
      <p:bold r:id="rId66"/>
    </p:embeddedFont>
    <p:embeddedFont>
      <p:font typeface="Roboto Light" panose="020B0604020202020204" charset="0"/>
      <p:regular r:id="rId67"/>
    </p:embeddedFont>
  </p:embeddedFontLst>
  <p:custDataLst>
    <p:tags r:id="rId6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40"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oke whitfield" initials="" lastIdx="2" clrIdx="0"/>
  <p:cmAuthor id="1" name="Mila" initials="M" lastIdx="2" clrIdx="1">
    <p:extLst>
      <p:ext uri="{19B8F6BF-5375-455C-9EA6-DF929625EA0E}">
        <p15:presenceInfo xmlns:p15="http://schemas.microsoft.com/office/powerpoint/2012/main" userId="Mi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7A1"/>
    <a:srgbClr val="B5C019"/>
    <a:srgbClr val="595959"/>
    <a:srgbClr val="23A4AB"/>
    <a:srgbClr val="FD2E59"/>
    <a:srgbClr val="DAB618"/>
    <a:srgbClr val="75CAEA"/>
    <a:srgbClr val="E79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48" autoAdjust="0"/>
  </p:normalViewPr>
  <p:slideViewPr>
    <p:cSldViewPr snapToGrid="0">
      <p:cViewPr varScale="1">
        <p:scale>
          <a:sx n="58" d="100"/>
          <a:sy n="58" d="100"/>
        </p:scale>
        <p:origin x="1194" y="60"/>
      </p:cViewPr>
      <p:guideLst>
        <p:guide orient="horz" pos="204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font" Target="fonts/font5.fntdata"/><Relationship Id="rId68" Type="http://schemas.openxmlformats.org/officeDocument/2006/relationships/tags" Target="tags/tag1.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6.fntdata"/><Relationship Id="rId69"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4.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513-4F9D-8D26-4128D0C723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513-4F9D-8D26-4128D0C723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513-4F9D-8D26-4128D0C723EE}"/>
              </c:ext>
            </c:extLst>
          </c:dPt>
          <c:dLbls>
            <c:delete val="1"/>
          </c:dLbls>
          <c:cat>
            <c:strRef>
              <c:f>Sheet1!$A$2:$A$4</c:f>
              <c:strCache>
                <c:ptCount val="3"/>
                <c:pt idx="0">
                  <c:v>Latinx</c:v>
                </c:pt>
                <c:pt idx="1">
                  <c:v>Black</c:v>
                </c:pt>
                <c:pt idx="2">
                  <c:v>Other</c:v>
                </c:pt>
              </c:strCache>
            </c:strRef>
          </c:cat>
          <c:val>
            <c:numRef>
              <c:f>Sheet1!$B$2:$B$4</c:f>
              <c:numCache>
                <c:formatCode>0%</c:formatCode>
                <c:ptCount val="3"/>
                <c:pt idx="0">
                  <c:v>0.435</c:v>
                </c:pt>
                <c:pt idx="1">
                  <c:v>0.42799999999999999</c:v>
                </c:pt>
                <c:pt idx="2">
                  <c:v>0.1368</c:v>
                </c:pt>
              </c:numCache>
            </c:numRef>
          </c:val>
          <c:extLst>
            <c:ext xmlns:c16="http://schemas.microsoft.com/office/drawing/2014/chart" uri="{C3380CC4-5D6E-409C-BE32-E72D297353CC}">
              <c16:uniqueId val="{00000000-E7E6-4F09-889C-08B05651C0F2}"/>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Intervention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Sex without a hormonal/LARC method in past 6 weeks**</c:v>
                </c:pt>
                <c:pt idx="1">
                  <c:v>Avg % correct contraceptive 
knowledge***</c:v>
                </c:pt>
                <c:pt idx="2">
                  <c:v>Confident in ability to use birth control during sex*</c:v>
                </c:pt>
              </c:strCache>
            </c:strRef>
          </c:cat>
          <c:val>
            <c:numRef>
              <c:f>Sheet1!$B$2:$B$4</c:f>
              <c:numCache>
                <c:formatCode>0%</c:formatCode>
                <c:ptCount val="3"/>
                <c:pt idx="0">
                  <c:v>0.22</c:v>
                </c:pt>
                <c:pt idx="1">
                  <c:v>0.52</c:v>
                </c:pt>
                <c:pt idx="2">
                  <c:v>0.67</c:v>
                </c:pt>
              </c:numCache>
            </c:numRef>
          </c:val>
          <c:extLst>
            <c:ext xmlns:c16="http://schemas.microsoft.com/office/drawing/2014/chart" uri="{C3380CC4-5D6E-409C-BE32-E72D297353CC}">
              <c16:uniqueId val="{00000000-39A1-4677-AC34-35363527FC74}"/>
            </c:ext>
          </c:extLst>
        </c:ser>
        <c:ser>
          <c:idx val="1"/>
          <c:order val="1"/>
          <c:tx>
            <c:strRef>
              <c:f>Sheet1!$C$1</c:f>
              <c:strCache>
                <c:ptCount val="1"/>
                <c:pt idx="0">
                  <c:v>Control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Sex without a hormonal/LARC method in past 6 weeks**</c:v>
                </c:pt>
                <c:pt idx="1">
                  <c:v>Avg % correct contraceptive 
knowledge***</c:v>
                </c:pt>
                <c:pt idx="2">
                  <c:v>Confident in ability to use birth control during sex*</c:v>
                </c:pt>
              </c:strCache>
            </c:strRef>
          </c:cat>
          <c:val>
            <c:numRef>
              <c:f>Sheet1!$C$2:$C$4</c:f>
              <c:numCache>
                <c:formatCode>0%</c:formatCode>
                <c:ptCount val="3"/>
                <c:pt idx="0">
                  <c:v>0.3</c:v>
                </c:pt>
                <c:pt idx="1">
                  <c:v>0.45</c:v>
                </c:pt>
                <c:pt idx="2">
                  <c:v>0.62</c:v>
                </c:pt>
              </c:numCache>
            </c:numRef>
          </c:val>
          <c:extLst>
            <c:ext xmlns:c16="http://schemas.microsoft.com/office/drawing/2014/chart" uri="{C3380CC4-5D6E-409C-BE32-E72D297353CC}">
              <c16:uniqueId val="{00000001-39A1-4677-AC34-35363527FC74}"/>
            </c:ext>
          </c:extLst>
        </c:ser>
        <c:dLbls>
          <c:dLblPos val="outEnd"/>
          <c:showLegendKey val="0"/>
          <c:showVal val="1"/>
          <c:showCatName val="0"/>
          <c:showSerName val="0"/>
          <c:showPercent val="0"/>
          <c:showBubbleSize val="0"/>
        </c:dLbls>
        <c:gapWidth val="219"/>
        <c:overlap val="-27"/>
        <c:axId val="537470856"/>
        <c:axId val="537472032"/>
      </c:barChart>
      <c:catAx>
        <c:axId val="537470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37472032"/>
        <c:crosses val="autoZero"/>
        <c:auto val="1"/>
        <c:lblAlgn val="ctr"/>
        <c:lblOffset val="100"/>
        <c:noMultiLvlLbl val="0"/>
      </c:catAx>
      <c:valAx>
        <c:axId val="537472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7470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dLbl>
              <c:idx val="0"/>
              <c:layout>
                <c:manualLayout>
                  <c:x val="0"/>
                  <c:y val="-2.1857923497267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55-4C55-8858-7EA41423FDC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6-week</c:v>
                </c:pt>
                <c:pt idx="1">
                  <c:v>6-month+</c:v>
                </c:pt>
              </c:strCache>
            </c:strRef>
          </c:cat>
          <c:val>
            <c:numRef>
              <c:f>Sheet1!$B$2:$B$3</c:f>
              <c:numCache>
                <c:formatCode>0%</c:formatCode>
                <c:ptCount val="2"/>
                <c:pt idx="0">
                  <c:v>0.86</c:v>
                </c:pt>
                <c:pt idx="1">
                  <c:v>0.79</c:v>
                </c:pt>
              </c:numCache>
            </c:numRef>
          </c:val>
          <c:extLst>
            <c:ext xmlns:c16="http://schemas.microsoft.com/office/drawing/2014/chart" uri="{C3380CC4-5D6E-409C-BE32-E72D297353CC}">
              <c16:uniqueId val="{00000001-DE55-4C55-8858-7EA41423FDC3}"/>
            </c:ext>
          </c:extLst>
        </c:ser>
        <c:ser>
          <c:idx val="1"/>
          <c:order val="1"/>
          <c:tx>
            <c:strRef>
              <c:f>Sheet1!$C$1</c:f>
              <c:strCache>
                <c:ptCount val="1"/>
                <c:pt idx="0">
                  <c:v>Intervention</c:v>
                </c:pt>
              </c:strCache>
            </c:strRef>
          </c:tx>
          <c:spPr>
            <a:solidFill>
              <a:schemeClr val="accent2"/>
            </a:solidFill>
            <a:ln>
              <a:noFill/>
            </a:ln>
            <a:effectLst/>
          </c:spPr>
          <c:invertIfNegative val="0"/>
          <c:dLbls>
            <c:dLbl>
              <c:idx val="0"/>
              <c:layout>
                <c:manualLayout>
                  <c:x val="4.6296296296296294E-3"/>
                  <c:y val="-2.45901639344262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E55-4C55-8858-7EA41423FDC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6-week</c:v>
                </c:pt>
                <c:pt idx="1">
                  <c:v>6-month+</c:v>
                </c:pt>
              </c:strCache>
            </c:strRef>
          </c:cat>
          <c:val>
            <c:numRef>
              <c:f>Sheet1!$C$2:$C$3</c:f>
              <c:numCache>
                <c:formatCode>0%</c:formatCode>
                <c:ptCount val="2"/>
                <c:pt idx="0">
                  <c:v>0.86</c:v>
                </c:pt>
                <c:pt idx="1">
                  <c:v>0.8</c:v>
                </c:pt>
              </c:numCache>
            </c:numRef>
          </c:val>
          <c:extLst>
            <c:ext xmlns:c16="http://schemas.microsoft.com/office/drawing/2014/chart" uri="{C3380CC4-5D6E-409C-BE32-E72D297353CC}">
              <c16:uniqueId val="{00000003-DE55-4C55-8858-7EA41423FDC3}"/>
            </c:ext>
          </c:extLst>
        </c:ser>
        <c:ser>
          <c:idx val="2"/>
          <c:order val="2"/>
          <c:tx>
            <c:strRef>
              <c:f>Sheet1!$D$1</c:f>
              <c:strCache>
                <c:ptCount val="1"/>
                <c:pt idx="0">
                  <c:v>Control</c:v>
                </c:pt>
              </c:strCache>
            </c:strRef>
          </c:tx>
          <c:spPr>
            <a:solidFill>
              <a:schemeClr val="accent3"/>
            </a:solidFill>
            <a:ln>
              <a:noFill/>
            </a:ln>
            <a:effectLst/>
          </c:spPr>
          <c:invertIfNegative val="0"/>
          <c:dLbls>
            <c:dLbl>
              <c:idx val="0"/>
              <c:layout>
                <c:manualLayout>
                  <c:x val="1.1574074074073226E-3"/>
                  <c:y val="-2.1857923497267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E55-4C55-8858-7EA41423FDC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6-week</c:v>
                </c:pt>
                <c:pt idx="1">
                  <c:v>6-month+</c:v>
                </c:pt>
              </c:strCache>
            </c:strRef>
          </c:cat>
          <c:val>
            <c:numRef>
              <c:f>Sheet1!$D$2:$D$3</c:f>
              <c:numCache>
                <c:formatCode>0%</c:formatCode>
                <c:ptCount val="2"/>
                <c:pt idx="0">
                  <c:v>0.87</c:v>
                </c:pt>
                <c:pt idx="1">
                  <c:v>0.78</c:v>
                </c:pt>
              </c:numCache>
            </c:numRef>
          </c:val>
          <c:extLst>
            <c:ext xmlns:c16="http://schemas.microsoft.com/office/drawing/2014/chart" uri="{C3380CC4-5D6E-409C-BE32-E72D297353CC}">
              <c16:uniqueId val="{00000005-DE55-4C55-8858-7EA41423FDC3}"/>
            </c:ext>
          </c:extLst>
        </c:ser>
        <c:dLbls>
          <c:dLblPos val="outEnd"/>
          <c:showLegendKey val="0"/>
          <c:showVal val="1"/>
          <c:showCatName val="0"/>
          <c:showSerName val="0"/>
          <c:showPercent val="0"/>
          <c:showBubbleSize val="0"/>
        </c:dLbls>
        <c:gapWidth val="219"/>
        <c:overlap val="-27"/>
        <c:axId val="393216776"/>
        <c:axId val="393214816"/>
      </c:barChart>
      <c:catAx>
        <c:axId val="3932167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3214816"/>
        <c:crosses val="autoZero"/>
        <c:auto val="1"/>
        <c:lblAlgn val="ctr"/>
        <c:lblOffset val="100"/>
        <c:noMultiLvlLbl val="0"/>
      </c:catAx>
      <c:valAx>
        <c:axId val="39321481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3216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25534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6" name="Google Shape;9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2112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12" name="Google Shape;111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5559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dirty="0"/>
              <a:t>Pulse development and evaluation as part of the (former) Office of Adolescent Health (Now OPA) Tier 2B funding. </a:t>
            </a:r>
            <a:endParaRPr dirty="0"/>
          </a:p>
          <a:p>
            <a:pPr marL="457200" lvl="0" indent="-317500" algn="l" rtl="0">
              <a:spcBef>
                <a:spcPts val="0"/>
              </a:spcBef>
              <a:spcAft>
                <a:spcPts val="0"/>
              </a:spcAft>
              <a:buClr>
                <a:schemeClr val="dk1"/>
              </a:buClr>
              <a:buSzPts val="1400"/>
              <a:buChar char="●"/>
            </a:pPr>
            <a:r>
              <a:rPr lang="en-US" dirty="0"/>
              <a:t>Pulse was evaluated to assess whether it:</a:t>
            </a:r>
            <a:endParaRPr dirty="0"/>
          </a:p>
          <a:p>
            <a:pPr marL="914400" lvl="1" indent="-304800" algn="l" rtl="0">
              <a:spcBef>
                <a:spcPts val="0"/>
              </a:spcBef>
              <a:spcAft>
                <a:spcPts val="0"/>
              </a:spcAft>
              <a:buClr>
                <a:schemeClr val="dk1"/>
              </a:buClr>
              <a:buSzPts val="1200"/>
              <a:buFont typeface="Calibri"/>
              <a:buChar char="○"/>
            </a:pPr>
            <a:r>
              <a:rPr lang="en-US" dirty="0"/>
              <a:t>Increase use  of effective contraception</a:t>
            </a:r>
            <a:endParaRPr dirty="0">
              <a:latin typeface="Arial"/>
              <a:ea typeface="Arial"/>
              <a:cs typeface="Arial"/>
              <a:sym typeface="Arial"/>
            </a:endParaRPr>
          </a:p>
          <a:p>
            <a:pPr marL="914400" lvl="1" indent="-304800" algn="l" rtl="0">
              <a:spcBef>
                <a:spcPts val="0"/>
              </a:spcBef>
              <a:spcAft>
                <a:spcPts val="0"/>
              </a:spcAft>
              <a:buClr>
                <a:schemeClr val="dk1"/>
              </a:buClr>
              <a:buSzPts val="1200"/>
              <a:buFont typeface="Calibri"/>
              <a:buChar char="○"/>
            </a:pPr>
            <a:r>
              <a:rPr lang="en-US" dirty="0"/>
              <a:t>Increase visits to clinics for SRH services </a:t>
            </a:r>
            <a:endParaRPr dirty="0"/>
          </a:p>
          <a:p>
            <a:pPr marL="457200" lvl="0" indent="-317500" algn="l" rtl="0">
              <a:spcBef>
                <a:spcPts val="0"/>
              </a:spcBef>
              <a:spcAft>
                <a:spcPts val="0"/>
              </a:spcAft>
              <a:buClr>
                <a:schemeClr val="dk1"/>
              </a:buClr>
              <a:buSzPts val="1400"/>
              <a:buChar char="●"/>
            </a:pPr>
            <a:r>
              <a:rPr lang="en-US" dirty="0"/>
              <a:t>We implemented a randomized controlled trial using an “Internet-based research approach”</a:t>
            </a:r>
            <a:endParaRPr dirty="0"/>
          </a:p>
          <a:p>
            <a:pPr marL="457200" lvl="0" indent="-317500" algn="l" rtl="0">
              <a:spcBef>
                <a:spcPts val="0"/>
              </a:spcBef>
              <a:spcAft>
                <a:spcPts val="0"/>
              </a:spcAft>
              <a:buClr>
                <a:schemeClr val="dk1"/>
              </a:buClr>
              <a:buSzPts val="1400"/>
              <a:buChar char="●"/>
            </a:pPr>
            <a:r>
              <a:rPr lang="en-US" dirty="0"/>
              <a:t>That means that participants were recruited, screened, enrolled online. They also consumed the intervention and completed all assessment surveys online. There was no face to face contact with participants throughout the duration of the study. </a:t>
            </a:r>
            <a:endParaRPr dirty="0"/>
          </a:p>
        </p:txBody>
      </p:sp>
      <p:sp>
        <p:nvSpPr>
          <p:cNvPr id="1117" name="Google Shape;111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7737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5" name="Google Shape;107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9700" lvl="0" indent="0" algn="l" rtl="0">
              <a:spcBef>
                <a:spcPts val="0"/>
              </a:spcBef>
              <a:spcAft>
                <a:spcPts val="0"/>
              </a:spcAft>
              <a:buClr>
                <a:schemeClr val="dk1"/>
              </a:buClr>
              <a:buSzPts val="1400"/>
              <a:buNone/>
            </a:pPr>
            <a:r>
              <a:rPr lang="en-US" sz="1200" b="0" i="0" u="none" strike="noStrike" kern="1200" dirty="0">
                <a:solidFill>
                  <a:schemeClr val="tx1"/>
                </a:solidFill>
                <a:effectLst/>
                <a:latin typeface="+mn-lt"/>
                <a:ea typeface="+mn-ea"/>
                <a:cs typeface="+mn-cs"/>
              </a:rPr>
              <a:t>We conducted an individual-level, two-arm randomized controlled trial</a:t>
            </a:r>
            <a:r>
              <a:rPr lang="en-US" sz="1200" b="0" i="0" u="none" strike="noStrike" kern="1200" baseline="0" dirty="0">
                <a:solidFill>
                  <a:schemeClr val="tx1"/>
                </a:solidFill>
                <a:effectLst/>
                <a:latin typeface="+mn-lt"/>
                <a:ea typeface="+mn-ea"/>
                <a:cs typeface="+mn-cs"/>
              </a:rPr>
              <a:t> of Pulse (a web-based mobile app intervention complemented with text-messages (MMS)). </a:t>
            </a:r>
          </a:p>
          <a:p>
            <a:pPr marL="139700" lvl="0" indent="0" algn="l" rtl="0">
              <a:spcBef>
                <a:spcPts val="0"/>
              </a:spcBef>
              <a:spcAft>
                <a:spcPts val="0"/>
              </a:spcAft>
              <a:buClr>
                <a:schemeClr val="dk1"/>
              </a:buClr>
              <a:buSzPts val="1400"/>
              <a:buNone/>
            </a:pPr>
            <a:endParaRPr lang="en-US" sz="1200" b="0" i="0" u="none" strike="noStrike" kern="1200" baseline="0" dirty="0">
              <a:solidFill>
                <a:schemeClr val="tx1"/>
              </a:solidFill>
              <a:effectLst/>
              <a:latin typeface="+mn-lt"/>
              <a:ea typeface="+mn-ea"/>
              <a:cs typeface="+mn-cs"/>
            </a:endParaRPr>
          </a:p>
          <a:p>
            <a:pPr marL="139700" marR="0" lvl="0" indent="0" algn="l" defTabSz="914400" rtl="0" eaLnBrk="1" fontAlgn="auto" latinLnBrk="0" hangingPunct="1">
              <a:lnSpc>
                <a:spcPct val="100000"/>
              </a:lnSpc>
              <a:spcBef>
                <a:spcPts val="0"/>
              </a:spcBef>
              <a:spcAft>
                <a:spcPts val="0"/>
              </a:spcAft>
              <a:buClr>
                <a:schemeClr val="dk1"/>
              </a:buClr>
              <a:buSzPts val="1400"/>
              <a:buFontTx/>
              <a:buNone/>
              <a:tabLst/>
              <a:defRPr/>
            </a:pPr>
            <a:r>
              <a:rPr lang="en-US" sz="1200" kern="1200" dirty="0">
                <a:solidFill>
                  <a:schemeClr val="tx1"/>
                </a:solidFill>
                <a:effectLst/>
                <a:latin typeface="+mn-lt"/>
                <a:ea typeface="+mn-ea"/>
                <a:cs typeface="+mn-cs"/>
              </a:rPr>
              <a:t>To be eligible for this study, participants must: (1) be a self-identified woman, (2) aged 18 to 20, (3) not be pregnant or trying to become pregnant at baseline, (4) have daily access to a smartphone, and (5) speak English. Most of the sample was expected to be non-Latinx Black and Latinx women, though women of other ethnic and racial backgrounds were permitted into the study. </a:t>
            </a:r>
            <a:endParaRPr lang="en-US" dirty="0">
              <a:solidFill>
                <a:srgbClr val="000000"/>
              </a:solidFill>
            </a:endParaRPr>
          </a:p>
          <a:p>
            <a:pPr marL="0" lvl="0" indent="0" algn="l" rtl="0">
              <a:spcBef>
                <a:spcPts val="0"/>
              </a:spcBef>
              <a:spcAft>
                <a:spcPts val="0"/>
              </a:spcAft>
              <a:buClr>
                <a:srgbClr val="595959"/>
              </a:buClr>
              <a:buSzPts val="2400"/>
              <a:buFont typeface="Calibri"/>
              <a:buNone/>
            </a:pPr>
            <a:endParaRPr dirty="0">
              <a:solidFill>
                <a:srgbClr val="000000"/>
              </a:solidFill>
            </a:endParaRPr>
          </a:p>
          <a:p>
            <a:pPr marL="0" lvl="0" indent="0" algn="l" rtl="0">
              <a:spcBef>
                <a:spcPts val="0"/>
              </a:spcBef>
              <a:spcAft>
                <a:spcPts val="0"/>
              </a:spcAft>
              <a:buClr>
                <a:schemeClr val="dk1"/>
              </a:buClr>
              <a:buSzPts val="1200"/>
              <a:buFont typeface="Arial"/>
              <a:buNone/>
            </a:pPr>
            <a:endParaRPr dirty="0">
              <a:solidFill>
                <a:srgbClr val="000000"/>
              </a:solidFill>
            </a:endParaRPr>
          </a:p>
        </p:txBody>
      </p:sp>
      <p:sp>
        <p:nvSpPr>
          <p:cNvPr id="1076" name="Google Shape;107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extLst>
      <p:ext uri="{BB962C8B-B14F-4D97-AF65-F5344CB8AC3E}">
        <p14:creationId xmlns:p14="http://schemas.microsoft.com/office/powerpoint/2010/main" val="3268573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5" name="Google Shape;107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implemented a randomized controlled trial using an “Internet-based research approach”</a:t>
            </a:r>
            <a:r>
              <a:rPr lang="en-US" baseline="0" dirty="0"/>
              <a:t> t</a:t>
            </a:r>
            <a:r>
              <a:rPr lang="en-US" dirty="0"/>
              <a:t>hat means that participants were recruited, screened, enrolled online. They also consumed the intervention and completed all assessment surveys online. There was no face to face contact with participants throughout the duration of the intervention.</a:t>
            </a:r>
            <a:endParaRPr lang="en-US" sz="1200" b="0" i="0" u="none" strike="noStrike" kern="1200" baseline="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used internet advertising (Instagram and Facebook) to recruit participants to the study and direct them to a website to complete a screener. We recruited participants between Nov 2016 and March 2019.</a:t>
            </a:r>
          </a:p>
          <a:p>
            <a:pPr marL="0" lvl="0" indent="0" algn="l" rtl="0">
              <a:spcBef>
                <a:spcPts val="0"/>
              </a:spcBef>
              <a:spcAft>
                <a:spcPts val="0"/>
              </a:spcAft>
              <a:buClr>
                <a:schemeClr val="dk1"/>
              </a:buClr>
              <a:buSzPts val="1200"/>
              <a:buFont typeface="Arial"/>
              <a:buNone/>
            </a:pPr>
            <a:endParaRPr dirty="0">
              <a:solidFill>
                <a:srgbClr val="000000"/>
              </a:solidFill>
            </a:endParaRPr>
          </a:p>
        </p:txBody>
      </p:sp>
      <p:sp>
        <p:nvSpPr>
          <p:cNvPr id="1076" name="Google Shape;107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extLst>
      <p:ext uri="{BB962C8B-B14F-4D97-AF65-F5344CB8AC3E}">
        <p14:creationId xmlns:p14="http://schemas.microsoft.com/office/powerpoint/2010/main" val="3977165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249" name="Google Shape;124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0242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63dc48a473_2_2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1254" name="Google Shape;1254;g63dc48a473_2_2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6780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5" name="Google Shape;107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dirty="0">
              <a:solidFill>
                <a:srgbClr val="000000"/>
              </a:solidFill>
            </a:endParaRPr>
          </a:p>
        </p:txBody>
      </p:sp>
      <p:sp>
        <p:nvSpPr>
          <p:cNvPr id="1076" name="Google Shape;107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extLst>
      <p:ext uri="{BB962C8B-B14F-4D97-AF65-F5344CB8AC3E}">
        <p14:creationId xmlns:p14="http://schemas.microsoft.com/office/powerpoint/2010/main" val="1893109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5" name="Google Shape;107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200" kern="1200" dirty="0">
                <a:solidFill>
                  <a:schemeClr val="tx1"/>
                </a:solidFill>
                <a:effectLst/>
                <a:latin typeface="+mn-lt"/>
                <a:ea typeface="+mn-ea"/>
                <a:cs typeface="+mn-cs"/>
              </a:rPr>
              <a:t>*NOTE: Only 69 participants in Cohort 1 were eligible to participate in the 6-month follow up survey due to funding cuts and the delayed start for Year 4.</a:t>
            </a:r>
          </a:p>
          <a:p>
            <a:pPr marL="0" lvl="0" indent="0" algn="l" rtl="0">
              <a:spcBef>
                <a:spcPts val="0"/>
              </a:spcBef>
              <a:spcAft>
                <a:spcPts val="0"/>
              </a:spcAft>
              <a:buClr>
                <a:schemeClr val="dk1"/>
              </a:buClr>
              <a:buSzPts val="1200"/>
              <a:buFont typeface="Arial"/>
              <a:buNone/>
            </a:pPr>
            <a:endParaRPr dirty="0">
              <a:solidFill>
                <a:srgbClr val="000000"/>
              </a:solidFill>
            </a:endParaRPr>
          </a:p>
        </p:txBody>
      </p:sp>
      <p:sp>
        <p:nvSpPr>
          <p:cNvPr id="1076" name="Google Shape;107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extLst>
      <p:ext uri="{BB962C8B-B14F-4D97-AF65-F5344CB8AC3E}">
        <p14:creationId xmlns:p14="http://schemas.microsoft.com/office/powerpoint/2010/main" val="2097057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63dc48a473_2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9" name="Google Shape;1259;g63dc48a473_2_3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260" name="Google Shape;1260;g63dc48a473_2_3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187509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63dc48a473_2_3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4" name="Google Shape;1274;g63dc48a473_2_3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None/>
            </a:pPr>
            <a:r>
              <a:rPr lang="en-US" dirty="0"/>
              <a:t>Our sample was highly educated.</a:t>
            </a:r>
            <a:endParaRPr dirty="0"/>
          </a:p>
          <a:p>
            <a:pPr marL="0" lvl="0" indent="0" algn="l" rtl="0">
              <a:lnSpc>
                <a:spcPct val="115000"/>
              </a:lnSpc>
              <a:spcBef>
                <a:spcPts val="0"/>
              </a:spcBef>
              <a:spcAft>
                <a:spcPts val="0"/>
              </a:spcAft>
              <a:buSzPts val="1100"/>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275" name="Google Shape;1275;g63dc48a473_2_3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73929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63dc48a473_1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2" name="Google Shape;982;g63dc48a473_1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83" name="Google Shape;983;g63dc48a473_1_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18867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g63dc48a473_2_3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2" name="Google Shape;1292;g63dc48a473_2_3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This is a </a:t>
            </a:r>
            <a:r>
              <a:rPr lang="en-US" b="1" dirty="0"/>
              <a:t>high-risk</a:t>
            </a:r>
            <a:r>
              <a:rPr lang="en-US" dirty="0"/>
              <a:t> sample</a:t>
            </a:r>
            <a:endParaRPr dirty="0"/>
          </a:p>
          <a:p>
            <a:pPr marL="0" lvl="0" indent="0" algn="l" rtl="0">
              <a:spcBef>
                <a:spcPts val="0"/>
              </a:spcBef>
              <a:spcAft>
                <a:spcPts val="0"/>
              </a:spcAft>
              <a:buSzPts val="1200"/>
              <a:buNone/>
            </a:pPr>
            <a:endParaRPr dirty="0"/>
          </a:p>
          <a:p>
            <a:pPr marL="0" lvl="0" indent="0" algn="l" rtl="0">
              <a:lnSpc>
                <a:spcPct val="115000"/>
              </a:lnSpc>
              <a:spcBef>
                <a:spcPts val="0"/>
              </a:spcBef>
              <a:spcAft>
                <a:spcPts val="0"/>
              </a:spcAft>
              <a:buSzPts val="1100"/>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293" name="Google Shape;1293;g63dc48a473_2_3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1829305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g63dc48a473_2_2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1315" name="Google Shape;1315;g63dc48a473_2_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626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5" name="Google Shape;107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study did find some positive short-term impacts. For the first cohort, at 6-week follow up, Pulse participants experienced lower rates of sex without a hormonal/LARC method (p=0.001), increased knowledge about contraception (p=0.000), and increased birth control self-efficacy (p=0.027). However, aside from increases in knowledge about contraception, these findings were not sustained in our second cohort replication study.</a:t>
            </a:r>
          </a:p>
        </p:txBody>
      </p:sp>
      <p:sp>
        <p:nvSpPr>
          <p:cNvPr id="1076" name="Google Shape;107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dirty="0"/>
          </a:p>
        </p:txBody>
      </p:sp>
    </p:spTree>
    <p:extLst>
      <p:ext uri="{BB962C8B-B14F-4D97-AF65-F5344CB8AC3E}">
        <p14:creationId xmlns:p14="http://schemas.microsoft.com/office/powerpoint/2010/main" val="2794909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63dc48a473_2_3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4" name="Google Shape;1274;g63dc48a473_2_3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 examined 2 behavioral outcomes at the 6-week f-u:</a:t>
            </a:r>
          </a:p>
          <a:p>
            <a:pPr marL="457200" lvl="0" indent="-317500" algn="l" rtl="0">
              <a:spcBef>
                <a:spcPts val="0"/>
              </a:spcBef>
              <a:spcAft>
                <a:spcPts val="0"/>
              </a:spcAft>
              <a:buSzPts val="1400"/>
              <a:buAutoNum type="arabicParenR"/>
            </a:pPr>
            <a:r>
              <a:rPr lang="en-US" dirty="0"/>
              <a:t>any unprotected sex</a:t>
            </a:r>
          </a:p>
          <a:p>
            <a:pPr marL="457200" lvl="0" indent="-317500" algn="l" rtl="0">
              <a:spcBef>
                <a:spcPts val="0"/>
              </a:spcBef>
              <a:spcAft>
                <a:spcPts val="0"/>
              </a:spcAft>
              <a:buSzPts val="1400"/>
              <a:buAutoNum type="arabicParenR"/>
            </a:pPr>
            <a:r>
              <a:rPr lang="en-US" dirty="0"/>
              <a:t>sex without a hormonal/LARC method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Found impacts on one of these: Pulse participants were 7.6 percentage points less likely to report having had sex without a hormonal or long-acting contraceptive method (22.1% Pulse vs. 29.7% control)</a:t>
            </a:r>
          </a:p>
          <a:p>
            <a:pPr marL="0" lvl="0" indent="0" algn="l" rtl="0">
              <a:lnSpc>
                <a:spcPct val="115000"/>
              </a:lnSpc>
              <a:spcBef>
                <a:spcPts val="0"/>
              </a:spcBef>
              <a:spcAft>
                <a:spcPts val="0"/>
              </a:spcAft>
              <a:buSzPts val="1100"/>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275" name="Google Shape;1275;g63dc48a473_2_3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3204905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63dc48a473_2_3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4" name="Google Shape;1274;g63dc48a473_2_3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solidFill>
                  <a:srgbClr val="000000"/>
                </a:solidFill>
              </a:rPr>
              <a:t>Pulse participants also scored 7.1 percentage points higher on contraceptive knowledge (51.5% Pulse vs. 44.5% control) across four true/false questions about contraceptives (e.g., “True or false: A condom is more effective at preventing pregnancy than the IUD”).</a:t>
            </a:r>
          </a:p>
          <a:p>
            <a:pPr marL="0" lvl="0" indent="0" algn="l" rtl="0">
              <a:spcBef>
                <a:spcPts val="0"/>
              </a:spcBef>
              <a:spcAft>
                <a:spcPts val="0"/>
              </a:spcAft>
              <a:buClr>
                <a:schemeClr val="dk1"/>
              </a:buClr>
              <a:buSzPts val="1100"/>
              <a:buFont typeface="Arial"/>
              <a:buNone/>
            </a:pPr>
            <a:endParaRPr lang="en-US" dirty="0">
              <a:solidFill>
                <a:srgbClr val="000000"/>
              </a:solidFill>
            </a:endParaRPr>
          </a:p>
          <a:p>
            <a:pPr marL="0" lvl="0" indent="0" algn="l" rtl="0">
              <a:spcBef>
                <a:spcPts val="0"/>
              </a:spcBef>
              <a:spcAft>
                <a:spcPts val="0"/>
              </a:spcAft>
              <a:buNone/>
            </a:pPr>
            <a:endParaRPr dirty="0"/>
          </a:p>
        </p:txBody>
      </p:sp>
      <p:sp>
        <p:nvSpPr>
          <p:cNvPr id="1275" name="Google Shape;1275;g63dc48a473_2_3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1434071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63dc48a473_2_3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4" name="Google Shape;1274;g63dc48a473_2_3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Pulse participants were more likely to “agree” (67%) that they are confident they would be able to use birth control every time they have sexual intercourse compared to control participants (62%). </a:t>
            </a:r>
            <a:endParaRPr lang="en-US" dirty="0">
              <a:solidFill>
                <a:srgbClr val="FF0000"/>
              </a:solidFill>
            </a:endParaRPr>
          </a:p>
        </p:txBody>
      </p:sp>
      <p:sp>
        <p:nvSpPr>
          <p:cNvPr id="1275" name="Google Shape;1275;g63dc48a473_2_3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1801362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86" name="Google Shape;138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0727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63dc48a473_1_5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solidFill>
                <a:srgbClr val="007178"/>
              </a:solidFill>
            </a:endParaRPr>
          </a:p>
        </p:txBody>
      </p:sp>
      <p:sp>
        <p:nvSpPr>
          <p:cNvPr id="1391" name="Google Shape;1391;g63dc48a473_1_5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5757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g70659b290f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7" name="Google Shape;1397;g70659b290f_0_1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Using internet based advertising is a very convenient way to advertise and recruit for your study. However, creating the perfect ad is an art form.</a:t>
            </a:r>
            <a:endParaRPr dirty="0"/>
          </a:p>
          <a:p>
            <a:pPr marL="0" lvl="0" indent="0" algn="l" rtl="0">
              <a:spcBef>
                <a:spcPts val="0"/>
              </a:spcBef>
              <a:spcAft>
                <a:spcPts val="0"/>
              </a:spcAft>
              <a:buNone/>
            </a:pPr>
            <a:r>
              <a:rPr lang="en-US" dirty="0"/>
              <a:t>One of the first lessons came from the visual style of the ad. We tested dozens of styles, ads featuring photograph of our target audience, videos, or just plain typography.</a:t>
            </a:r>
            <a:endParaRPr dirty="0"/>
          </a:p>
          <a:p>
            <a:pPr marL="0" lvl="0" indent="0" algn="l" rtl="0">
              <a:spcBef>
                <a:spcPts val="0"/>
              </a:spcBef>
              <a:spcAft>
                <a:spcPts val="0"/>
              </a:spcAft>
              <a:buNone/>
            </a:pPr>
            <a:r>
              <a:rPr lang="en-US" dirty="0"/>
              <a:t>We learned that stock photography was not effective in getting youth’s attention. For example in this ad, we used an image that was heavily branded. But, the photograph itself looks very “stock” photo. It has that cheesy, perfect skin, and white teeth look that screams “I’m a scam.” Youth are very savvy and mistrust ads that they perceive as a scam.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398" name="Google Shape;1398;g70659b290f_0_1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
        <p:nvSpPr>
          <p:cNvPr id="1399" name="Google Shape;1399;g70659b290f_0_107: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Healthy Teen Network</a:t>
            </a:r>
            <a:endParaRPr/>
          </a:p>
        </p:txBody>
      </p:sp>
    </p:spTree>
    <p:extLst>
      <p:ext uri="{BB962C8B-B14F-4D97-AF65-F5344CB8AC3E}">
        <p14:creationId xmlns:p14="http://schemas.microsoft.com/office/powerpoint/2010/main" val="3799309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6"/>
        <p:cNvGrpSpPr/>
        <p:nvPr/>
      </p:nvGrpSpPr>
      <p:grpSpPr>
        <a:xfrm>
          <a:off x="0" y="0"/>
          <a:ext cx="0" cy="0"/>
          <a:chOff x="0" y="0"/>
          <a:chExt cx="0" cy="0"/>
        </a:xfrm>
      </p:grpSpPr>
      <p:sp>
        <p:nvSpPr>
          <p:cNvPr id="1407" name="Google Shape;140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8" name="Google Shape;140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ads that were effective were those that featured no people at all, but had a clear and concise message. In fact not all audiences will react positively to pictures, and pictures of people might be limiting if you are recruiting a demographically diverse audience.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You can create an ad like this one. It is still colorful and eye-catching, but it’s an illustration. This was our latest recruitment ad for one of our studies, and it worked particularly well. It ensures that no one will look at the ad and say “well this isn’t for people like me” because it doesn’t show any people.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So the first thing you need to do if to figure out which authentic eye-catching graphics.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409" name="Google Shape;140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
        <p:nvSpPr>
          <p:cNvPr id="1410" name="Google Shape;1410;p1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Healthy Teen Network</a:t>
            </a:r>
            <a:endParaRPr/>
          </a:p>
        </p:txBody>
      </p:sp>
    </p:spTree>
    <p:extLst>
      <p:ext uri="{BB962C8B-B14F-4D97-AF65-F5344CB8AC3E}">
        <p14:creationId xmlns:p14="http://schemas.microsoft.com/office/powerpoint/2010/main" val="3203304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5" name="Google Shape;101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US" dirty="0"/>
              <a:t>Internet-Based Research (IBR) consists of research that happens online, this includes surveys, polls, tracking of biomarkers, behaviors</a:t>
            </a:r>
            <a:endParaRPr dirty="0"/>
          </a:p>
          <a:p>
            <a:pPr marL="457200" lvl="0" indent="-317500" algn="l" rtl="0">
              <a:spcBef>
                <a:spcPts val="0"/>
              </a:spcBef>
              <a:spcAft>
                <a:spcPts val="0"/>
              </a:spcAft>
              <a:buClr>
                <a:schemeClr val="dk1"/>
              </a:buClr>
              <a:buSzPts val="1400"/>
              <a:buChar char="●"/>
            </a:pPr>
            <a:r>
              <a:rPr lang="en-US" dirty="0"/>
              <a:t>The internet and accessibility to mobile devices have open up new opportunities to conduct research and to collect data from a large pool of individuals</a:t>
            </a:r>
            <a:endParaRPr dirty="0"/>
          </a:p>
          <a:p>
            <a:pPr marL="457200" lvl="0" indent="-317500" algn="l" rtl="0">
              <a:spcBef>
                <a:spcPts val="0"/>
              </a:spcBef>
              <a:spcAft>
                <a:spcPts val="0"/>
              </a:spcAft>
              <a:buClr>
                <a:schemeClr val="dk1"/>
              </a:buClr>
              <a:buSzPts val="1400"/>
              <a:buChar char="●"/>
            </a:pPr>
            <a:r>
              <a:rPr lang="en-US" dirty="0"/>
              <a:t>IBR also gives us the opportunity to evaluate tech-based products</a:t>
            </a:r>
            <a:endParaRPr dirty="0"/>
          </a:p>
        </p:txBody>
      </p:sp>
      <p:sp>
        <p:nvSpPr>
          <p:cNvPr id="1016" name="Google Shape;101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855201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63dc48a473_1_5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1422" name="Google Shape;1422;g63dc48a473_1_5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34140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8" name="Google Shape;142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dirty="0"/>
              <a:t>The user’s experience viewing and interacting with your study pages can impact how they feel about the study and will influence their decision to join or not.</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Font typeface="Arial"/>
              <a:buNone/>
            </a:pPr>
            <a:r>
              <a:rPr lang="en-US" b="1" dirty="0"/>
              <a:t>Visual branding issues</a:t>
            </a:r>
            <a:endParaRPr b="1" dirty="0"/>
          </a:p>
          <a:p>
            <a:pPr marL="0" lvl="0" indent="0" algn="l" rtl="0">
              <a:spcBef>
                <a:spcPts val="0"/>
              </a:spcBef>
              <a:spcAft>
                <a:spcPts val="0"/>
              </a:spcAft>
              <a:buClr>
                <a:schemeClr val="dk1"/>
              </a:buClr>
              <a:buFont typeface="Arial"/>
              <a:buNone/>
            </a:pPr>
            <a:r>
              <a:rPr lang="en-US" dirty="0"/>
              <a:t>During the pilot we noticed that a disjointed visual design kept people from joining the study. The social media ad had one name and color scheme, while the enrollment forms changed colors every time the user changed  sections on the form. </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Font typeface="Arial"/>
              <a:buNone/>
            </a:pPr>
            <a:r>
              <a:rPr lang="en-US" b="1" dirty="0"/>
              <a:t>Navigation issues</a:t>
            </a:r>
            <a:endParaRPr b="1" dirty="0"/>
          </a:p>
          <a:p>
            <a:pPr marL="0" lvl="0" indent="0" algn="l" rtl="0">
              <a:spcBef>
                <a:spcPts val="0"/>
              </a:spcBef>
              <a:spcAft>
                <a:spcPts val="0"/>
              </a:spcAft>
              <a:buClr>
                <a:schemeClr val="dk1"/>
              </a:buClr>
              <a:buFont typeface="Arial"/>
              <a:buNone/>
            </a:pPr>
            <a:r>
              <a:rPr lang="en-US" dirty="0"/>
              <a:t>Had to click through 8 pages of the screener. Noticed many participants were not completing it.</a:t>
            </a:r>
            <a:endParaRPr dirty="0"/>
          </a:p>
          <a:p>
            <a:pPr marL="0" lvl="0" indent="0" algn="l" rtl="0">
              <a:spcBef>
                <a:spcPts val="0"/>
              </a:spcBef>
              <a:spcAft>
                <a:spcPts val="0"/>
              </a:spcAft>
              <a:buClr>
                <a:schemeClr val="dk1"/>
              </a:buClr>
              <a:buFont typeface="Arial"/>
              <a:buNone/>
            </a:pPr>
            <a:endParaRPr dirty="0"/>
          </a:p>
        </p:txBody>
      </p:sp>
      <p:sp>
        <p:nvSpPr>
          <p:cNvPr id="1429" name="Google Shape;142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
        <p:nvSpPr>
          <p:cNvPr id="1430" name="Google Shape;1430;p2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Healthy Teen Network</a:t>
            </a:r>
            <a:endParaRPr/>
          </a:p>
        </p:txBody>
      </p:sp>
    </p:spTree>
    <p:extLst>
      <p:ext uri="{BB962C8B-B14F-4D97-AF65-F5344CB8AC3E}">
        <p14:creationId xmlns:p14="http://schemas.microsoft.com/office/powerpoint/2010/main" val="191562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1"/>
        <p:cNvGrpSpPr/>
        <p:nvPr/>
      </p:nvGrpSpPr>
      <p:grpSpPr>
        <a:xfrm>
          <a:off x="0" y="0"/>
          <a:ext cx="0" cy="0"/>
          <a:chOff x="0" y="0"/>
          <a:chExt cx="0" cy="0"/>
        </a:xfrm>
      </p:grpSpPr>
      <p:sp>
        <p:nvSpPr>
          <p:cNvPr id="1452" name="Google Shape;145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3" name="Google Shape;145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t>Visual branding change</a:t>
            </a:r>
            <a:endParaRPr b="1" dirty="0"/>
          </a:p>
          <a:p>
            <a:pPr marL="0" lvl="0" indent="0" algn="l" rtl="0">
              <a:spcBef>
                <a:spcPts val="0"/>
              </a:spcBef>
              <a:spcAft>
                <a:spcPts val="0"/>
              </a:spcAft>
              <a:buClr>
                <a:schemeClr val="dk1"/>
              </a:buClr>
              <a:buFont typeface="Arial"/>
              <a:buNone/>
            </a:pPr>
            <a:r>
              <a:rPr lang="en-US" dirty="0"/>
              <a:t>We then created a cohesive visual look and branding that extended from the social media ad, to the enrollment materials so users could feel that all pages were related.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Font typeface="Arial"/>
              <a:buNone/>
            </a:pPr>
            <a:r>
              <a:rPr lang="en-US" b="1" dirty="0"/>
              <a:t>Navigation change</a:t>
            </a:r>
            <a:endParaRPr b="1" dirty="0"/>
          </a:p>
          <a:p>
            <a:pPr marL="0" lvl="0" indent="0" algn="l" rtl="0">
              <a:spcBef>
                <a:spcPts val="0"/>
              </a:spcBef>
              <a:spcAft>
                <a:spcPts val="0"/>
              </a:spcAft>
              <a:buClr>
                <a:schemeClr val="dk1"/>
              </a:buClr>
              <a:buFont typeface="Arial"/>
              <a:buNone/>
            </a:pPr>
            <a:r>
              <a:rPr lang="en-US" dirty="0"/>
              <a:t>Before we put the screener questions all together on one page, only 10% of those who landed on the first screener page went on to Question 2 on the next page. Of those who started the screener at all, only 7% completed it.</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Font typeface="Arial"/>
              <a:buNone/>
            </a:pPr>
            <a:r>
              <a:rPr lang="en-US" dirty="0"/>
              <a:t>In contrast, after putting all of the questions on one page, more than 90% of those who went to the screener page completed the screener </a:t>
            </a:r>
            <a:r>
              <a:rPr lang="en-US" i="1" dirty="0"/>
              <a:t>(97% went to the 2</a:t>
            </a:r>
            <a:r>
              <a:rPr lang="en-US" i="1" baseline="30000" dirty="0"/>
              <a:t>nd</a:t>
            </a:r>
            <a:r>
              <a:rPr lang="en-US" i="1" dirty="0"/>
              <a:t> question and 94% completed it).</a:t>
            </a:r>
            <a:endParaRPr b="1" dirty="0"/>
          </a:p>
        </p:txBody>
      </p:sp>
      <p:sp>
        <p:nvSpPr>
          <p:cNvPr id="1454" name="Google Shape;145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
        <p:nvSpPr>
          <p:cNvPr id="1455" name="Google Shape;1455;p2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Healthy Teen Network</a:t>
            </a:r>
            <a:endParaRPr/>
          </a:p>
        </p:txBody>
      </p:sp>
    </p:spTree>
    <p:extLst>
      <p:ext uri="{BB962C8B-B14F-4D97-AF65-F5344CB8AC3E}">
        <p14:creationId xmlns:p14="http://schemas.microsoft.com/office/powerpoint/2010/main" val="3129657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5"/>
        <p:cNvGrpSpPr/>
        <p:nvPr/>
      </p:nvGrpSpPr>
      <p:grpSpPr>
        <a:xfrm>
          <a:off x="0" y="0"/>
          <a:ext cx="0" cy="0"/>
          <a:chOff x="0" y="0"/>
          <a:chExt cx="0" cy="0"/>
        </a:xfrm>
      </p:grpSpPr>
      <p:sp>
        <p:nvSpPr>
          <p:cNvPr id="1476" name="Google Shape;1476;g63dc48a473_1_5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So we put all this work into recruiting and enrolling participants, and making sure they have comparable experiences, but haven’t addressed the huge issue that researchers face when we conduct an evaluation without ever meeting our participants: scammers and duplicates. What do I mean by scammers and duplicates? </a:t>
            </a:r>
            <a:endParaRPr dirty="0"/>
          </a:p>
        </p:txBody>
      </p:sp>
      <p:sp>
        <p:nvSpPr>
          <p:cNvPr id="1477" name="Google Shape;1477;g63dc48a473_1_5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44400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SzPts val="1200"/>
              <a:buNone/>
            </a:pPr>
            <a:r>
              <a:rPr lang="en-US" dirty="0"/>
              <a:t>What might we use to identify scammers and duplicates? IP address…</a:t>
            </a:r>
          </a:p>
          <a:p>
            <a:pPr marL="0" lvl="0" indent="0" algn="l" rtl="0">
              <a:spcBef>
                <a:spcPts val="0"/>
              </a:spcBef>
              <a:spcAft>
                <a:spcPts val="0"/>
              </a:spcAft>
              <a:buSzPts val="1200"/>
              <a:buNone/>
            </a:pPr>
            <a:r>
              <a:rPr lang="en-US" dirty="0"/>
              <a:t>Our screener and enrollment system was automatic so people could join the study at all hours of the day and night, but our system could not automatically detect scammers/duplicates. So we set up a protocol to manually review the screener attempts for this kind of behavior several times per week. As you might imagine, this was a time-consuming process, but we didn’t want to recruit a bunch of people who were outside of our target group and have to drop them later on. </a:t>
            </a:r>
          </a:p>
          <a:p>
            <a:pPr marL="0" lvl="0" indent="0" algn="l" rtl="0">
              <a:spcBef>
                <a:spcPts val="0"/>
              </a:spcBef>
              <a:spcAft>
                <a:spcPts val="0"/>
              </a:spcAft>
              <a:buNone/>
            </a:pPr>
            <a:r>
              <a:rPr lang="en-US" dirty="0"/>
              <a:t>We have two examples to share with you, but there are myriad scenarios that are possible.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85763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6f51e2050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6f51e2050c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dirty="0"/>
              <a:t>Here is an example of an obvious scammer. </a:t>
            </a:r>
            <a:endParaRPr dirty="0"/>
          </a:p>
          <a:p>
            <a:pPr marL="0" lvl="0" indent="0" algn="l" rtl="0">
              <a:spcBef>
                <a:spcPts val="0"/>
              </a:spcBef>
              <a:spcAft>
                <a:spcPts val="0"/>
              </a:spcAft>
              <a:buClr>
                <a:schemeClr val="dk1"/>
              </a:buClr>
              <a:buFont typeface="Arial"/>
              <a:buNone/>
            </a:pPr>
            <a:r>
              <a:rPr lang="en-US" dirty="0"/>
              <a:t>FAKE DATA and only a handful of the variables we actually had access to</a:t>
            </a:r>
            <a:endParaRPr dirty="0"/>
          </a:p>
          <a:p>
            <a:pPr marL="0" lvl="0" indent="0" algn="l" rtl="0">
              <a:spcBef>
                <a:spcPts val="0"/>
              </a:spcBef>
              <a:spcAft>
                <a:spcPts val="0"/>
              </a:spcAft>
              <a:buClr>
                <a:schemeClr val="dk1"/>
              </a:buClr>
              <a:buFont typeface="Arial"/>
              <a:buNone/>
            </a:pPr>
            <a:r>
              <a:rPr lang="en-US" dirty="0"/>
              <a:t>format is the same as how our screener reports appeared</a:t>
            </a:r>
            <a:endParaRPr dirty="0"/>
          </a:p>
          <a:p>
            <a:pPr marL="0" lvl="0" indent="0" algn="l" rtl="0">
              <a:spcBef>
                <a:spcPts val="0"/>
              </a:spcBef>
              <a:spcAft>
                <a:spcPts val="0"/>
              </a:spcAft>
              <a:buClr>
                <a:schemeClr val="dk1"/>
              </a:buClr>
              <a:buFont typeface="Arial"/>
              <a:buNone/>
            </a:pPr>
            <a:r>
              <a:rPr lang="en-US" dirty="0"/>
              <a:t>We have an ID number, IP address... </a:t>
            </a:r>
            <a:endParaRPr dirty="0"/>
          </a:p>
          <a:p>
            <a:pPr marL="0" lvl="0" indent="0" algn="l" rtl="0">
              <a:spcBef>
                <a:spcPts val="0"/>
              </a:spcBef>
              <a:spcAft>
                <a:spcPts val="0"/>
              </a:spcAft>
              <a:buClr>
                <a:schemeClr val="dk1"/>
              </a:buClr>
              <a:buFont typeface="Arial"/>
              <a:buNone/>
            </a:pPr>
            <a:r>
              <a:rPr lang="en-US" dirty="0"/>
              <a:t>The first row (ID 10), is the earliest screener attempt shown, and the bottom row (ID 13) is the most recent attempt shown. </a:t>
            </a:r>
            <a:endParaRPr dirty="0"/>
          </a:p>
          <a:p>
            <a:pPr marL="0" lvl="0" indent="0" algn="l" rtl="0">
              <a:spcBef>
                <a:spcPts val="0"/>
              </a:spcBef>
              <a:spcAft>
                <a:spcPts val="0"/>
              </a:spcAft>
              <a:buClr>
                <a:schemeClr val="dk1"/>
              </a:buClr>
              <a:buFont typeface="Arial"/>
              <a:buNone/>
            </a:pPr>
            <a:r>
              <a:rPr lang="en-US" dirty="0"/>
              <a:t>You can see that ID 10 is a 35-year-old person, then ID 11 is someone else, and then ID 12 is the same IP address as ID 10, same state, same month and day of birth, but the year changes. So this is probably someone who is attempting to adjust their age to meet our unknown eligibility criteria until they are successfully randomized (ID 13). In this case, we would have contacted and dropped ID 13 from our sample within the next few days because they were a scammer. </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None/>
            </a:pPr>
            <a:endParaRPr dirty="0"/>
          </a:p>
        </p:txBody>
      </p:sp>
      <p:sp>
        <p:nvSpPr>
          <p:cNvPr id="1498" name="Google Shape;1498;g6f51e2050c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extLst>
      <p:ext uri="{BB962C8B-B14F-4D97-AF65-F5344CB8AC3E}">
        <p14:creationId xmlns:p14="http://schemas.microsoft.com/office/powerpoint/2010/main" val="25027744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
        <p:cNvGrpSpPr/>
        <p:nvPr/>
      </p:nvGrpSpPr>
      <p:grpSpPr>
        <a:xfrm>
          <a:off x="0" y="0"/>
          <a:ext cx="0" cy="0"/>
          <a:chOff x="0" y="0"/>
          <a:chExt cx="0" cy="0"/>
        </a:xfrm>
      </p:grpSpPr>
      <p:sp>
        <p:nvSpPr>
          <p:cNvPr id="1502" name="Google Shape;1502;g6f51e2050c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3" name="Google Shape;1503;g6f51e2050c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This example shows an obvious duplicate (again, fake data). ID 20 is a person who successfully passed our screener on her first attempt (as seen in the group column). Then she came back twice several days later, tried again, and was successful. In this case, we would have kept ID 20 in our sample but dropped IDs 22 and 23. Some people came back even months later. </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None/>
            </a:pPr>
            <a:endParaRPr dirty="0"/>
          </a:p>
        </p:txBody>
      </p:sp>
      <p:sp>
        <p:nvSpPr>
          <p:cNvPr id="1504" name="Google Shape;1504;g6f51e2050c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extLst>
      <p:ext uri="{BB962C8B-B14F-4D97-AF65-F5344CB8AC3E}">
        <p14:creationId xmlns:p14="http://schemas.microsoft.com/office/powerpoint/2010/main" val="2439257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g63dc48a473_2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9" name="Google Shape;1509;g63dc48a473_2_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“Attempts” does not mean “individuals” </a:t>
            </a:r>
            <a:endParaRPr dirty="0"/>
          </a:p>
          <a:p>
            <a:pPr marL="0" lvl="0" indent="0" algn="l" rtl="0">
              <a:spcBef>
                <a:spcPts val="0"/>
              </a:spcBef>
              <a:spcAft>
                <a:spcPts val="0"/>
              </a:spcAft>
              <a:buNone/>
            </a:pPr>
            <a:r>
              <a:rPr lang="en-US" dirty="0"/>
              <a:t>Even with very targeted advertising, we still had to remove almost 20%, or 1 in 5, of the people who passed the screener and were randomized.</a:t>
            </a:r>
            <a:endParaRPr dirty="0"/>
          </a:p>
        </p:txBody>
      </p:sp>
      <p:sp>
        <p:nvSpPr>
          <p:cNvPr id="1510" name="Google Shape;1510;g63dc48a473_2_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731041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63dc48a473_2_1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529" name="Google Shape;1529;g63dc48a473_2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69783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3"/>
        <p:cNvGrpSpPr/>
        <p:nvPr/>
      </p:nvGrpSpPr>
      <p:grpSpPr>
        <a:xfrm>
          <a:off x="0" y="0"/>
          <a:ext cx="0" cy="0"/>
          <a:chOff x="0" y="0"/>
          <a:chExt cx="0" cy="0"/>
        </a:xfrm>
      </p:grpSpPr>
      <p:sp>
        <p:nvSpPr>
          <p:cNvPr id="1534" name="Google Shape;1534;g63dc48a473_2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5" name="Google Shape;1535;g63dc48a473_2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For this study, we used Google Analytics to track people’s progress throughout the enrollment process. This slide shows a single day of recruitment where we had:</a:t>
            </a:r>
            <a:endParaRPr dirty="0"/>
          </a:p>
          <a:p>
            <a:pPr marL="0" lvl="0" indent="0" algn="l" rtl="0">
              <a:spcBef>
                <a:spcPts val="0"/>
              </a:spcBef>
              <a:spcAft>
                <a:spcPts val="0"/>
              </a:spcAft>
              <a:buClr>
                <a:schemeClr val="dk1"/>
              </a:buClr>
              <a:buSzPts val="1200"/>
              <a:buFont typeface="Calibri"/>
              <a:buNone/>
            </a:pPr>
            <a:r>
              <a:rPr lang="en-US" dirty="0"/>
              <a:t>224 people answer the second screener question, 217 finished screener Q8, indicating they completed the screener, and 56 were randomized (29 to control and 27 to treatment)</a:t>
            </a:r>
            <a:endParaRPr dirty="0"/>
          </a:p>
        </p:txBody>
      </p:sp>
      <p:sp>
        <p:nvSpPr>
          <p:cNvPr id="1536" name="Google Shape;1536;g63dc48a473_2_1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52342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g6f5588671d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1" name="Google Shape;1021;g6f5588671d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95% of youth own a smartphone or have daily access to one, and 45% are online on a nearly constant basis. Black and Latinx youth, in particular, spend even more time on their phones than their white peers.</a:t>
            </a:r>
            <a:endParaRPr dirty="0"/>
          </a:p>
          <a:p>
            <a:pPr marL="0" lvl="0" indent="0" algn="l" rtl="0">
              <a:lnSpc>
                <a:spcPct val="115000"/>
              </a:lnSpc>
              <a:spcBef>
                <a:spcPts val="0"/>
              </a:spcBef>
              <a:spcAft>
                <a:spcPts val="0"/>
              </a:spcAft>
              <a:buClr>
                <a:schemeClr val="dk1"/>
              </a:buClr>
              <a:buSzPts val="1100"/>
              <a:buFont typeface="Arial"/>
              <a:buNone/>
            </a:pPr>
            <a:r>
              <a:rPr lang="en-US" dirty="0"/>
              <a:t>And currently YouTube, SnapChat, Instagram, and Facebook dominate the social media world. So it makes sense to place your ad on one of these platforms.</a:t>
            </a:r>
            <a:endParaRPr dirty="0"/>
          </a:p>
          <a:p>
            <a:pPr marL="0" lvl="0" indent="0" algn="l" rtl="0">
              <a:spcBef>
                <a:spcPts val="0"/>
              </a:spcBef>
              <a:spcAft>
                <a:spcPts val="0"/>
              </a:spcAft>
              <a:buNone/>
            </a:pPr>
            <a:endParaRPr dirty="0"/>
          </a:p>
        </p:txBody>
      </p:sp>
      <p:sp>
        <p:nvSpPr>
          <p:cNvPr id="1022" name="Google Shape;1022;g6f5588671d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27684895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g63dc48a473_2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0" name="Google Shape;1550;g63dc48a473_2_1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solidFill>
                  <a:srgbClr val="000000"/>
                </a:solidFill>
              </a:rPr>
              <a:t>This platform ended up being a great resource for identifying points at which people were dropping off during the enrollment and recruitment process. By examining the Google Analytic data, we were able to see that the biggest drop off points were participants not completing the screener (only ~half completed) or not being eligible for the study. These data also demonstrate the importance of casting a wide net for recruitment since, as you can see, only 12% of people who landed on our study website became eligible, randomized participants. </a:t>
            </a:r>
            <a:endParaRPr dirty="0">
              <a:solidFill>
                <a:srgbClr val="000000"/>
              </a:solidFill>
            </a:endParaRPr>
          </a:p>
        </p:txBody>
      </p:sp>
      <p:sp>
        <p:nvSpPr>
          <p:cNvPr id="1551" name="Google Shape;1551;g63dc48a473_2_1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13146613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g63dc48a473_2_2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Throughout the study we sent via text MMS, multi media messages to keep participants engaged.</a:t>
            </a:r>
            <a:endParaRPr dirty="0"/>
          </a:p>
        </p:txBody>
      </p:sp>
      <p:sp>
        <p:nvSpPr>
          <p:cNvPr id="1563" name="Google Shape;1563;g63dc48a473_2_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19899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p:cNvGrpSpPr/>
        <p:nvPr/>
      </p:nvGrpSpPr>
      <p:grpSpPr>
        <a:xfrm>
          <a:off x="0" y="0"/>
          <a:ext cx="0" cy="0"/>
          <a:chOff x="0" y="0"/>
          <a:chExt cx="0" cy="0"/>
        </a:xfrm>
      </p:grpSpPr>
      <p:sp>
        <p:nvSpPr>
          <p:cNvPr id="1567" name="Google Shape;156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8" name="Google Shape;1568;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These MMS contained intervention-related or control app related information used to remind people of the app and direct participants to specific sections of the app. MMS were also used to disseminate admin information such as survey reminders.</a:t>
            </a:r>
            <a:endParaRPr dirty="0"/>
          </a:p>
        </p:txBody>
      </p:sp>
      <p:sp>
        <p:nvSpPr>
          <p:cNvPr id="1569" name="Google Shape;1569;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extLst>
      <p:ext uri="{BB962C8B-B14F-4D97-AF65-F5344CB8AC3E}">
        <p14:creationId xmlns:p14="http://schemas.microsoft.com/office/powerpoint/2010/main" val="9559135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46862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9"/>
        <p:cNvGrpSpPr/>
        <p:nvPr/>
      </p:nvGrpSpPr>
      <p:grpSpPr>
        <a:xfrm>
          <a:off x="0" y="0"/>
          <a:ext cx="0" cy="0"/>
          <a:chOff x="0" y="0"/>
          <a:chExt cx="0" cy="0"/>
        </a:xfrm>
      </p:grpSpPr>
      <p:sp>
        <p:nvSpPr>
          <p:cNvPr id="1620" name="Google Shape;1620;g63dc48a473_2_2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1" name="Google Shape;1621;g63dc48a473_2_2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wanted to evaluate the text message component of this intervention to see if it was a value-add. We found that three-quarters of Pulse participants received all text messages sent during the 6-week intervention and only 14% opted out of receiving text messages. Our team is also currently assessing the efficacy of text messages in driving participants back to the app and these findings could have implications for the cost effectiveness of using text message components in future interventions.</a:t>
            </a:r>
          </a:p>
        </p:txBody>
      </p:sp>
      <p:sp>
        <p:nvSpPr>
          <p:cNvPr id="1622" name="Google Shape;1622;g63dc48a473_2_2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extLst>
      <p:ext uri="{BB962C8B-B14F-4D97-AF65-F5344CB8AC3E}">
        <p14:creationId xmlns:p14="http://schemas.microsoft.com/office/powerpoint/2010/main" val="566211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63dc48a473_2_2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646" name="Google Shape;1646;g63dc48a473_2_2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61171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9"/>
        <p:cNvGrpSpPr/>
        <p:nvPr/>
      </p:nvGrpSpPr>
      <p:grpSpPr>
        <a:xfrm>
          <a:off x="0" y="0"/>
          <a:ext cx="0" cy="0"/>
          <a:chOff x="0" y="0"/>
          <a:chExt cx="0" cy="0"/>
        </a:xfrm>
      </p:grpSpPr>
      <p:sp>
        <p:nvSpPr>
          <p:cNvPr id="1650" name="Google Shape;165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1" name="Google Shape;1651;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solidFill>
                  <a:srgbClr val="000000"/>
                </a:solidFill>
              </a:rPr>
              <a:t>On average, Pulse participants logged into the app 3 times and visited 4 out of the 6 app sections. This came out to around 18 minutes spent on the app, per intervention user on average. We initially thought this number was fairly low but turns out this is above average for the typical time spent on an app by a user.</a:t>
            </a:r>
            <a:endParaRPr dirty="0">
              <a:solidFill>
                <a:srgbClr val="000000"/>
              </a:solidFill>
            </a:endParaRPr>
          </a:p>
        </p:txBody>
      </p:sp>
      <p:sp>
        <p:nvSpPr>
          <p:cNvPr id="1652" name="Google Shape;1652;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extLst>
      <p:ext uri="{BB962C8B-B14F-4D97-AF65-F5344CB8AC3E}">
        <p14:creationId xmlns:p14="http://schemas.microsoft.com/office/powerpoint/2010/main" val="16790018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Google Shape;168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3" name="Google Shape;168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dirty="0"/>
              <a:t>The largest share of clicks on the app occurred within the Know your Options section, which provides comprehensive information on each type of birth control available as well as what method may be best suited for a participant. You can see that 35% of all app traffic was in this section, followed by 27% in the Know Your Body section and 19% in the Get Personal section. Within the 6 sections, participants spent more time on STI related content than any other topic. For every 10 app pages visited by participants, about 6 were related to STI’s. </a:t>
            </a:r>
            <a:endParaRPr dirty="0"/>
          </a:p>
        </p:txBody>
      </p:sp>
      <p:sp>
        <p:nvSpPr>
          <p:cNvPr id="1684" name="Google Shape;168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
        <p:nvSpPr>
          <p:cNvPr id="1685" name="Google Shape;1685;p1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Healthy Teen Network</a:t>
            </a:r>
            <a:endParaRPr/>
          </a:p>
        </p:txBody>
      </p:sp>
    </p:spTree>
    <p:extLst>
      <p:ext uri="{BB962C8B-B14F-4D97-AF65-F5344CB8AC3E}">
        <p14:creationId xmlns:p14="http://schemas.microsoft.com/office/powerpoint/2010/main" val="32717440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6"/>
        <p:cNvGrpSpPr/>
        <p:nvPr/>
      </p:nvGrpSpPr>
      <p:grpSpPr>
        <a:xfrm>
          <a:off x="0" y="0"/>
          <a:ext cx="0" cy="0"/>
          <a:chOff x="0" y="0"/>
          <a:chExt cx="0" cy="0"/>
        </a:xfrm>
      </p:grpSpPr>
      <p:sp>
        <p:nvSpPr>
          <p:cNvPr id="1697" name="Google Shape;1697;g63dc48a473_2_2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698" name="Google Shape;1698;g63dc48a473_2_2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97715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3" name="Google Shape;1703;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Clr>
                <a:srgbClr val="000000"/>
              </a:buClr>
              <a:buSzPts val="1400"/>
              <a:buChar char="●"/>
            </a:pPr>
            <a:r>
              <a:rPr lang="en-US" dirty="0">
                <a:solidFill>
                  <a:srgbClr val="000000"/>
                </a:solidFill>
              </a:rPr>
              <a:t>Offering an attractive incentive is critical to motivate participants to join the study and to complete follow up surveys.</a:t>
            </a:r>
            <a:endParaRPr dirty="0">
              <a:solidFill>
                <a:srgbClr val="000000"/>
              </a:solidFill>
            </a:endParaRPr>
          </a:p>
          <a:p>
            <a:pPr marL="457200" lvl="0" indent="-317500" algn="l" rtl="0">
              <a:spcBef>
                <a:spcPts val="0"/>
              </a:spcBef>
              <a:spcAft>
                <a:spcPts val="0"/>
              </a:spcAft>
              <a:buClr>
                <a:srgbClr val="000000"/>
              </a:buClr>
              <a:buSzPts val="1400"/>
              <a:buChar char="●"/>
            </a:pPr>
            <a:r>
              <a:rPr lang="en-US" dirty="0">
                <a:solidFill>
                  <a:srgbClr val="000000"/>
                </a:solidFill>
              </a:rPr>
              <a:t>For this study, participants received a $25 incentive for completing the baseline survey and viewing the app. To incentivize participants to view the app, we offered to send the $25 incentive sooner if they viewed all 6 sections of Pulse. </a:t>
            </a:r>
            <a:endParaRPr dirty="0">
              <a:solidFill>
                <a:srgbClr val="000000"/>
              </a:solidFill>
            </a:endParaRPr>
          </a:p>
          <a:p>
            <a:pPr marL="457200" lvl="0" indent="-317500" algn="l" rtl="0">
              <a:spcBef>
                <a:spcPts val="0"/>
              </a:spcBef>
              <a:spcAft>
                <a:spcPts val="0"/>
              </a:spcAft>
              <a:buClr>
                <a:srgbClr val="000000"/>
              </a:buClr>
              <a:buSzPts val="1400"/>
              <a:buChar char="●"/>
            </a:pPr>
            <a:r>
              <a:rPr lang="en-US" dirty="0">
                <a:solidFill>
                  <a:srgbClr val="000000"/>
                </a:solidFill>
              </a:rPr>
              <a:t>Initially the incentive was a check that we mailed to participants’ home addresses but we experienced some fraudulent activity with this method so </a:t>
            </a:r>
            <a:endParaRPr dirty="0">
              <a:solidFill>
                <a:srgbClr val="000000"/>
              </a:solidFill>
            </a:endParaRPr>
          </a:p>
          <a:p>
            <a:pPr marL="457200" lvl="0" indent="-317500" algn="l" rtl="0">
              <a:spcBef>
                <a:spcPts val="0"/>
              </a:spcBef>
              <a:spcAft>
                <a:spcPts val="0"/>
              </a:spcAft>
              <a:buClr>
                <a:srgbClr val="000000"/>
              </a:buClr>
              <a:buSzPts val="1400"/>
              <a:buChar char="●"/>
            </a:pPr>
            <a:r>
              <a:rPr lang="en-US" dirty="0">
                <a:solidFill>
                  <a:srgbClr val="000000"/>
                </a:solidFill>
              </a:rPr>
              <a:t>We transitioned to electronic Amazon gift cards which were very effective and were also easier and cheaper to distribute to participants.</a:t>
            </a:r>
            <a:endParaRPr dirty="0">
              <a:solidFill>
                <a:srgbClr val="000000"/>
              </a:solidFill>
            </a:endParaRPr>
          </a:p>
          <a:p>
            <a:pPr marL="457200" lvl="0" indent="-317500" algn="l" rtl="0">
              <a:lnSpc>
                <a:spcPct val="115000"/>
              </a:lnSpc>
              <a:spcBef>
                <a:spcPts val="0"/>
              </a:spcBef>
              <a:spcAft>
                <a:spcPts val="0"/>
              </a:spcAft>
              <a:buSzPts val="1400"/>
              <a:buChar char="●"/>
            </a:pPr>
            <a:r>
              <a:rPr lang="en-US" dirty="0"/>
              <a:t>We found that approximately 84 percent of checks were cashed whereas 90 percent of gift cards were redeemed. </a:t>
            </a: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704" name="Google Shape;1704;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extLst>
      <p:ext uri="{BB962C8B-B14F-4D97-AF65-F5344CB8AC3E}">
        <p14:creationId xmlns:p14="http://schemas.microsoft.com/office/powerpoint/2010/main" val="3286429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80392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7" name="Google Shape;171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dirty="0"/>
              <a:t>Out of our entire sample (2317), 95% (2205) of participants received the first incentive. The 5% of participants who did not receive the incentive did not register with the app. These rates were almost identical for treatment and control groups.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718" name="Google Shape;1718;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extLst>
      <p:ext uri="{BB962C8B-B14F-4D97-AF65-F5344CB8AC3E}">
        <p14:creationId xmlns:p14="http://schemas.microsoft.com/office/powerpoint/2010/main" val="24104038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0"/>
        <p:cNvGrpSpPr/>
        <p:nvPr/>
      </p:nvGrpSpPr>
      <p:grpSpPr>
        <a:xfrm>
          <a:off x="0" y="0"/>
          <a:ext cx="0" cy="0"/>
          <a:chOff x="0" y="0"/>
          <a:chExt cx="0" cy="0"/>
        </a:xfrm>
      </p:grpSpPr>
      <p:sp>
        <p:nvSpPr>
          <p:cNvPr id="1731" name="Google Shape;1731;g63dc48a473_2_2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732" name="Google Shape;1732;g63dc48a473_2_2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4588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5" name="Google Shape;107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assess our outcomes of interest, we conducted a 6-week and 6-month follow up survey. You can see on this slide that 86% of all participants completed the 6-week follow up and nearly 80% completed the 6-month follow up. You can also see that we had similar response rates for the intervention and control groups. These response rates are high for pregnancy prevention programming, but are particularly high for an online study, especially when considering that these participants never had personal contact with the program or study staff. Promising finding on the feasibility of online studies.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Only Cohort 2 participants were eligible to participate in the 6-month follow up survey (N=1,013) due to funding cuts and the delayed start for Year 4.</a:t>
            </a:r>
          </a:p>
        </p:txBody>
      </p:sp>
      <p:sp>
        <p:nvSpPr>
          <p:cNvPr id="1076" name="Google Shape;107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dirty="0"/>
          </a:p>
        </p:txBody>
      </p:sp>
    </p:spTree>
    <p:extLst>
      <p:ext uri="{BB962C8B-B14F-4D97-AF65-F5344CB8AC3E}">
        <p14:creationId xmlns:p14="http://schemas.microsoft.com/office/powerpoint/2010/main" val="26664772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9"/>
        <p:cNvGrpSpPr/>
        <p:nvPr/>
      </p:nvGrpSpPr>
      <p:grpSpPr>
        <a:xfrm>
          <a:off x="0" y="0"/>
          <a:ext cx="0" cy="0"/>
          <a:chOff x="0" y="0"/>
          <a:chExt cx="0" cy="0"/>
        </a:xfrm>
      </p:grpSpPr>
      <p:sp>
        <p:nvSpPr>
          <p:cNvPr id="1750" name="Google Shape;1750;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1751" name="Google Shape;175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79358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2"/>
        <p:cNvGrpSpPr/>
        <p:nvPr/>
      </p:nvGrpSpPr>
      <p:grpSpPr>
        <a:xfrm>
          <a:off x="0" y="0"/>
          <a:ext cx="0" cy="0"/>
          <a:chOff x="0" y="0"/>
          <a:chExt cx="0" cy="0"/>
        </a:xfrm>
      </p:grpSpPr>
      <p:sp>
        <p:nvSpPr>
          <p:cNvPr id="1773" name="Google Shape;1773;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4" name="Google Shape;1774;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6137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63dc48a473_1_4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9" name="Google Shape;1069;g63dc48a473_1_4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0" name="Google Shape;1070;g63dc48a473_1_4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880178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5" name="Google Shape;107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Pulse is an intervention </a:t>
            </a:r>
            <a:r>
              <a:rPr lang="en-US" sz="1200" b="0" i="0" kern="1200" dirty="0">
                <a:solidFill>
                  <a:schemeClr val="tx1"/>
                </a:solidFill>
                <a:effectLst/>
                <a:latin typeface="+mn-lt"/>
                <a:ea typeface="+mn-ea"/>
                <a:cs typeface="+mn-cs"/>
              </a:rPr>
              <a:t>grounded in the Theory of Planned Behavior and Self-Efficacy (</a:t>
            </a:r>
            <a:r>
              <a:rPr lang="en-US" sz="1200" kern="1200" dirty="0">
                <a:solidFill>
                  <a:schemeClr val="tx1"/>
                </a:solidFill>
                <a:effectLst/>
                <a:latin typeface="+mn-lt"/>
                <a:ea typeface="+mn-ea"/>
                <a:cs typeface="+mn-cs"/>
              </a:rPr>
              <a:t>Ajzen I. Perceived Behavioral Control, Self‐Efficacy, Locus of Control, and the Theory of Planned Behavior. Journal of Applied Social Psychology 2002;32(4):665-683.).</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Pulse is self-led and does not require the user to follow a specific sequence of content. Moreover, they can access the app anywhere as long as they have their mobile device and internet connection. Users can interact with Pulse as frequently or infrequently as they choose.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Pulse provides comprehensive, medically accurate sexual and reproductive health information to young women, in English and Spanish</a:t>
            </a:r>
            <a:r>
              <a:rPr lang="en-US" sz="1200" b="0" i="0" u="none" strike="noStrike" kern="1200" baseline="0" dirty="0">
                <a:solidFill>
                  <a:schemeClr val="tx1"/>
                </a:solidFill>
                <a:effectLst/>
                <a:latin typeface="+mn-lt"/>
                <a:ea typeface="+mn-ea"/>
                <a:cs typeface="+mn-cs"/>
              </a:rPr>
              <a:t>. The</a:t>
            </a:r>
            <a:r>
              <a:rPr lang="en-US" sz="1200" b="0" i="1" u="none" strike="noStrike" kern="1200" baseline="0" dirty="0">
                <a:solidFill>
                  <a:schemeClr val="tx1"/>
                </a:solidFill>
                <a:effectLst/>
                <a:latin typeface="+mn-lt"/>
                <a:ea typeface="+mn-ea"/>
                <a:cs typeface="+mn-cs"/>
              </a:rPr>
              <a:t> </a:t>
            </a:r>
            <a:r>
              <a:rPr lang="en-US" sz="1200" b="0" i="0" u="none" strike="noStrike" kern="1200" baseline="0" dirty="0">
                <a:solidFill>
                  <a:schemeClr val="tx1"/>
                </a:solidFill>
                <a:effectLst/>
                <a:latin typeface="+mn-lt"/>
                <a:ea typeface="+mn-ea"/>
                <a:cs typeface="+mn-cs"/>
              </a:rPr>
              <a:t>intervention is available in both languages but the study was conducted using only the English-language version.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Pulse has six sections covering approximately three hours of material:</a:t>
            </a:r>
          </a:p>
          <a:p>
            <a:r>
              <a:rPr lang="en-US" sz="1200" b="0" i="0" kern="1200" dirty="0">
                <a:solidFill>
                  <a:schemeClr val="tx1"/>
                </a:solidFill>
                <a:effectLst/>
                <a:latin typeface="+mn-lt"/>
                <a:ea typeface="+mn-ea"/>
                <a:cs typeface="+mn-cs"/>
              </a:rPr>
              <a:t>Know your options (birth control methods and birth control reminders)</a:t>
            </a:r>
          </a:p>
          <a:p>
            <a:r>
              <a:rPr lang="en-US" sz="1200" b="0" i="0" kern="1200" dirty="0">
                <a:solidFill>
                  <a:schemeClr val="tx1"/>
                </a:solidFill>
                <a:effectLst/>
                <a:latin typeface="+mn-lt"/>
                <a:ea typeface="+mn-ea"/>
                <a:cs typeface="+mn-cs"/>
              </a:rPr>
              <a:t>Get personal (healthy relationships, sex readiness, and consent)</a:t>
            </a:r>
          </a:p>
          <a:p>
            <a:r>
              <a:rPr lang="en-US" sz="1200" b="0" i="0" kern="1200" dirty="0">
                <a:solidFill>
                  <a:schemeClr val="tx1"/>
                </a:solidFill>
                <a:effectLst/>
                <a:latin typeface="+mn-lt"/>
                <a:ea typeface="+mn-ea"/>
                <a:cs typeface="+mn-cs"/>
              </a:rPr>
              <a:t>Know your body (anatomy and physiology, sexually transmitted infections)</a:t>
            </a:r>
          </a:p>
          <a:p>
            <a:r>
              <a:rPr lang="en-US" sz="1200" b="0" i="0" kern="1200" dirty="0">
                <a:solidFill>
                  <a:schemeClr val="tx1"/>
                </a:solidFill>
                <a:effectLst/>
                <a:latin typeface="+mn-lt"/>
                <a:ea typeface="+mn-ea"/>
                <a:cs typeface="+mn-cs"/>
              </a:rPr>
              <a:t>Take action (find a provider, what to expect at a clinic, appointment reminder)</a:t>
            </a:r>
          </a:p>
          <a:p>
            <a:r>
              <a:rPr lang="en-US" sz="1200" b="0" i="0" kern="1200" dirty="0">
                <a:solidFill>
                  <a:schemeClr val="tx1"/>
                </a:solidFill>
                <a:effectLst/>
                <a:latin typeface="+mn-lt"/>
                <a:ea typeface="+mn-ea"/>
                <a:cs typeface="+mn-cs"/>
              </a:rPr>
              <a:t>Make a plan (pregnancy and pregnancy testing)</a:t>
            </a:r>
          </a:p>
          <a:p>
            <a:r>
              <a:rPr lang="en-US" sz="1200" b="0" i="0" kern="1200" dirty="0">
                <a:solidFill>
                  <a:schemeClr val="tx1"/>
                </a:solidFill>
                <a:effectLst/>
                <a:latin typeface="+mn-lt"/>
                <a:ea typeface="+mn-ea"/>
                <a:cs typeface="+mn-cs"/>
              </a:rPr>
              <a:t>Get savvy (frequently asked questions, links to external resources)</a:t>
            </a:r>
          </a:p>
        </p:txBody>
      </p:sp>
      <p:sp>
        <p:nvSpPr>
          <p:cNvPr id="1076" name="Google Shape;107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extLst>
      <p:ext uri="{BB962C8B-B14F-4D97-AF65-F5344CB8AC3E}">
        <p14:creationId xmlns:p14="http://schemas.microsoft.com/office/powerpoint/2010/main" val="1499773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5" name="Google Shape;107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Through engaging interactive and multimedia features,</a:t>
            </a:r>
            <a:r>
              <a:rPr lang="en-US" sz="1200" b="0" i="0" u="none" strike="noStrike" kern="1200" baseline="0" dirty="0">
                <a:solidFill>
                  <a:schemeClr val="tx1"/>
                </a:solidFill>
                <a:effectLst/>
                <a:latin typeface="+mn-lt"/>
                <a:ea typeface="+mn-ea"/>
                <a:cs typeface="+mn-cs"/>
              </a:rPr>
              <a:t> Pulse presents different types of content.</a:t>
            </a:r>
            <a:r>
              <a:rPr lang="en-US" sz="1200" b="0" i="0" u="none" strike="noStrike" kern="1200" dirty="0">
                <a:solidFill>
                  <a:schemeClr val="tx1"/>
                </a:solidFill>
                <a:effectLst/>
                <a:latin typeface="+mn-lt"/>
                <a:ea typeface="+mn-ea"/>
                <a:cs typeface="+mn-cs"/>
              </a:rPr>
              <a:t> These features include dynamic text and graphics, self-assessments, comics that pose various scenarios, videos of racially diverse peers that real-life model scenarios, including short films promoting birth control use and clinic use. </a:t>
            </a:r>
            <a:endParaRPr lang="en-US" dirty="0"/>
          </a:p>
          <a:p>
            <a:pPr marL="0" lvl="0" indent="0" algn="l" rtl="0">
              <a:spcBef>
                <a:spcPts val="0"/>
              </a:spcBef>
              <a:spcAft>
                <a:spcPts val="0"/>
              </a:spcAft>
              <a:buClr>
                <a:schemeClr val="dk1"/>
              </a:buClr>
              <a:buSzPts val="1200"/>
              <a:buFont typeface="Arial"/>
              <a:buNone/>
            </a:pPr>
            <a:endParaRPr dirty="0">
              <a:solidFill>
                <a:srgbClr val="000000"/>
              </a:solidFill>
            </a:endParaRPr>
          </a:p>
        </p:txBody>
      </p:sp>
      <p:sp>
        <p:nvSpPr>
          <p:cNvPr id="1076" name="Google Shape;107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extLst>
      <p:ext uri="{BB962C8B-B14F-4D97-AF65-F5344CB8AC3E}">
        <p14:creationId xmlns:p14="http://schemas.microsoft.com/office/powerpoint/2010/main" val="4035592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5" name="Google Shape;107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The intervention also had a text-messaging component for both the treatment and control participants. You can see in the images above </a:t>
            </a:r>
            <a:r>
              <a:rPr lang="en-US" baseline="0" dirty="0"/>
              <a:t>how the intervention and </a:t>
            </a:r>
          </a:p>
          <a:p>
            <a:r>
              <a:rPr lang="en-US" baseline="0" dirty="0"/>
              <a:t>control app have the same feel and look. </a:t>
            </a:r>
          </a:p>
          <a:p>
            <a:endParaRPr lang="en-US" baseline="0" dirty="0"/>
          </a:p>
          <a:p>
            <a:r>
              <a:rPr lang="en-US" sz="1200" b="0" i="0" kern="1200" dirty="0">
                <a:solidFill>
                  <a:schemeClr val="tx1"/>
                </a:solidFill>
                <a:effectLst/>
                <a:latin typeface="+mn-lt"/>
                <a:ea typeface="+mn-ea"/>
                <a:cs typeface="+mn-cs"/>
              </a:rPr>
              <a:t>The Pulse comparison app was custom-built with the same branding and design as the Pulse intervention app but with different and less content. </a:t>
            </a:r>
          </a:p>
          <a:p>
            <a:r>
              <a:rPr lang="en-US" sz="1200" b="0" i="0" kern="1200" dirty="0">
                <a:solidFill>
                  <a:schemeClr val="tx1"/>
                </a:solidFill>
                <a:effectLst/>
                <a:latin typeface="+mn-lt"/>
                <a:ea typeface="+mn-ea"/>
                <a:cs typeface="+mn-cs"/>
              </a:rPr>
              <a:t>The comparison Pulse has six content areas: (1) Feed your body (healthy eating); (2) Move your body (exercise tips); (3) Shut your eyes (importance of sleep); (4) Connect with body and mind (emotional health); (5) Strengthen your relationships (connecting with others); and (6) Get savvy (frequently asked questions).</a:t>
            </a:r>
          </a:p>
          <a:p>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Participants received regular multimedia messaging services (MMS) approximately every three days related to sexual health for six weeks.</a:t>
            </a:r>
            <a:r>
              <a:rPr lang="en-US" sz="1200" b="0" i="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Like the intervention group,</a:t>
            </a:r>
          </a:p>
          <a:p>
            <a:r>
              <a:rPr lang="en-US" sz="1200" kern="1200" dirty="0">
                <a:solidFill>
                  <a:schemeClr val="tx1"/>
                </a:solidFill>
                <a:effectLst/>
                <a:latin typeface="+mn-lt"/>
                <a:ea typeface="+mn-ea"/>
                <a:cs typeface="+mn-cs"/>
              </a:rPr>
              <a:t>the comparison group received MMS approximately every three days containing Pulse comparison app content, highlighted activities, and alerts. Unlike the intervention</a:t>
            </a:r>
          </a:p>
          <a:p>
            <a:r>
              <a:rPr lang="en-US" sz="1200" kern="1200" dirty="0">
                <a:solidFill>
                  <a:schemeClr val="tx1"/>
                </a:solidFill>
                <a:effectLst/>
                <a:latin typeface="+mn-lt"/>
                <a:ea typeface="+mn-ea"/>
                <a:cs typeface="+mn-cs"/>
              </a:rPr>
              <a:t>group, the informational MMS were about general health and nutrition rather than sexual health. </a:t>
            </a:r>
          </a:p>
          <a:p>
            <a:pPr marL="0" lvl="0" indent="0" algn="l" rtl="0">
              <a:spcBef>
                <a:spcPts val="0"/>
              </a:spcBef>
              <a:spcAft>
                <a:spcPts val="0"/>
              </a:spcAft>
              <a:buClr>
                <a:schemeClr val="dk1"/>
              </a:buClr>
              <a:buSzPts val="1200"/>
              <a:buFont typeface="Arial"/>
              <a:buNone/>
            </a:pPr>
            <a:endParaRPr dirty="0">
              <a:solidFill>
                <a:srgbClr val="000000"/>
              </a:solidFill>
            </a:endParaRPr>
          </a:p>
        </p:txBody>
      </p:sp>
      <p:sp>
        <p:nvSpPr>
          <p:cNvPr id="1076" name="Google Shape;107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extLst>
      <p:ext uri="{BB962C8B-B14F-4D97-AF65-F5344CB8AC3E}">
        <p14:creationId xmlns:p14="http://schemas.microsoft.com/office/powerpoint/2010/main" val="2562130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3.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4.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44.xml"/><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49.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5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53.xml"/><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5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5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5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FFFFFF"/>
        </a:solidFill>
        <a:effectLst/>
      </p:bgPr>
    </p:bg>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3">
            <a:alphaModFix/>
          </a:blip>
          <a:srcRect l="39732"/>
          <a:stretch/>
        </p:blipFill>
        <p:spPr>
          <a:xfrm>
            <a:off x="-34925" y="-11113"/>
            <a:ext cx="3946525" cy="6858001"/>
          </a:xfrm>
          <a:prstGeom prst="rect">
            <a:avLst/>
          </a:prstGeom>
          <a:noFill/>
          <a:ln>
            <a:noFill/>
          </a:ln>
        </p:spPr>
      </p:pic>
      <p:pic>
        <p:nvPicPr>
          <p:cNvPr id="15" name="Google Shape;15;p2"/>
          <p:cNvPicPr preferRelativeResize="0"/>
          <p:nvPr/>
        </p:nvPicPr>
        <p:blipFill rotWithShape="1">
          <a:blip r:embed="rId4">
            <a:alphaModFix/>
          </a:blip>
          <a:srcRect/>
          <a:stretch/>
        </p:blipFill>
        <p:spPr>
          <a:xfrm>
            <a:off x="11242675" y="5943600"/>
            <a:ext cx="796925" cy="796925"/>
          </a:xfrm>
          <a:prstGeom prst="rect">
            <a:avLst/>
          </a:prstGeom>
          <a:noFill/>
          <a:ln>
            <a:noFill/>
          </a:ln>
        </p:spPr>
      </p:pic>
      <p:sp>
        <p:nvSpPr>
          <p:cNvPr id="16" name="Google Shape;16;p2"/>
          <p:cNvSpPr txBox="1">
            <a:spLocks noGrp="1"/>
          </p:cNvSpPr>
          <p:nvPr>
            <p:ph type="ctrTitle"/>
          </p:nvPr>
        </p:nvSpPr>
        <p:spPr>
          <a:xfrm>
            <a:off x="3912367" y="1122363"/>
            <a:ext cx="7822433"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000">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17" name="Google Shape;17;p2"/>
          <p:cNvSpPr txBox="1">
            <a:spLocks noGrp="1"/>
          </p:cNvSpPr>
          <p:nvPr>
            <p:ph type="subTitle" idx="1"/>
          </p:nvPr>
        </p:nvSpPr>
        <p:spPr>
          <a:xfrm>
            <a:off x="3912367" y="3602038"/>
            <a:ext cx="7822433" cy="1655762"/>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595959"/>
              </a:buClr>
              <a:buSzPts val="2000"/>
              <a:buNone/>
              <a:defRPr sz="2000">
                <a:solidFill>
                  <a:srgbClr val="595959"/>
                </a:solidFill>
              </a:defRPr>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ustom Layout" preserve="1">
  <p:cSld name="2_Custom Layout">
    <p:bg>
      <p:bgPr>
        <a:solidFill>
          <a:srgbClr val="0197A1"/>
        </a:solidFill>
        <a:effectLst/>
      </p:bgPr>
    </p:bg>
    <p:spTree>
      <p:nvGrpSpPr>
        <p:cNvPr id="1" name="Shape 64"/>
        <p:cNvGrpSpPr/>
        <p:nvPr/>
      </p:nvGrpSpPr>
      <p:grpSpPr>
        <a:xfrm>
          <a:off x="0" y="0"/>
          <a:ext cx="0" cy="0"/>
          <a:chOff x="0" y="0"/>
          <a:chExt cx="0" cy="0"/>
        </a:xfrm>
      </p:grpSpPr>
      <p:sp>
        <p:nvSpPr>
          <p:cNvPr id="65" name="Google Shape;65;p11"/>
          <p:cNvSpPr txBox="1">
            <a:spLocks noGrp="1"/>
          </p:cNvSpPr>
          <p:nvPr>
            <p:ph type="sldNum" idx="12"/>
          </p:nvPr>
        </p:nvSpPr>
        <p:spPr>
          <a:xfrm>
            <a:off x="8610600" y="6356350"/>
            <a:ext cx="25257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11"/>
          <p:cNvSpPr txBox="1">
            <a:spLocks noGrp="1"/>
          </p:cNvSpPr>
          <p:nvPr>
            <p:ph type="title"/>
          </p:nvPr>
        </p:nvSpPr>
        <p:spPr>
          <a:xfrm>
            <a:off x="984529" y="2830662"/>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sz="6000" b="1">
                <a:solidFill>
                  <a:schemeClr val="lt1"/>
                </a:solidFill>
                <a:latin typeface="Roboto"/>
                <a:ea typeface="Roboto"/>
                <a:cs typeface="Roboto"/>
                <a:sym typeface="Roboto"/>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Tree>
    <p:custDataLst>
      <p:tags r:id="rId1"/>
    </p:custDataLst>
    <p:extLst>
      <p:ext uri="{BB962C8B-B14F-4D97-AF65-F5344CB8AC3E}">
        <p14:creationId xmlns:p14="http://schemas.microsoft.com/office/powerpoint/2010/main" val="1720320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4"/>
        <p:cNvGrpSpPr/>
        <p:nvPr/>
      </p:nvGrpSpPr>
      <p:grpSpPr>
        <a:xfrm>
          <a:off x="0" y="0"/>
          <a:ext cx="0" cy="0"/>
          <a:chOff x="0" y="0"/>
          <a:chExt cx="0" cy="0"/>
        </a:xfrm>
      </p:grpSpPr>
      <p:sp>
        <p:nvSpPr>
          <p:cNvPr id="65" name="Google Shape;65;p11"/>
          <p:cNvSpPr txBox="1">
            <a:spLocks noGrp="1"/>
          </p:cNvSpPr>
          <p:nvPr>
            <p:ph type="sldNum" idx="12"/>
          </p:nvPr>
        </p:nvSpPr>
        <p:spPr>
          <a:xfrm>
            <a:off x="8610600" y="6356350"/>
            <a:ext cx="25257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11"/>
          <p:cNvSpPr/>
          <p:nvPr/>
        </p:nvSpPr>
        <p:spPr>
          <a:xfrm>
            <a:off x="0" y="0"/>
            <a:ext cx="12192000" cy="6858000"/>
          </a:xfrm>
          <a:prstGeom prst="rect">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11"/>
          <p:cNvSpPr txBox="1">
            <a:spLocks noGrp="1"/>
          </p:cNvSpPr>
          <p:nvPr>
            <p:ph type="title"/>
          </p:nvPr>
        </p:nvSpPr>
        <p:spPr>
          <a:xfrm>
            <a:off x="984529" y="2830662"/>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sz="6000" b="1">
                <a:solidFill>
                  <a:schemeClr val="lt1"/>
                </a:solidFill>
                <a:latin typeface="Roboto"/>
                <a:ea typeface="Roboto"/>
                <a:cs typeface="Roboto"/>
                <a:sym typeface="Roboto"/>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Tree>
    <p:custDataLst>
      <p:tags r:id="rId1"/>
    </p:custData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ime Title Only">
  <p:cSld name="Lime Title Only">
    <p:spTree>
      <p:nvGrpSpPr>
        <p:cNvPr id="1" name="Shape 68"/>
        <p:cNvGrpSpPr/>
        <p:nvPr/>
      </p:nvGrpSpPr>
      <p:grpSpPr>
        <a:xfrm>
          <a:off x="0" y="0"/>
          <a:ext cx="0" cy="0"/>
          <a:chOff x="0" y="0"/>
          <a:chExt cx="0" cy="0"/>
        </a:xfrm>
      </p:grpSpPr>
      <p:sp>
        <p:nvSpPr>
          <p:cNvPr id="69" name="Google Shape;69;p12"/>
          <p:cNvSpPr/>
          <p:nvPr/>
        </p:nvSpPr>
        <p:spPr>
          <a:xfrm>
            <a:off x="874713" y="6356350"/>
            <a:ext cx="10444162" cy="68263"/>
          </a:xfrm>
          <a:prstGeom prst="rect">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70;p12"/>
          <p:cNvSpPr/>
          <p:nvPr/>
        </p:nvSpPr>
        <p:spPr>
          <a:xfrm>
            <a:off x="11279188" y="6356350"/>
            <a:ext cx="74612" cy="68263"/>
          </a:xfrm>
          <a:prstGeom prst="ellipse">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12"/>
          <p:cNvSpPr/>
          <p:nvPr/>
        </p:nvSpPr>
        <p:spPr>
          <a:xfrm>
            <a:off x="838200" y="6356350"/>
            <a:ext cx="74613" cy="68263"/>
          </a:xfrm>
          <a:prstGeom prst="ellipse">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12"/>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3" name="Google Shape;73;p12"/>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74" name="Google Shape;74;p12"/>
          <p:cNvSpPr/>
          <p:nvPr/>
        </p:nvSpPr>
        <p:spPr>
          <a:xfrm>
            <a:off x="6527800" y="6356350"/>
            <a:ext cx="74613" cy="68263"/>
          </a:xfrm>
          <a:prstGeom prst="ellipse">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12"/>
          <p:cNvSpPr/>
          <p:nvPr/>
        </p:nvSpPr>
        <p:spPr>
          <a:xfrm>
            <a:off x="5643563" y="6356350"/>
            <a:ext cx="76200" cy="68263"/>
          </a:xfrm>
          <a:prstGeom prst="ellipse">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76;p12"/>
          <p:cNvSpPr txBox="1">
            <a:spLocks noGrp="1"/>
          </p:cNvSpPr>
          <p:nvPr>
            <p:ph type="title"/>
          </p:nvPr>
        </p:nvSpPr>
        <p:spPr>
          <a:xfrm>
            <a:off x="838200" y="365126"/>
            <a:ext cx="10515600" cy="913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3200">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9490075" y="6390481"/>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ustDataLst>
      <p:tags r:id="rId1"/>
    </p:custData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ime Title Only" preserve="1">
  <p:cSld name="1_Lime Title Only">
    <p:spTree>
      <p:nvGrpSpPr>
        <p:cNvPr id="1" name="Shape 68"/>
        <p:cNvGrpSpPr/>
        <p:nvPr/>
      </p:nvGrpSpPr>
      <p:grpSpPr>
        <a:xfrm>
          <a:off x="0" y="0"/>
          <a:ext cx="0" cy="0"/>
          <a:chOff x="0" y="0"/>
          <a:chExt cx="0" cy="0"/>
        </a:xfrm>
      </p:grpSpPr>
      <p:sp>
        <p:nvSpPr>
          <p:cNvPr id="69" name="Google Shape;69;p12"/>
          <p:cNvSpPr/>
          <p:nvPr/>
        </p:nvSpPr>
        <p:spPr>
          <a:xfrm>
            <a:off x="874713" y="6356350"/>
            <a:ext cx="10444162" cy="6826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70;p12"/>
          <p:cNvSpPr/>
          <p:nvPr/>
        </p:nvSpPr>
        <p:spPr>
          <a:xfrm>
            <a:off x="11279188" y="6356350"/>
            <a:ext cx="74612" cy="68263"/>
          </a:xfrm>
          <a:prstGeom prst="ellipse">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12"/>
          <p:cNvSpPr/>
          <p:nvPr/>
        </p:nvSpPr>
        <p:spPr>
          <a:xfrm>
            <a:off x="838200" y="6356350"/>
            <a:ext cx="74613" cy="68263"/>
          </a:xfrm>
          <a:prstGeom prst="ellipse">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12"/>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3" name="Google Shape;73;p12"/>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74" name="Google Shape;74;p12"/>
          <p:cNvSpPr/>
          <p:nvPr/>
        </p:nvSpPr>
        <p:spPr>
          <a:xfrm>
            <a:off x="6527800" y="6356350"/>
            <a:ext cx="74613" cy="6826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12"/>
          <p:cNvSpPr/>
          <p:nvPr/>
        </p:nvSpPr>
        <p:spPr>
          <a:xfrm>
            <a:off x="5643563" y="6356350"/>
            <a:ext cx="76200" cy="6826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76;p12"/>
          <p:cNvSpPr txBox="1">
            <a:spLocks noGrp="1"/>
          </p:cNvSpPr>
          <p:nvPr>
            <p:ph type="title"/>
          </p:nvPr>
        </p:nvSpPr>
        <p:spPr>
          <a:xfrm>
            <a:off x="838200" y="365126"/>
            <a:ext cx="10515600" cy="913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3200">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9490075" y="6390481"/>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ustDataLst>
      <p:tags r:id="rId1"/>
    </p:custDataLst>
    <p:extLst>
      <p:ext uri="{BB962C8B-B14F-4D97-AF65-F5344CB8AC3E}">
        <p14:creationId xmlns:p14="http://schemas.microsoft.com/office/powerpoint/2010/main" val="2065290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805834" y="480241"/>
            <a:ext cx="4129216" cy="573763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13"/>
          <p:cNvSpPr txBox="1">
            <a:spLocks noGrp="1"/>
          </p:cNvSpPr>
          <p:nvPr>
            <p:ph type="sldNum" idx="12"/>
          </p:nvPr>
        </p:nvSpPr>
        <p:spPr>
          <a:xfrm>
            <a:off x="8966200" y="6401935"/>
            <a:ext cx="25257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cxnSp>
        <p:nvCxnSpPr>
          <p:cNvPr id="81" name="Google Shape;81;p13"/>
          <p:cNvCxnSpPr/>
          <p:nvPr/>
        </p:nvCxnSpPr>
        <p:spPr>
          <a:xfrm rot="10800000">
            <a:off x="7004050" y="3052763"/>
            <a:ext cx="0" cy="588962"/>
          </a:xfrm>
          <a:prstGeom prst="straightConnector1">
            <a:avLst/>
          </a:prstGeom>
          <a:noFill/>
          <a:ln w="127000" cap="flat" cmpd="sng">
            <a:solidFill>
              <a:schemeClr val="accent3"/>
            </a:solidFill>
            <a:prstDash val="solid"/>
            <a:miter lim="400000"/>
            <a:headEnd type="none" w="sm" len="sm"/>
            <a:tailEnd type="none" w="sm" len="sm"/>
          </a:ln>
        </p:spPr>
      </p:cxnSp>
      <p:cxnSp>
        <p:nvCxnSpPr>
          <p:cNvPr id="82" name="Google Shape;82;p13"/>
          <p:cNvCxnSpPr/>
          <p:nvPr/>
        </p:nvCxnSpPr>
        <p:spPr>
          <a:xfrm rot="10800000">
            <a:off x="7004050" y="6072188"/>
            <a:ext cx="0" cy="785812"/>
          </a:xfrm>
          <a:prstGeom prst="straightConnector1">
            <a:avLst/>
          </a:prstGeom>
          <a:noFill/>
          <a:ln w="127000" cap="flat" cmpd="sng">
            <a:solidFill>
              <a:srgbClr val="EDC300"/>
            </a:solidFill>
            <a:prstDash val="solid"/>
            <a:miter lim="400000"/>
            <a:headEnd type="none" w="med" len="med"/>
            <a:tailEnd type="none" w="med" len="med"/>
          </a:ln>
        </p:spPr>
      </p:cxnSp>
      <p:cxnSp>
        <p:nvCxnSpPr>
          <p:cNvPr id="83" name="Google Shape;83;p13"/>
          <p:cNvCxnSpPr/>
          <p:nvPr/>
        </p:nvCxnSpPr>
        <p:spPr>
          <a:xfrm rot="10800000">
            <a:off x="7004050" y="4616450"/>
            <a:ext cx="0" cy="558800"/>
          </a:xfrm>
          <a:prstGeom prst="straightConnector1">
            <a:avLst/>
          </a:prstGeom>
          <a:noFill/>
          <a:ln w="127000" cap="flat" cmpd="sng">
            <a:solidFill>
              <a:schemeClr val="accent4"/>
            </a:solidFill>
            <a:prstDash val="solid"/>
            <a:miter lim="400000"/>
            <a:headEnd type="none" w="sm" len="sm"/>
            <a:tailEnd type="none" w="sm" len="sm"/>
          </a:ln>
        </p:spPr>
      </p:cxnSp>
      <p:cxnSp>
        <p:nvCxnSpPr>
          <p:cNvPr id="84" name="Google Shape;84;p13"/>
          <p:cNvCxnSpPr/>
          <p:nvPr/>
        </p:nvCxnSpPr>
        <p:spPr>
          <a:xfrm rot="10800000">
            <a:off x="7004050" y="1624013"/>
            <a:ext cx="0" cy="590550"/>
          </a:xfrm>
          <a:prstGeom prst="straightConnector1">
            <a:avLst/>
          </a:prstGeom>
          <a:noFill/>
          <a:ln w="127000" cap="flat" cmpd="sng">
            <a:solidFill>
              <a:schemeClr val="accent2"/>
            </a:solidFill>
            <a:prstDash val="solid"/>
            <a:miter lim="400000"/>
            <a:headEnd type="none" w="med" len="med"/>
            <a:tailEnd type="none" w="med" len="med"/>
          </a:ln>
        </p:spPr>
      </p:cxnSp>
      <p:sp>
        <p:nvSpPr>
          <p:cNvPr id="85" name="Google Shape;85;p13"/>
          <p:cNvSpPr/>
          <p:nvPr/>
        </p:nvSpPr>
        <p:spPr>
          <a:xfrm>
            <a:off x="6486525" y="628650"/>
            <a:ext cx="1033463" cy="103346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lt1"/>
          </a:solidFill>
          <a:ln w="127000" cap="flat" cmpd="sng">
            <a:solidFill>
              <a:schemeClr val="accent1"/>
            </a:solidFill>
            <a:prstDash val="solid"/>
            <a:miter lim="4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3"/>
          <p:cNvSpPr/>
          <p:nvPr/>
        </p:nvSpPr>
        <p:spPr>
          <a:xfrm>
            <a:off x="6616700" y="758825"/>
            <a:ext cx="773113" cy="77311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3"/>
          <p:cNvSpPr/>
          <p:nvPr/>
        </p:nvSpPr>
        <p:spPr>
          <a:xfrm>
            <a:off x="6746875" y="952500"/>
            <a:ext cx="512763" cy="384175"/>
          </a:xfrm>
          <a:custGeom>
            <a:avLst/>
            <a:gdLst/>
            <a:ahLst/>
            <a:cxnLst/>
            <a:rect l="l" t="t" r="r" b="b"/>
            <a:pathLst>
              <a:path w="21600" h="21600" extrusionOk="0">
                <a:moveTo>
                  <a:pt x="17964" y="16653"/>
                </a:moveTo>
                <a:cubicBezTo>
                  <a:pt x="17800" y="16782"/>
                  <a:pt x="17708" y="17031"/>
                  <a:pt x="17733" y="17282"/>
                </a:cubicBezTo>
                <a:cubicBezTo>
                  <a:pt x="17876" y="18704"/>
                  <a:pt x="18345" y="19747"/>
                  <a:pt x="18652" y="20300"/>
                </a:cubicBezTo>
                <a:cubicBezTo>
                  <a:pt x="17373" y="20102"/>
                  <a:pt x="16297" y="19012"/>
                  <a:pt x="15593" y="18085"/>
                </a:cubicBezTo>
                <a:cubicBezTo>
                  <a:pt x="15487" y="17946"/>
                  <a:pt x="15336" y="17878"/>
                  <a:pt x="15191" y="17907"/>
                </a:cubicBezTo>
                <a:cubicBezTo>
                  <a:pt x="14794" y="17972"/>
                  <a:pt x="14413" y="18008"/>
                  <a:pt x="14059" y="18008"/>
                </a:cubicBezTo>
                <a:cubicBezTo>
                  <a:pt x="13532" y="18008"/>
                  <a:pt x="13012" y="17939"/>
                  <a:pt x="12507" y="17811"/>
                </a:cubicBezTo>
                <a:cubicBezTo>
                  <a:pt x="15275" y="16244"/>
                  <a:pt x="17172" y="13075"/>
                  <a:pt x="17172" y="9428"/>
                </a:cubicBezTo>
                <a:cubicBezTo>
                  <a:pt x="17172" y="7594"/>
                  <a:pt x="16691" y="5881"/>
                  <a:pt x="15862" y="4430"/>
                </a:cubicBezTo>
                <a:cubicBezTo>
                  <a:pt x="18616" y="5258"/>
                  <a:pt x="20637" y="7926"/>
                  <a:pt x="20637" y="11085"/>
                </a:cubicBezTo>
                <a:cubicBezTo>
                  <a:pt x="20637" y="13296"/>
                  <a:pt x="19663" y="15327"/>
                  <a:pt x="17964" y="16653"/>
                </a:cubicBezTo>
                <a:cubicBezTo>
                  <a:pt x="17964" y="16653"/>
                  <a:pt x="17964" y="16653"/>
                  <a:pt x="17964" y="16653"/>
                </a:cubicBezTo>
                <a:close/>
                <a:moveTo>
                  <a:pt x="8586" y="16321"/>
                </a:moveTo>
                <a:cubicBezTo>
                  <a:pt x="8221" y="16321"/>
                  <a:pt x="7830" y="16284"/>
                  <a:pt x="7423" y="16213"/>
                </a:cubicBezTo>
                <a:cubicBezTo>
                  <a:pt x="7128" y="16166"/>
                  <a:pt x="6828" y="16295"/>
                  <a:pt x="6617" y="16576"/>
                </a:cubicBezTo>
                <a:cubicBezTo>
                  <a:pt x="6100" y="17255"/>
                  <a:pt x="5387" y="18023"/>
                  <a:pt x="4551" y="18465"/>
                </a:cubicBezTo>
                <a:cubicBezTo>
                  <a:pt x="4771" y="17848"/>
                  <a:pt x="4966" y="17089"/>
                  <a:pt x="5056" y="16197"/>
                </a:cubicBezTo>
                <a:cubicBezTo>
                  <a:pt x="5108" y="15694"/>
                  <a:pt x="4926" y="15198"/>
                  <a:pt x="4594" y="14938"/>
                </a:cubicBezTo>
                <a:cubicBezTo>
                  <a:pt x="2897" y="13615"/>
                  <a:pt x="1925" y="11607"/>
                  <a:pt x="1925" y="9428"/>
                </a:cubicBezTo>
                <a:cubicBezTo>
                  <a:pt x="1925" y="5627"/>
                  <a:pt x="4913" y="2534"/>
                  <a:pt x="8586" y="2534"/>
                </a:cubicBezTo>
                <a:cubicBezTo>
                  <a:pt x="12261" y="2534"/>
                  <a:pt x="15248" y="5627"/>
                  <a:pt x="15248" y="9428"/>
                </a:cubicBezTo>
                <a:cubicBezTo>
                  <a:pt x="15248" y="13226"/>
                  <a:pt x="12261" y="16321"/>
                  <a:pt x="8586" y="16321"/>
                </a:cubicBezTo>
                <a:cubicBezTo>
                  <a:pt x="8586" y="16321"/>
                  <a:pt x="8586" y="16321"/>
                  <a:pt x="8586" y="16321"/>
                </a:cubicBezTo>
                <a:close/>
                <a:moveTo>
                  <a:pt x="21600" y="11085"/>
                </a:moveTo>
                <a:cubicBezTo>
                  <a:pt x="21600" y="6844"/>
                  <a:pt x="18615" y="3344"/>
                  <a:pt x="14804" y="2937"/>
                </a:cubicBezTo>
                <a:cubicBezTo>
                  <a:pt x="13239" y="1130"/>
                  <a:pt x="11031" y="0"/>
                  <a:pt x="8586" y="0"/>
                </a:cubicBezTo>
                <a:cubicBezTo>
                  <a:pt x="3851" y="0"/>
                  <a:pt x="0" y="4230"/>
                  <a:pt x="0" y="9428"/>
                </a:cubicBezTo>
                <a:cubicBezTo>
                  <a:pt x="0" y="12205"/>
                  <a:pt x="1119" y="14839"/>
                  <a:pt x="3028" y="16621"/>
                </a:cubicBezTo>
                <a:cubicBezTo>
                  <a:pt x="2769" y="17793"/>
                  <a:pt x="2278" y="18478"/>
                  <a:pt x="2278" y="18478"/>
                </a:cubicBezTo>
                <a:cubicBezTo>
                  <a:pt x="1946" y="18913"/>
                  <a:pt x="1825" y="19568"/>
                  <a:pt x="1961" y="20192"/>
                </a:cubicBezTo>
                <a:cubicBezTo>
                  <a:pt x="1972" y="20242"/>
                  <a:pt x="1985" y="20294"/>
                  <a:pt x="2001" y="20340"/>
                </a:cubicBezTo>
                <a:cubicBezTo>
                  <a:pt x="2203" y="20963"/>
                  <a:pt x="2667" y="21366"/>
                  <a:pt x="3185" y="21366"/>
                </a:cubicBezTo>
                <a:cubicBezTo>
                  <a:pt x="5052" y="21366"/>
                  <a:pt x="6591" y="20054"/>
                  <a:pt x="7637" y="18795"/>
                </a:cubicBezTo>
                <a:cubicBezTo>
                  <a:pt x="7964" y="18834"/>
                  <a:pt x="8282" y="18855"/>
                  <a:pt x="8586" y="18855"/>
                </a:cubicBezTo>
                <a:cubicBezTo>
                  <a:pt x="9380" y="18855"/>
                  <a:pt x="10145" y="18735"/>
                  <a:pt x="10875" y="18513"/>
                </a:cubicBezTo>
                <a:cubicBezTo>
                  <a:pt x="11865" y="19012"/>
                  <a:pt x="12949" y="19275"/>
                  <a:pt x="14059" y="19275"/>
                </a:cubicBezTo>
                <a:cubicBezTo>
                  <a:pt x="14384" y="19275"/>
                  <a:pt x="14727" y="19249"/>
                  <a:pt x="15081" y="19198"/>
                </a:cubicBezTo>
                <a:cubicBezTo>
                  <a:pt x="15995" y="20340"/>
                  <a:pt x="17382" y="21600"/>
                  <a:pt x="19060" y="21600"/>
                </a:cubicBezTo>
                <a:cubicBezTo>
                  <a:pt x="19374" y="21600"/>
                  <a:pt x="19657" y="21356"/>
                  <a:pt x="19780" y="20979"/>
                </a:cubicBezTo>
                <a:cubicBezTo>
                  <a:pt x="19788" y="20955"/>
                  <a:pt x="19794" y="20929"/>
                  <a:pt x="19800" y="20903"/>
                </a:cubicBezTo>
                <a:cubicBezTo>
                  <a:pt x="19885" y="20517"/>
                  <a:pt x="19812" y="20114"/>
                  <a:pt x="19615" y="19854"/>
                </a:cubicBezTo>
                <a:cubicBezTo>
                  <a:pt x="19608" y="19846"/>
                  <a:pt x="18974" y="18977"/>
                  <a:pt x="18740" y="17511"/>
                </a:cubicBezTo>
                <a:cubicBezTo>
                  <a:pt x="20537" y="15961"/>
                  <a:pt x="21600" y="13588"/>
                  <a:pt x="21600" y="11085"/>
                </a:cubicBezTo>
                <a:cubicBezTo>
                  <a:pt x="21600" y="11085"/>
                  <a:pt x="21600" y="11085"/>
                  <a:pt x="21600" y="11085"/>
                </a:cubicBezTo>
                <a:close/>
                <a:moveTo>
                  <a:pt x="11006" y="10422"/>
                </a:moveTo>
                <a:lnTo>
                  <a:pt x="6194" y="10422"/>
                </a:lnTo>
                <a:cubicBezTo>
                  <a:pt x="5929" y="10422"/>
                  <a:pt x="5712" y="10706"/>
                  <a:pt x="5712" y="11056"/>
                </a:cubicBezTo>
                <a:cubicBezTo>
                  <a:pt x="5712" y="11406"/>
                  <a:pt x="5929" y="11688"/>
                  <a:pt x="6194" y="11688"/>
                </a:cubicBezTo>
                <a:lnTo>
                  <a:pt x="11006" y="11688"/>
                </a:lnTo>
                <a:cubicBezTo>
                  <a:pt x="11272" y="11688"/>
                  <a:pt x="11487" y="11406"/>
                  <a:pt x="11487" y="11056"/>
                </a:cubicBezTo>
                <a:cubicBezTo>
                  <a:pt x="11487" y="10706"/>
                  <a:pt x="11272" y="10422"/>
                  <a:pt x="11006" y="10422"/>
                </a:cubicBezTo>
                <a:cubicBezTo>
                  <a:pt x="11006" y="10422"/>
                  <a:pt x="11006" y="10422"/>
                  <a:pt x="11006" y="10422"/>
                </a:cubicBezTo>
                <a:close/>
                <a:moveTo>
                  <a:pt x="11006" y="7343"/>
                </a:moveTo>
                <a:lnTo>
                  <a:pt x="6194" y="7343"/>
                </a:lnTo>
                <a:cubicBezTo>
                  <a:pt x="5929" y="7343"/>
                  <a:pt x="5712" y="7627"/>
                  <a:pt x="5712" y="7978"/>
                </a:cubicBezTo>
                <a:cubicBezTo>
                  <a:pt x="5712" y="8327"/>
                  <a:pt x="5929" y="8611"/>
                  <a:pt x="6194" y="8611"/>
                </a:cubicBezTo>
                <a:lnTo>
                  <a:pt x="11006" y="8611"/>
                </a:lnTo>
                <a:cubicBezTo>
                  <a:pt x="11272" y="8611"/>
                  <a:pt x="11487" y="8329"/>
                  <a:pt x="11487" y="7978"/>
                </a:cubicBezTo>
                <a:cubicBezTo>
                  <a:pt x="11487" y="7627"/>
                  <a:pt x="11272" y="7343"/>
                  <a:pt x="11006" y="7343"/>
                </a:cubicBezTo>
                <a:cubicBezTo>
                  <a:pt x="11006" y="7343"/>
                  <a:pt x="11006" y="7343"/>
                  <a:pt x="11006" y="7343"/>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8" name="Google Shape;88;p13"/>
          <p:cNvSpPr/>
          <p:nvPr/>
        </p:nvSpPr>
        <p:spPr>
          <a:xfrm>
            <a:off x="6486525" y="3627438"/>
            <a:ext cx="1033463" cy="1033462"/>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lt1"/>
          </a:solidFill>
          <a:ln w="127000" cap="flat" cmpd="sng">
            <a:solidFill>
              <a:schemeClr val="accent3"/>
            </a:solidFill>
            <a:prstDash val="solid"/>
            <a:miter lim="4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89" name="Google Shape;89;p13"/>
          <p:cNvSpPr/>
          <p:nvPr/>
        </p:nvSpPr>
        <p:spPr>
          <a:xfrm>
            <a:off x="6486525" y="5126038"/>
            <a:ext cx="1033463" cy="1033462"/>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lt1"/>
          </a:solidFill>
          <a:ln w="127000" cap="flat" cmpd="sng">
            <a:solidFill>
              <a:schemeClr val="accent4"/>
            </a:solidFill>
            <a:prstDash val="solid"/>
            <a:miter lim="4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90" name="Google Shape;90;p13"/>
          <p:cNvSpPr/>
          <p:nvPr/>
        </p:nvSpPr>
        <p:spPr>
          <a:xfrm>
            <a:off x="6486525" y="2127250"/>
            <a:ext cx="1033463" cy="103346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lt1"/>
          </a:solidFill>
          <a:ln w="127000" cap="flat" cmpd="sng">
            <a:solidFill>
              <a:schemeClr val="accent2"/>
            </a:solidFill>
            <a:prstDash val="solid"/>
            <a:miter lim="4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13"/>
          <p:cNvSpPr/>
          <p:nvPr/>
        </p:nvSpPr>
        <p:spPr>
          <a:xfrm>
            <a:off x="6616700" y="2257425"/>
            <a:ext cx="773113" cy="77311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3"/>
          <p:cNvSpPr/>
          <p:nvPr/>
        </p:nvSpPr>
        <p:spPr>
          <a:xfrm>
            <a:off x="6767513" y="2389188"/>
            <a:ext cx="438150" cy="438150"/>
          </a:xfrm>
          <a:custGeom>
            <a:avLst/>
            <a:gdLst/>
            <a:ahLst/>
            <a:cxnLst/>
            <a:rect l="l" t="t" r="r" b="b"/>
            <a:pathLst>
              <a:path w="21600" h="21600" extrusionOk="0">
                <a:moveTo>
                  <a:pt x="16198" y="11476"/>
                </a:moveTo>
                <a:cubicBezTo>
                  <a:pt x="15826" y="11476"/>
                  <a:pt x="15523" y="11775"/>
                  <a:pt x="15523" y="12148"/>
                </a:cubicBezTo>
                <a:cubicBezTo>
                  <a:pt x="15523" y="12524"/>
                  <a:pt x="15826" y="12823"/>
                  <a:pt x="16198" y="12823"/>
                </a:cubicBezTo>
                <a:cubicBezTo>
                  <a:pt x="18505" y="12823"/>
                  <a:pt x="20249" y="14748"/>
                  <a:pt x="20249" y="17055"/>
                </a:cubicBezTo>
                <a:cubicBezTo>
                  <a:pt x="20249" y="17131"/>
                  <a:pt x="20236" y="17207"/>
                  <a:pt x="20202" y="17276"/>
                </a:cubicBezTo>
                <a:cubicBezTo>
                  <a:pt x="20051" y="17615"/>
                  <a:pt x="20206" y="18014"/>
                  <a:pt x="20545" y="18166"/>
                </a:cubicBezTo>
                <a:cubicBezTo>
                  <a:pt x="20634" y="18205"/>
                  <a:pt x="20727" y="18225"/>
                  <a:pt x="20819" y="18225"/>
                </a:cubicBezTo>
                <a:cubicBezTo>
                  <a:pt x="21079" y="18225"/>
                  <a:pt x="21323" y="18073"/>
                  <a:pt x="21435" y="17823"/>
                </a:cubicBezTo>
                <a:cubicBezTo>
                  <a:pt x="21544" y="17579"/>
                  <a:pt x="21600" y="17322"/>
                  <a:pt x="21600" y="17052"/>
                </a:cubicBezTo>
                <a:cubicBezTo>
                  <a:pt x="21600" y="14003"/>
                  <a:pt x="19250" y="11476"/>
                  <a:pt x="16198" y="11476"/>
                </a:cubicBezTo>
                <a:cubicBezTo>
                  <a:pt x="16198" y="11476"/>
                  <a:pt x="16198" y="11476"/>
                  <a:pt x="16198" y="11476"/>
                </a:cubicBezTo>
                <a:close/>
                <a:moveTo>
                  <a:pt x="10279" y="1779"/>
                </a:moveTo>
                <a:cubicBezTo>
                  <a:pt x="10764" y="1496"/>
                  <a:pt x="11278" y="1352"/>
                  <a:pt x="11812" y="1352"/>
                </a:cubicBezTo>
                <a:cubicBezTo>
                  <a:pt x="13858" y="1352"/>
                  <a:pt x="15523" y="3507"/>
                  <a:pt x="15523" y="6160"/>
                </a:cubicBezTo>
                <a:cubicBezTo>
                  <a:pt x="15523" y="6634"/>
                  <a:pt x="15470" y="7102"/>
                  <a:pt x="15368" y="7547"/>
                </a:cubicBezTo>
                <a:cubicBezTo>
                  <a:pt x="15282" y="7910"/>
                  <a:pt x="15506" y="8273"/>
                  <a:pt x="15869" y="8358"/>
                </a:cubicBezTo>
                <a:cubicBezTo>
                  <a:pt x="15921" y="8371"/>
                  <a:pt x="15974" y="8378"/>
                  <a:pt x="16024" y="8378"/>
                </a:cubicBezTo>
                <a:cubicBezTo>
                  <a:pt x="16330" y="8378"/>
                  <a:pt x="16607" y="8167"/>
                  <a:pt x="16679" y="7857"/>
                </a:cubicBezTo>
                <a:cubicBezTo>
                  <a:pt x="16808" y="7310"/>
                  <a:pt x="16874" y="6740"/>
                  <a:pt x="16874" y="6160"/>
                </a:cubicBezTo>
                <a:cubicBezTo>
                  <a:pt x="16874" y="2762"/>
                  <a:pt x="14603" y="0"/>
                  <a:pt x="11812" y="0"/>
                </a:cubicBezTo>
                <a:cubicBezTo>
                  <a:pt x="11044" y="0"/>
                  <a:pt x="10279" y="214"/>
                  <a:pt x="9594" y="619"/>
                </a:cubicBezTo>
                <a:cubicBezTo>
                  <a:pt x="9274" y="807"/>
                  <a:pt x="9164" y="1223"/>
                  <a:pt x="9356" y="1542"/>
                </a:cubicBezTo>
                <a:cubicBezTo>
                  <a:pt x="9543" y="1866"/>
                  <a:pt x="9960" y="1971"/>
                  <a:pt x="10279" y="1779"/>
                </a:cubicBezTo>
                <a:cubicBezTo>
                  <a:pt x="10279" y="1779"/>
                  <a:pt x="10279" y="1779"/>
                  <a:pt x="10279" y="1779"/>
                </a:cubicBezTo>
                <a:close/>
                <a:moveTo>
                  <a:pt x="14039" y="14175"/>
                </a:moveTo>
                <a:cubicBezTo>
                  <a:pt x="13664" y="14175"/>
                  <a:pt x="13364" y="14475"/>
                  <a:pt x="13364" y="14850"/>
                </a:cubicBezTo>
                <a:cubicBezTo>
                  <a:pt x="13364" y="15223"/>
                  <a:pt x="13664" y="15523"/>
                  <a:pt x="14039" y="15523"/>
                </a:cubicBezTo>
                <a:cubicBezTo>
                  <a:pt x="16347" y="15523"/>
                  <a:pt x="18225" y="17401"/>
                  <a:pt x="18225" y="19711"/>
                </a:cubicBezTo>
                <a:cubicBezTo>
                  <a:pt x="18225" y="20005"/>
                  <a:pt x="17981" y="20249"/>
                  <a:pt x="17685" y="20249"/>
                </a:cubicBezTo>
                <a:lnTo>
                  <a:pt x="1887" y="20249"/>
                </a:lnTo>
                <a:cubicBezTo>
                  <a:pt x="1592" y="20249"/>
                  <a:pt x="1351" y="20008"/>
                  <a:pt x="1351" y="19711"/>
                </a:cubicBezTo>
                <a:cubicBezTo>
                  <a:pt x="1351" y="17401"/>
                  <a:pt x="3226" y="15523"/>
                  <a:pt x="5533" y="15523"/>
                </a:cubicBezTo>
                <a:cubicBezTo>
                  <a:pt x="5906" y="15523"/>
                  <a:pt x="6208" y="15223"/>
                  <a:pt x="6208" y="14850"/>
                </a:cubicBezTo>
                <a:cubicBezTo>
                  <a:pt x="6208" y="14475"/>
                  <a:pt x="5906" y="14175"/>
                  <a:pt x="5533" y="14175"/>
                </a:cubicBezTo>
                <a:cubicBezTo>
                  <a:pt x="2481" y="14175"/>
                  <a:pt x="0" y="16656"/>
                  <a:pt x="0" y="19711"/>
                </a:cubicBezTo>
                <a:cubicBezTo>
                  <a:pt x="0" y="20753"/>
                  <a:pt x="847" y="21600"/>
                  <a:pt x="1887" y="21600"/>
                </a:cubicBezTo>
                <a:lnTo>
                  <a:pt x="17685" y="21600"/>
                </a:lnTo>
                <a:cubicBezTo>
                  <a:pt x="18726" y="21600"/>
                  <a:pt x="19573" y="20753"/>
                  <a:pt x="19573" y="19711"/>
                </a:cubicBezTo>
                <a:cubicBezTo>
                  <a:pt x="19573" y="16656"/>
                  <a:pt x="17092" y="14175"/>
                  <a:pt x="14039" y="14175"/>
                </a:cubicBezTo>
                <a:cubicBezTo>
                  <a:pt x="14039" y="14175"/>
                  <a:pt x="14039" y="14175"/>
                  <a:pt x="14039" y="14175"/>
                </a:cubicBezTo>
                <a:close/>
                <a:moveTo>
                  <a:pt x="9788" y="3883"/>
                </a:moveTo>
                <a:cubicBezTo>
                  <a:pt x="11835" y="3883"/>
                  <a:pt x="13499" y="6038"/>
                  <a:pt x="13499" y="8691"/>
                </a:cubicBezTo>
                <a:cubicBezTo>
                  <a:pt x="13499" y="11340"/>
                  <a:pt x="11835" y="13499"/>
                  <a:pt x="9788" y="13499"/>
                </a:cubicBezTo>
                <a:cubicBezTo>
                  <a:pt x="7741" y="13499"/>
                  <a:pt x="6074" y="11340"/>
                  <a:pt x="6074" y="8691"/>
                </a:cubicBezTo>
                <a:cubicBezTo>
                  <a:pt x="6074" y="6038"/>
                  <a:pt x="7738" y="3883"/>
                  <a:pt x="9788" y="3883"/>
                </a:cubicBezTo>
                <a:cubicBezTo>
                  <a:pt x="9788" y="3883"/>
                  <a:pt x="9788" y="3883"/>
                  <a:pt x="9788" y="3883"/>
                </a:cubicBezTo>
                <a:close/>
                <a:moveTo>
                  <a:pt x="9788" y="14850"/>
                </a:moveTo>
                <a:cubicBezTo>
                  <a:pt x="12579" y="14850"/>
                  <a:pt x="14850" y="12085"/>
                  <a:pt x="14850" y="8691"/>
                </a:cubicBezTo>
                <a:cubicBezTo>
                  <a:pt x="14850" y="5293"/>
                  <a:pt x="12579" y="2531"/>
                  <a:pt x="9788" y="2531"/>
                </a:cubicBezTo>
                <a:cubicBezTo>
                  <a:pt x="8407" y="2531"/>
                  <a:pt x="7115" y="3190"/>
                  <a:pt x="6156" y="4390"/>
                </a:cubicBezTo>
                <a:cubicBezTo>
                  <a:pt x="5233" y="5547"/>
                  <a:pt x="4723" y="7073"/>
                  <a:pt x="4726" y="8691"/>
                </a:cubicBezTo>
                <a:cubicBezTo>
                  <a:pt x="4726" y="12085"/>
                  <a:pt x="6997" y="14850"/>
                  <a:pt x="9788" y="14850"/>
                </a:cubicBezTo>
                <a:cubicBezTo>
                  <a:pt x="9788" y="14850"/>
                  <a:pt x="9788" y="14850"/>
                  <a:pt x="9788" y="14850"/>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93" name="Google Shape;93;p13"/>
          <p:cNvSpPr/>
          <p:nvPr/>
        </p:nvSpPr>
        <p:spPr>
          <a:xfrm>
            <a:off x="6616700" y="3757613"/>
            <a:ext cx="773113" cy="773112"/>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94" name="Google Shape;94;p13"/>
          <p:cNvSpPr/>
          <p:nvPr/>
        </p:nvSpPr>
        <p:spPr>
          <a:xfrm>
            <a:off x="6759575" y="3868738"/>
            <a:ext cx="452438" cy="534987"/>
          </a:xfrm>
          <a:custGeom>
            <a:avLst/>
            <a:gdLst/>
            <a:ahLst/>
            <a:cxnLst/>
            <a:rect l="l" t="t" r="r" b="b"/>
            <a:pathLst>
              <a:path w="21594" h="21600" extrusionOk="0">
                <a:moveTo>
                  <a:pt x="10648" y="12969"/>
                </a:moveTo>
                <a:lnTo>
                  <a:pt x="16903" y="7663"/>
                </a:lnTo>
                <a:cubicBezTo>
                  <a:pt x="18278" y="9126"/>
                  <a:pt x="19112" y="10975"/>
                  <a:pt x="19112" y="12982"/>
                </a:cubicBezTo>
                <a:cubicBezTo>
                  <a:pt x="19112" y="15003"/>
                  <a:pt x="18285" y="16852"/>
                  <a:pt x="16903" y="18309"/>
                </a:cubicBezTo>
                <a:cubicBezTo>
                  <a:pt x="16903" y="18309"/>
                  <a:pt x="10648" y="12969"/>
                  <a:pt x="10648" y="12969"/>
                </a:cubicBezTo>
                <a:close/>
                <a:moveTo>
                  <a:pt x="10387" y="11629"/>
                </a:moveTo>
                <a:lnTo>
                  <a:pt x="10387" y="2110"/>
                </a:lnTo>
                <a:cubicBezTo>
                  <a:pt x="13386" y="2338"/>
                  <a:pt x="16124" y="3347"/>
                  <a:pt x="18315" y="4893"/>
                </a:cubicBezTo>
                <a:cubicBezTo>
                  <a:pt x="18315" y="4893"/>
                  <a:pt x="10387" y="11629"/>
                  <a:pt x="10387" y="11629"/>
                </a:cubicBezTo>
                <a:close/>
                <a:moveTo>
                  <a:pt x="10246" y="19489"/>
                </a:moveTo>
                <a:cubicBezTo>
                  <a:pt x="5963" y="19489"/>
                  <a:pt x="2496" y="16543"/>
                  <a:pt x="2496" y="12907"/>
                </a:cubicBezTo>
                <a:cubicBezTo>
                  <a:pt x="2496" y="9594"/>
                  <a:pt x="5379" y="6859"/>
                  <a:pt x="9139" y="6401"/>
                </a:cubicBezTo>
                <a:lnTo>
                  <a:pt x="9139" y="13163"/>
                </a:lnTo>
                <a:lnTo>
                  <a:pt x="14883" y="18175"/>
                </a:lnTo>
                <a:cubicBezTo>
                  <a:pt x="13587" y="18999"/>
                  <a:pt x="11986" y="19489"/>
                  <a:pt x="10246" y="19489"/>
                </a:cubicBezTo>
                <a:cubicBezTo>
                  <a:pt x="10246" y="19489"/>
                  <a:pt x="10246" y="19489"/>
                  <a:pt x="10246" y="19489"/>
                </a:cubicBezTo>
                <a:close/>
                <a:moveTo>
                  <a:pt x="19391" y="6974"/>
                </a:moveTo>
                <a:lnTo>
                  <a:pt x="20085" y="6381"/>
                </a:lnTo>
                <a:cubicBezTo>
                  <a:pt x="20578" y="5964"/>
                  <a:pt x="20840" y="5387"/>
                  <a:pt x="20809" y="4795"/>
                </a:cubicBezTo>
                <a:cubicBezTo>
                  <a:pt x="20779" y="4202"/>
                  <a:pt x="20450" y="3650"/>
                  <a:pt x="19915" y="3270"/>
                </a:cubicBezTo>
                <a:cubicBezTo>
                  <a:pt x="17262" y="1400"/>
                  <a:pt x="14043" y="267"/>
                  <a:pt x="10606" y="5"/>
                </a:cubicBezTo>
                <a:cubicBezTo>
                  <a:pt x="10533" y="5"/>
                  <a:pt x="10459" y="0"/>
                  <a:pt x="10387" y="0"/>
                </a:cubicBezTo>
                <a:cubicBezTo>
                  <a:pt x="9767" y="0"/>
                  <a:pt x="9163" y="195"/>
                  <a:pt x="8701" y="551"/>
                </a:cubicBezTo>
                <a:cubicBezTo>
                  <a:pt x="8184" y="952"/>
                  <a:pt x="7891" y="1519"/>
                  <a:pt x="7891" y="2110"/>
                </a:cubicBezTo>
                <a:lnTo>
                  <a:pt x="7891" y="4460"/>
                </a:lnTo>
                <a:cubicBezTo>
                  <a:pt x="3335" y="5371"/>
                  <a:pt x="0" y="8878"/>
                  <a:pt x="0" y="12907"/>
                </a:cubicBezTo>
                <a:cubicBezTo>
                  <a:pt x="0" y="17701"/>
                  <a:pt x="4594" y="21600"/>
                  <a:pt x="10246" y="21600"/>
                </a:cubicBezTo>
                <a:cubicBezTo>
                  <a:pt x="12235" y="21600"/>
                  <a:pt x="14122" y="21096"/>
                  <a:pt x="15784" y="20182"/>
                </a:cubicBezTo>
                <a:cubicBezTo>
                  <a:pt x="16130" y="20333"/>
                  <a:pt x="16507" y="20421"/>
                  <a:pt x="16903" y="20421"/>
                </a:cubicBezTo>
                <a:cubicBezTo>
                  <a:pt x="16951" y="20421"/>
                  <a:pt x="16994" y="20421"/>
                  <a:pt x="17037" y="20415"/>
                </a:cubicBezTo>
                <a:cubicBezTo>
                  <a:pt x="17749" y="20385"/>
                  <a:pt x="18406" y="20096"/>
                  <a:pt x="18850" y="19628"/>
                </a:cubicBezTo>
                <a:cubicBezTo>
                  <a:pt x="20621" y="17748"/>
                  <a:pt x="21594" y="15384"/>
                  <a:pt x="21594" y="12982"/>
                </a:cubicBezTo>
                <a:cubicBezTo>
                  <a:pt x="21600" y="10840"/>
                  <a:pt x="20815" y="8735"/>
                  <a:pt x="19391" y="6974"/>
                </a:cubicBezTo>
                <a:cubicBezTo>
                  <a:pt x="19391" y="6974"/>
                  <a:pt x="19391" y="6974"/>
                  <a:pt x="19391" y="6974"/>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95" name="Google Shape;95;p13"/>
          <p:cNvSpPr/>
          <p:nvPr/>
        </p:nvSpPr>
        <p:spPr>
          <a:xfrm>
            <a:off x="6616700" y="5256213"/>
            <a:ext cx="773113" cy="773112"/>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96" name="Google Shape;96;p13"/>
          <p:cNvSpPr/>
          <p:nvPr/>
        </p:nvSpPr>
        <p:spPr>
          <a:xfrm>
            <a:off x="6759575" y="5362575"/>
            <a:ext cx="452438" cy="534988"/>
          </a:xfrm>
          <a:custGeom>
            <a:avLst/>
            <a:gdLst/>
            <a:ahLst/>
            <a:cxnLst/>
            <a:rect l="l" t="t" r="r" b="b"/>
            <a:pathLst>
              <a:path w="21594" h="21600" extrusionOk="0">
                <a:moveTo>
                  <a:pt x="10648" y="12969"/>
                </a:moveTo>
                <a:lnTo>
                  <a:pt x="16903" y="7663"/>
                </a:lnTo>
                <a:cubicBezTo>
                  <a:pt x="18278" y="9126"/>
                  <a:pt x="19112" y="10975"/>
                  <a:pt x="19112" y="12982"/>
                </a:cubicBezTo>
                <a:cubicBezTo>
                  <a:pt x="19112" y="15003"/>
                  <a:pt x="18285" y="16852"/>
                  <a:pt x="16903" y="18309"/>
                </a:cubicBezTo>
                <a:cubicBezTo>
                  <a:pt x="16903" y="18309"/>
                  <a:pt x="10648" y="12969"/>
                  <a:pt x="10648" y="12969"/>
                </a:cubicBezTo>
                <a:close/>
                <a:moveTo>
                  <a:pt x="10387" y="11629"/>
                </a:moveTo>
                <a:lnTo>
                  <a:pt x="10387" y="2110"/>
                </a:lnTo>
                <a:cubicBezTo>
                  <a:pt x="13386" y="2338"/>
                  <a:pt x="16124" y="3347"/>
                  <a:pt x="18315" y="4893"/>
                </a:cubicBezTo>
                <a:cubicBezTo>
                  <a:pt x="18315" y="4893"/>
                  <a:pt x="10387" y="11629"/>
                  <a:pt x="10387" y="11629"/>
                </a:cubicBezTo>
                <a:close/>
                <a:moveTo>
                  <a:pt x="10246" y="19489"/>
                </a:moveTo>
                <a:cubicBezTo>
                  <a:pt x="5963" y="19489"/>
                  <a:pt x="2496" y="16543"/>
                  <a:pt x="2496" y="12907"/>
                </a:cubicBezTo>
                <a:cubicBezTo>
                  <a:pt x="2496" y="9594"/>
                  <a:pt x="5379" y="6859"/>
                  <a:pt x="9139" y="6401"/>
                </a:cubicBezTo>
                <a:lnTo>
                  <a:pt x="9139" y="13163"/>
                </a:lnTo>
                <a:lnTo>
                  <a:pt x="14883" y="18175"/>
                </a:lnTo>
                <a:cubicBezTo>
                  <a:pt x="13587" y="18999"/>
                  <a:pt x="11986" y="19489"/>
                  <a:pt x="10246" y="19489"/>
                </a:cubicBezTo>
                <a:cubicBezTo>
                  <a:pt x="10246" y="19489"/>
                  <a:pt x="10246" y="19489"/>
                  <a:pt x="10246" y="19489"/>
                </a:cubicBezTo>
                <a:close/>
                <a:moveTo>
                  <a:pt x="19391" y="6974"/>
                </a:moveTo>
                <a:lnTo>
                  <a:pt x="20085" y="6381"/>
                </a:lnTo>
                <a:cubicBezTo>
                  <a:pt x="20578" y="5964"/>
                  <a:pt x="20840" y="5387"/>
                  <a:pt x="20809" y="4795"/>
                </a:cubicBezTo>
                <a:cubicBezTo>
                  <a:pt x="20779" y="4202"/>
                  <a:pt x="20450" y="3650"/>
                  <a:pt x="19915" y="3270"/>
                </a:cubicBezTo>
                <a:cubicBezTo>
                  <a:pt x="17262" y="1400"/>
                  <a:pt x="14043" y="267"/>
                  <a:pt x="10606" y="5"/>
                </a:cubicBezTo>
                <a:cubicBezTo>
                  <a:pt x="10533" y="5"/>
                  <a:pt x="10459" y="0"/>
                  <a:pt x="10387" y="0"/>
                </a:cubicBezTo>
                <a:cubicBezTo>
                  <a:pt x="9767" y="0"/>
                  <a:pt x="9163" y="195"/>
                  <a:pt x="8701" y="551"/>
                </a:cubicBezTo>
                <a:cubicBezTo>
                  <a:pt x="8184" y="952"/>
                  <a:pt x="7891" y="1519"/>
                  <a:pt x="7891" y="2110"/>
                </a:cubicBezTo>
                <a:lnTo>
                  <a:pt x="7891" y="4460"/>
                </a:lnTo>
                <a:cubicBezTo>
                  <a:pt x="3335" y="5371"/>
                  <a:pt x="0" y="8878"/>
                  <a:pt x="0" y="12907"/>
                </a:cubicBezTo>
                <a:cubicBezTo>
                  <a:pt x="0" y="17701"/>
                  <a:pt x="4594" y="21600"/>
                  <a:pt x="10246" y="21600"/>
                </a:cubicBezTo>
                <a:cubicBezTo>
                  <a:pt x="12235" y="21600"/>
                  <a:pt x="14122" y="21096"/>
                  <a:pt x="15784" y="20182"/>
                </a:cubicBezTo>
                <a:cubicBezTo>
                  <a:pt x="16130" y="20333"/>
                  <a:pt x="16507" y="20421"/>
                  <a:pt x="16903" y="20421"/>
                </a:cubicBezTo>
                <a:cubicBezTo>
                  <a:pt x="16951" y="20421"/>
                  <a:pt x="16994" y="20421"/>
                  <a:pt x="17037" y="20415"/>
                </a:cubicBezTo>
                <a:cubicBezTo>
                  <a:pt x="17749" y="20385"/>
                  <a:pt x="18406" y="20096"/>
                  <a:pt x="18850" y="19628"/>
                </a:cubicBezTo>
                <a:cubicBezTo>
                  <a:pt x="20621" y="17748"/>
                  <a:pt x="21594" y="15384"/>
                  <a:pt x="21594" y="12982"/>
                </a:cubicBezTo>
                <a:cubicBezTo>
                  <a:pt x="21600" y="10840"/>
                  <a:pt x="20815" y="8735"/>
                  <a:pt x="19391" y="6974"/>
                </a:cubicBezTo>
                <a:cubicBezTo>
                  <a:pt x="19391" y="6974"/>
                  <a:pt x="19391" y="6974"/>
                  <a:pt x="19391" y="6974"/>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97" name="Google Shape;97;p13"/>
          <p:cNvSpPr txBox="1">
            <a:spLocks noGrp="1"/>
          </p:cNvSpPr>
          <p:nvPr>
            <p:ph type="body" idx="1"/>
          </p:nvPr>
        </p:nvSpPr>
        <p:spPr>
          <a:xfrm>
            <a:off x="7823252" y="855662"/>
            <a:ext cx="2647950" cy="577850"/>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chemeClr val="accent1"/>
              </a:buClr>
              <a:buSzPts val="2000"/>
              <a:buChar char="•"/>
              <a:defRPr sz="2000" b="1">
                <a:solidFill>
                  <a:schemeClr val="accent1"/>
                </a:solidFill>
                <a:latin typeface="Roboto"/>
                <a:ea typeface="Roboto"/>
                <a:cs typeface="Roboto"/>
                <a:sym typeface="Roboto"/>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3"/>
          <p:cNvSpPr txBox="1">
            <a:spLocks noGrp="1"/>
          </p:cNvSpPr>
          <p:nvPr>
            <p:ph type="body" idx="2"/>
          </p:nvPr>
        </p:nvSpPr>
        <p:spPr>
          <a:xfrm>
            <a:off x="7823252" y="2304899"/>
            <a:ext cx="2647950" cy="569913"/>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chemeClr val="accent2"/>
              </a:buClr>
              <a:buSzPts val="2000"/>
              <a:buChar char="•"/>
              <a:defRPr sz="2000" b="1">
                <a:solidFill>
                  <a:schemeClr val="accent2"/>
                </a:solidFill>
                <a:latin typeface="Roboto"/>
                <a:ea typeface="Roboto"/>
                <a:cs typeface="Roboto"/>
                <a:sym typeface="Roboto"/>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3"/>
          <p:cNvSpPr txBox="1">
            <a:spLocks noGrp="1"/>
          </p:cNvSpPr>
          <p:nvPr>
            <p:ph type="body" idx="3"/>
          </p:nvPr>
        </p:nvSpPr>
        <p:spPr>
          <a:xfrm>
            <a:off x="7823252" y="3888240"/>
            <a:ext cx="2647950" cy="569913"/>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rgbClr val="B7C300"/>
              </a:buClr>
              <a:buSzPts val="2000"/>
              <a:buChar char="•"/>
              <a:defRPr sz="2000" b="1">
                <a:solidFill>
                  <a:srgbClr val="B7C300"/>
                </a:solidFill>
                <a:latin typeface="Roboto"/>
                <a:ea typeface="Roboto"/>
                <a:cs typeface="Roboto"/>
                <a:sym typeface="Roboto"/>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13"/>
          <p:cNvSpPr txBox="1">
            <a:spLocks noGrp="1"/>
          </p:cNvSpPr>
          <p:nvPr>
            <p:ph type="body" idx="4"/>
          </p:nvPr>
        </p:nvSpPr>
        <p:spPr>
          <a:xfrm>
            <a:off x="7823252" y="5327650"/>
            <a:ext cx="2647950" cy="569913"/>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rgbClr val="EDC308"/>
              </a:buClr>
              <a:buSzPts val="2000"/>
              <a:buChar char="•"/>
              <a:defRPr sz="2000" b="1">
                <a:solidFill>
                  <a:srgbClr val="EDC308"/>
                </a:solidFill>
                <a:latin typeface="Roboto"/>
                <a:ea typeface="Roboto"/>
                <a:cs typeface="Roboto"/>
                <a:sym typeface="Roboto"/>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3"/>
          <p:cNvSpPr>
            <a:spLocks noGrp="1"/>
          </p:cNvSpPr>
          <p:nvPr>
            <p:ph type="pic" idx="5"/>
          </p:nvPr>
        </p:nvSpPr>
        <p:spPr>
          <a:xfrm>
            <a:off x="6735762" y="2346325"/>
            <a:ext cx="500063" cy="56991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Roboto Light"/>
                <a:ea typeface="Roboto Light"/>
                <a:cs typeface="Roboto Light"/>
                <a:sym typeface="Roboto Light"/>
              </a:defRPr>
            </a:lvl1pPr>
            <a:lvl2pPr marR="0" lvl="1"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Roboto Light"/>
                <a:ea typeface="Roboto Light"/>
                <a:cs typeface="Roboto Light"/>
                <a:sym typeface="Roboto Light"/>
              </a:defRPr>
            </a:lvl2pPr>
            <a:lvl3pPr marR="0" lvl="2"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Roboto Light"/>
                <a:ea typeface="Roboto Light"/>
                <a:cs typeface="Roboto Light"/>
                <a:sym typeface="Roboto Light"/>
              </a:defRPr>
            </a:lvl3pPr>
            <a:lvl4pPr marR="0" lvl="3"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4pPr>
            <a:lvl5pPr marR="0" lvl="4"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13"/>
          <p:cNvSpPr>
            <a:spLocks noGrp="1"/>
          </p:cNvSpPr>
          <p:nvPr>
            <p:ph type="pic" idx="6"/>
          </p:nvPr>
        </p:nvSpPr>
        <p:spPr>
          <a:xfrm>
            <a:off x="6746875" y="855663"/>
            <a:ext cx="512763" cy="5778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Roboto Light"/>
                <a:ea typeface="Roboto Light"/>
                <a:cs typeface="Roboto Light"/>
                <a:sym typeface="Roboto Light"/>
              </a:defRPr>
            </a:lvl1pPr>
            <a:lvl2pPr marR="0" lvl="1"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Roboto Light"/>
                <a:ea typeface="Roboto Light"/>
                <a:cs typeface="Roboto Light"/>
                <a:sym typeface="Roboto Light"/>
              </a:defRPr>
            </a:lvl2pPr>
            <a:lvl3pPr marR="0" lvl="2"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Roboto Light"/>
                <a:ea typeface="Roboto Light"/>
                <a:cs typeface="Roboto Light"/>
                <a:sym typeface="Roboto Light"/>
              </a:defRPr>
            </a:lvl3pPr>
            <a:lvl4pPr marR="0" lvl="3"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4pPr>
            <a:lvl5pPr marR="0" lvl="4"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13"/>
          <p:cNvSpPr>
            <a:spLocks noGrp="1"/>
          </p:cNvSpPr>
          <p:nvPr>
            <p:ph type="pic" idx="7"/>
          </p:nvPr>
        </p:nvSpPr>
        <p:spPr>
          <a:xfrm>
            <a:off x="6735762" y="3868738"/>
            <a:ext cx="476251" cy="53498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Roboto Light"/>
                <a:ea typeface="Roboto Light"/>
                <a:cs typeface="Roboto Light"/>
                <a:sym typeface="Roboto Light"/>
              </a:defRPr>
            </a:lvl1pPr>
            <a:lvl2pPr marR="0" lvl="1"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Roboto Light"/>
                <a:ea typeface="Roboto Light"/>
                <a:cs typeface="Roboto Light"/>
                <a:sym typeface="Roboto Light"/>
              </a:defRPr>
            </a:lvl2pPr>
            <a:lvl3pPr marR="0" lvl="2"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Roboto Light"/>
                <a:ea typeface="Roboto Light"/>
                <a:cs typeface="Roboto Light"/>
                <a:sym typeface="Roboto Light"/>
              </a:defRPr>
            </a:lvl3pPr>
            <a:lvl4pPr marR="0" lvl="3"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4pPr>
            <a:lvl5pPr marR="0" lvl="4"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3"/>
          <p:cNvSpPr>
            <a:spLocks noGrp="1"/>
          </p:cNvSpPr>
          <p:nvPr>
            <p:ph type="pic" idx="8"/>
          </p:nvPr>
        </p:nvSpPr>
        <p:spPr>
          <a:xfrm>
            <a:off x="6746875" y="5362575"/>
            <a:ext cx="512763" cy="5349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Roboto Light"/>
                <a:ea typeface="Roboto Light"/>
                <a:cs typeface="Roboto Light"/>
                <a:sym typeface="Roboto Light"/>
              </a:defRPr>
            </a:lvl1pPr>
            <a:lvl2pPr marR="0" lvl="1"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Roboto Light"/>
                <a:ea typeface="Roboto Light"/>
                <a:cs typeface="Roboto Light"/>
                <a:sym typeface="Roboto Light"/>
              </a:defRPr>
            </a:lvl2pPr>
            <a:lvl3pPr marR="0" lvl="2"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Roboto Light"/>
                <a:ea typeface="Roboto Light"/>
                <a:cs typeface="Roboto Light"/>
                <a:sym typeface="Roboto Light"/>
              </a:defRPr>
            </a:lvl3pPr>
            <a:lvl4pPr marR="0" lvl="3"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4pPr>
            <a:lvl5pPr marR="0" lvl="4"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ustDataLst>
      <p:tags r:id="rId1"/>
    </p:custData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Red Main Points">
  <p:cSld name="Red Main Points">
    <p:spTree>
      <p:nvGrpSpPr>
        <p:cNvPr id="1" name="Shape 105"/>
        <p:cNvGrpSpPr/>
        <p:nvPr/>
      </p:nvGrpSpPr>
      <p:grpSpPr>
        <a:xfrm>
          <a:off x="0" y="0"/>
          <a:ext cx="0" cy="0"/>
          <a:chOff x="0" y="0"/>
          <a:chExt cx="0" cy="0"/>
        </a:xfrm>
      </p:grpSpPr>
      <p:sp>
        <p:nvSpPr>
          <p:cNvPr id="106" name="Google Shape;106;p14"/>
          <p:cNvSpPr/>
          <p:nvPr/>
        </p:nvSpPr>
        <p:spPr>
          <a:xfrm>
            <a:off x="874713" y="6356350"/>
            <a:ext cx="10444162" cy="54864"/>
          </a:xfrm>
          <a:prstGeom prst="rect">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14"/>
          <p:cNvSpPr/>
          <p:nvPr/>
        </p:nvSpPr>
        <p:spPr>
          <a:xfrm>
            <a:off x="11279188" y="6356350"/>
            <a:ext cx="74612"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14"/>
          <p:cNvSpPr/>
          <p:nvPr/>
        </p:nvSpPr>
        <p:spPr>
          <a:xfrm>
            <a:off x="8382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14"/>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0" name="Google Shape;110;p14"/>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111" name="Google Shape;111;p14"/>
          <p:cNvSpPr/>
          <p:nvPr/>
        </p:nvSpPr>
        <p:spPr>
          <a:xfrm>
            <a:off x="65278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14"/>
          <p:cNvSpPr/>
          <p:nvPr/>
        </p:nvSpPr>
        <p:spPr>
          <a:xfrm>
            <a:off x="5643563" y="6356350"/>
            <a:ext cx="76200"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14"/>
          <p:cNvSpPr/>
          <p:nvPr/>
        </p:nvSpPr>
        <p:spPr>
          <a:xfrm>
            <a:off x="833882" y="1748929"/>
            <a:ext cx="439811" cy="433630"/>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14"/>
          <p:cNvSpPr/>
          <p:nvPr/>
        </p:nvSpPr>
        <p:spPr>
          <a:xfrm>
            <a:off x="818928" y="2484440"/>
            <a:ext cx="454765" cy="470157"/>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197A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14"/>
          <p:cNvSpPr txBox="1">
            <a:spLocks noGrp="1"/>
          </p:cNvSpPr>
          <p:nvPr>
            <p:ph type="title"/>
          </p:nvPr>
        </p:nvSpPr>
        <p:spPr>
          <a:xfrm>
            <a:off x="764381" y="335485"/>
            <a:ext cx="10515600" cy="913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3200">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6" name="Google Shape;116;p14"/>
          <p:cNvSpPr txBox="1">
            <a:spLocks noGrp="1"/>
          </p:cNvSpPr>
          <p:nvPr>
            <p:ph type="body" idx="1"/>
          </p:nvPr>
        </p:nvSpPr>
        <p:spPr>
          <a:xfrm>
            <a:off x="1924226" y="1799067"/>
            <a:ext cx="9326562" cy="279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C0B3D"/>
              </a:buClr>
              <a:buSzPts val="2000"/>
              <a:buNone/>
              <a:defRPr sz="2000" b="1">
                <a:solidFill>
                  <a:srgbClr val="FC0B3D"/>
                </a:solidFill>
                <a:latin typeface="Roboto"/>
                <a:ea typeface="Roboto"/>
                <a:cs typeface="Roboto"/>
                <a:sym typeface="Roboto"/>
              </a:defRPr>
            </a:lvl1pPr>
            <a:lvl2pPr marL="914400" lvl="1" indent="-228600" algn="l">
              <a:lnSpc>
                <a:spcPct val="90000"/>
              </a:lnSpc>
              <a:spcBef>
                <a:spcPts val="500"/>
              </a:spcBef>
              <a:spcAft>
                <a:spcPts val="0"/>
              </a:spcAft>
              <a:buClr>
                <a:srgbClr val="595959"/>
              </a:buClr>
              <a:buSzPts val="1600"/>
              <a:buNone/>
              <a:defRPr sz="1600"/>
            </a:lvl2pPr>
            <a:lvl3pPr marL="1371600" lvl="2" indent="-228600" algn="l">
              <a:lnSpc>
                <a:spcPct val="90000"/>
              </a:lnSpc>
              <a:spcBef>
                <a:spcPts val="500"/>
              </a:spcBef>
              <a:spcAft>
                <a:spcPts val="0"/>
              </a:spcAft>
              <a:buClr>
                <a:srgbClr val="595959"/>
              </a:buClr>
              <a:buSzPts val="1200"/>
              <a:buNone/>
              <a:defRPr sz="1200">
                <a:solidFill>
                  <a:srgbClr val="595959"/>
                </a:solidFill>
                <a:latin typeface="Roboto"/>
                <a:ea typeface="Roboto"/>
                <a:cs typeface="Roboto"/>
                <a:sym typeface="Roboto"/>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14"/>
          <p:cNvSpPr txBox="1">
            <a:spLocks noGrp="1"/>
          </p:cNvSpPr>
          <p:nvPr>
            <p:ph type="body" idx="2"/>
          </p:nvPr>
        </p:nvSpPr>
        <p:spPr>
          <a:xfrm>
            <a:off x="1924226" y="2740960"/>
            <a:ext cx="9326562" cy="279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197A1"/>
              </a:buClr>
              <a:buSzPts val="2000"/>
              <a:buNone/>
              <a:defRPr sz="2000" b="1">
                <a:solidFill>
                  <a:srgbClr val="0197A1"/>
                </a:solidFill>
                <a:latin typeface="Roboto"/>
                <a:ea typeface="Roboto"/>
                <a:cs typeface="Roboto"/>
                <a:sym typeface="Roboto"/>
              </a:defRPr>
            </a:lvl1pPr>
            <a:lvl2pPr marL="914400" lvl="1" indent="-228600" algn="l">
              <a:lnSpc>
                <a:spcPct val="90000"/>
              </a:lnSpc>
              <a:spcBef>
                <a:spcPts val="500"/>
              </a:spcBef>
              <a:spcAft>
                <a:spcPts val="0"/>
              </a:spcAft>
              <a:buClr>
                <a:srgbClr val="595959"/>
              </a:buClr>
              <a:buSzPts val="1600"/>
              <a:buNone/>
              <a:defRPr sz="1600"/>
            </a:lvl2pPr>
            <a:lvl3pPr marL="1371600" lvl="2" indent="-228600" algn="l">
              <a:lnSpc>
                <a:spcPct val="90000"/>
              </a:lnSpc>
              <a:spcBef>
                <a:spcPts val="500"/>
              </a:spcBef>
              <a:spcAft>
                <a:spcPts val="0"/>
              </a:spcAft>
              <a:buClr>
                <a:srgbClr val="595959"/>
              </a:buClr>
              <a:buSzPts val="1200"/>
              <a:buNone/>
              <a:defRPr sz="1200">
                <a:solidFill>
                  <a:srgbClr val="595959"/>
                </a:solidFill>
                <a:latin typeface="Roboto"/>
                <a:ea typeface="Roboto"/>
                <a:cs typeface="Roboto"/>
                <a:sym typeface="Roboto"/>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14"/>
          <p:cNvSpPr txBox="1">
            <a:spLocks noGrp="1"/>
          </p:cNvSpPr>
          <p:nvPr>
            <p:ph type="body" idx="3"/>
          </p:nvPr>
        </p:nvSpPr>
        <p:spPr>
          <a:xfrm>
            <a:off x="1961136" y="3818044"/>
            <a:ext cx="9326562" cy="279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B7C300"/>
              </a:buClr>
              <a:buSzPts val="2000"/>
              <a:buNone/>
              <a:defRPr sz="2000" b="1">
                <a:solidFill>
                  <a:srgbClr val="B7C300"/>
                </a:solidFill>
                <a:latin typeface="Roboto"/>
                <a:ea typeface="Roboto"/>
                <a:cs typeface="Roboto"/>
                <a:sym typeface="Roboto"/>
              </a:defRPr>
            </a:lvl1pPr>
            <a:lvl2pPr marL="914400" lvl="1" indent="-228600" algn="l">
              <a:lnSpc>
                <a:spcPct val="90000"/>
              </a:lnSpc>
              <a:spcBef>
                <a:spcPts val="500"/>
              </a:spcBef>
              <a:spcAft>
                <a:spcPts val="0"/>
              </a:spcAft>
              <a:buClr>
                <a:srgbClr val="595959"/>
              </a:buClr>
              <a:buSzPts val="1600"/>
              <a:buNone/>
              <a:defRPr sz="1600"/>
            </a:lvl2pPr>
            <a:lvl3pPr marL="1371600" lvl="2" indent="-228600" algn="l">
              <a:lnSpc>
                <a:spcPct val="90000"/>
              </a:lnSpc>
              <a:spcBef>
                <a:spcPts val="500"/>
              </a:spcBef>
              <a:spcAft>
                <a:spcPts val="0"/>
              </a:spcAft>
              <a:buClr>
                <a:srgbClr val="595959"/>
              </a:buClr>
              <a:buSzPts val="1200"/>
              <a:buNone/>
              <a:defRPr sz="1200">
                <a:solidFill>
                  <a:srgbClr val="595959"/>
                </a:solidFill>
                <a:latin typeface="Roboto"/>
                <a:ea typeface="Roboto"/>
                <a:cs typeface="Roboto"/>
                <a:sym typeface="Roboto"/>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14"/>
          <p:cNvSpPr txBox="1">
            <a:spLocks noGrp="1"/>
          </p:cNvSpPr>
          <p:nvPr>
            <p:ph type="body" idx="4"/>
          </p:nvPr>
        </p:nvSpPr>
        <p:spPr>
          <a:xfrm>
            <a:off x="1961136" y="4938969"/>
            <a:ext cx="9326562" cy="279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DC300"/>
              </a:buClr>
              <a:buSzPts val="2000"/>
              <a:buNone/>
              <a:defRPr sz="2000" b="1">
                <a:solidFill>
                  <a:srgbClr val="EDC300"/>
                </a:solidFill>
                <a:latin typeface="Roboto"/>
                <a:ea typeface="Roboto"/>
                <a:cs typeface="Roboto"/>
                <a:sym typeface="Roboto"/>
              </a:defRPr>
            </a:lvl1pPr>
            <a:lvl2pPr marL="914400" lvl="1" indent="-228600" algn="l">
              <a:lnSpc>
                <a:spcPct val="90000"/>
              </a:lnSpc>
              <a:spcBef>
                <a:spcPts val="500"/>
              </a:spcBef>
              <a:spcAft>
                <a:spcPts val="0"/>
              </a:spcAft>
              <a:buClr>
                <a:srgbClr val="595959"/>
              </a:buClr>
              <a:buSzPts val="1600"/>
              <a:buNone/>
              <a:defRPr sz="1600"/>
            </a:lvl2pPr>
            <a:lvl3pPr marL="1371600" lvl="2" indent="-228600" algn="l">
              <a:lnSpc>
                <a:spcPct val="90000"/>
              </a:lnSpc>
              <a:spcBef>
                <a:spcPts val="500"/>
              </a:spcBef>
              <a:spcAft>
                <a:spcPts val="0"/>
              </a:spcAft>
              <a:buClr>
                <a:srgbClr val="595959"/>
              </a:buClr>
              <a:buSzPts val="1200"/>
              <a:buNone/>
              <a:defRPr sz="1200">
                <a:solidFill>
                  <a:srgbClr val="595959"/>
                </a:solidFill>
                <a:latin typeface="Roboto"/>
                <a:ea typeface="Roboto"/>
                <a:cs typeface="Roboto"/>
                <a:sym typeface="Roboto"/>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14"/>
          <p:cNvSpPr txBox="1">
            <a:spLocks noGrp="1"/>
          </p:cNvSpPr>
          <p:nvPr>
            <p:ph type="sldNum" idx="12"/>
          </p:nvPr>
        </p:nvSpPr>
        <p:spPr>
          <a:xfrm>
            <a:off x="9073515" y="6438901"/>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14"/>
          <p:cNvSpPr/>
          <p:nvPr/>
        </p:nvSpPr>
        <p:spPr>
          <a:xfrm>
            <a:off x="833882" y="3291378"/>
            <a:ext cx="439811" cy="433630"/>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14"/>
          <p:cNvSpPr/>
          <p:nvPr/>
        </p:nvSpPr>
        <p:spPr>
          <a:xfrm>
            <a:off x="833882" y="4034376"/>
            <a:ext cx="454765" cy="470157"/>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197A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4"/>
          <p:cNvSpPr/>
          <p:nvPr/>
        </p:nvSpPr>
        <p:spPr>
          <a:xfrm>
            <a:off x="829476" y="4844258"/>
            <a:ext cx="439811" cy="433630"/>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4"/>
          <p:cNvSpPr/>
          <p:nvPr/>
        </p:nvSpPr>
        <p:spPr>
          <a:xfrm>
            <a:off x="814522" y="5587840"/>
            <a:ext cx="454765" cy="470157"/>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197A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ainbow Timeline or Process">
  <p:cSld name="Rainbow Timeline or Process">
    <p:spTree>
      <p:nvGrpSpPr>
        <p:cNvPr id="1" name="Shape 143"/>
        <p:cNvGrpSpPr/>
        <p:nvPr/>
      </p:nvGrpSpPr>
      <p:grpSpPr>
        <a:xfrm>
          <a:off x="0" y="0"/>
          <a:ext cx="0" cy="0"/>
          <a:chOff x="0" y="0"/>
          <a:chExt cx="0" cy="0"/>
        </a:xfrm>
      </p:grpSpPr>
      <p:sp>
        <p:nvSpPr>
          <p:cNvPr id="144" name="Google Shape;144;p16"/>
          <p:cNvSpPr/>
          <p:nvPr/>
        </p:nvSpPr>
        <p:spPr>
          <a:xfrm>
            <a:off x="874713" y="6356350"/>
            <a:ext cx="10444162" cy="54864"/>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16"/>
          <p:cNvSpPr/>
          <p:nvPr/>
        </p:nvSpPr>
        <p:spPr>
          <a:xfrm>
            <a:off x="11279188" y="6356350"/>
            <a:ext cx="74612" cy="68263"/>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16"/>
          <p:cNvSpPr/>
          <p:nvPr/>
        </p:nvSpPr>
        <p:spPr>
          <a:xfrm>
            <a:off x="838200" y="6356350"/>
            <a:ext cx="74613" cy="68263"/>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16"/>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8" name="Google Shape;148;p16"/>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149" name="Google Shape;149;p16"/>
          <p:cNvSpPr/>
          <p:nvPr/>
        </p:nvSpPr>
        <p:spPr>
          <a:xfrm>
            <a:off x="6527800" y="6356350"/>
            <a:ext cx="74613" cy="68263"/>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16"/>
          <p:cNvSpPr/>
          <p:nvPr/>
        </p:nvSpPr>
        <p:spPr>
          <a:xfrm>
            <a:off x="5643563" y="6356350"/>
            <a:ext cx="76200" cy="68263"/>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51" name="Google Shape;151;p16"/>
          <p:cNvGrpSpPr/>
          <p:nvPr/>
        </p:nvGrpSpPr>
        <p:grpSpPr>
          <a:xfrm>
            <a:off x="838200" y="1466850"/>
            <a:ext cx="10515600" cy="2535127"/>
            <a:chOff x="2020454" y="3964151"/>
            <a:chExt cx="20343092" cy="5110978"/>
          </a:xfrm>
        </p:grpSpPr>
        <p:grpSp>
          <p:nvGrpSpPr>
            <p:cNvPr id="152" name="Google Shape;152;p16"/>
            <p:cNvGrpSpPr/>
            <p:nvPr/>
          </p:nvGrpSpPr>
          <p:grpSpPr>
            <a:xfrm>
              <a:off x="9718406" y="7334957"/>
              <a:ext cx="146278" cy="1740172"/>
              <a:chOff x="0" y="-1"/>
              <a:chExt cx="146277" cy="1740171"/>
            </a:xfrm>
          </p:grpSpPr>
          <p:cxnSp>
            <p:nvCxnSpPr>
              <p:cNvPr id="153" name="Google Shape;153;p16"/>
              <p:cNvCxnSpPr/>
              <p:nvPr/>
            </p:nvCxnSpPr>
            <p:spPr>
              <a:xfrm rot="10800000" flipH="1">
                <a:off x="73138" y="-1"/>
                <a:ext cx="1" cy="1625601"/>
              </a:xfrm>
              <a:prstGeom prst="straightConnector1">
                <a:avLst/>
              </a:prstGeom>
              <a:noFill/>
              <a:ln w="25400" cap="rnd" cmpd="sng">
                <a:solidFill>
                  <a:srgbClr val="000000"/>
                </a:solidFill>
                <a:prstDash val="solid"/>
                <a:miter lim="400000"/>
                <a:headEnd type="none" w="med" len="med"/>
                <a:tailEnd type="none" w="med" len="med"/>
              </a:ln>
            </p:spPr>
          </p:cxnSp>
          <p:sp>
            <p:nvSpPr>
              <p:cNvPr id="154" name="Google Shape;154;p16"/>
              <p:cNvSpPr/>
              <p:nvPr/>
            </p:nvSpPr>
            <p:spPr>
              <a:xfrm>
                <a:off x="0" y="1593893"/>
                <a:ext cx="146277" cy="146277"/>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22B3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55" name="Google Shape;155;p16"/>
            <p:cNvGrpSpPr/>
            <p:nvPr/>
          </p:nvGrpSpPr>
          <p:grpSpPr>
            <a:xfrm>
              <a:off x="4911282" y="7334957"/>
              <a:ext cx="146278" cy="1740172"/>
              <a:chOff x="0" y="-1"/>
              <a:chExt cx="146277" cy="1740171"/>
            </a:xfrm>
          </p:grpSpPr>
          <p:cxnSp>
            <p:nvCxnSpPr>
              <p:cNvPr id="156" name="Google Shape;156;p16"/>
              <p:cNvCxnSpPr/>
              <p:nvPr/>
            </p:nvCxnSpPr>
            <p:spPr>
              <a:xfrm rot="10800000" flipH="1">
                <a:off x="73138" y="-1"/>
                <a:ext cx="1" cy="1625601"/>
              </a:xfrm>
              <a:prstGeom prst="straightConnector1">
                <a:avLst/>
              </a:prstGeom>
              <a:noFill/>
              <a:ln w="25400" cap="rnd" cmpd="sng">
                <a:solidFill>
                  <a:srgbClr val="000000"/>
                </a:solidFill>
                <a:prstDash val="solid"/>
                <a:miter lim="400000"/>
                <a:headEnd type="none" w="med" len="med"/>
                <a:tailEnd type="none" w="med" len="med"/>
              </a:ln>
            </p:spPr>
          </p:cxnSp>
          <p:sp>
            <p:nvSpPr>
              <p:cNvPr id="157" name="Google Shape;157;p16"/>
              <p:cNvSpPr/>
              <p:nvPr/>
            </p:nvSpPr>
            <p:spPr>
              <a:xfrm>
                <a:off x="0" y="1593893"/>
                <a:ext cx="146277" cy="146277"/>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22B3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58" name="Google Shape;158;p16"/>
            <p:cNvGrpSpPr/>
            <p:nvPr/>
          </p:nvGrpSpPr>
          <p:grpSpPr>
            <a:xfrm>
              <a:off x="14525530" y="7334957"/>
              <a:ext cx="146278" cy="1740172"/>
              <a:chOff x="0" y="-1"/>
              <a:chExt cx="146277" cy="1740171"/>
            </a:xfrm>
          </p:grpSpPr>
          <p:cxnSp>
            <p:nvCxnSpPr>
              <p:cNvPr id="159" name="Google Shape;159;p16"/>
              <p:cNvCxnSpPr/>
              <p:nvPr/>
            </p:nvCxnSpPr>
            <p:spPr>
              <a:xfrm rot="10800000" flipH="1">
                <a:off x="73138" y="-1"/>
                <a:ext cx="1" cy="1625601"/>
              </a:xfrm>
              <a:prstGeom prst="straightConnector1">
                <a:avLst/>
              </a:prstGeom>
              <a:noFill/>
              <a:ln w="25400" cap="rnd" cmpd="sng">
                <a:solidFill>
                  <a:srgbClr val="000000"/>
                </a:solidFill>
                <a:prstDash val="solid"/>
                <a:miter lim="400000"/>
                <a:headEnd type="none" w="med" len="med"/>
                <a:tailEnd type="none" w="med" len="med"/>
              </a:ln>
            </p:spPr>
          </p:cxnSp>
          <p:sp>
            <p:nvSpPr>
              <p:cNvPr id="160" name="Google Shape;160;p16"/>
              <p:cNvSpPr/>
              <p:nvPr/>
            </p:nvSpPr>
            <p:spPr>
              <a:xfrm>
                <a:off x="0" y="1593893"/>
                <a:ext cx="146277" cy="146277"/>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22B3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61" name="Google Shape;161;p16"/>
            <p:cNvGrpSpPr/>
            <p:nvPr/>
          </p:nvGrpSpPr>
          <p:grpSpPr>
            <a:xfrm>
              <a:off x="19285672" y="7334957"/>
              <a:ext cx="146278" cy="1740172"/>
              <a:chOff x="0" y="-1"/>
              <a:chExt cx="146277" cy="1740171"/>
            </a:xfrm>
          </p:grpSpPr>
          <p:cxnSp>
            <p:nvCxnSpPr>
              <p:cNvPr id="162" name="Google Shape;162;p16"/>
              <p:cNvCxnSpPr/>
              <p:nvPr/>
            </p:nvCxnSpPr>
            <p:spPr>
              <a:xfrm rot="10800000" flipH="1">
                <a:off x="73138" y="-1"/>
                <a:ext cx="1" cy="1625601"/>
              </a:xfrm>
              <a:prstGeom prst="straightConnector1">
                <a:avLst/>
              </a:prstGeom>
              <a:noFill/>
              <a:ln w="25400" cap="rnd" cmpd="sng">
                <a:solidFill>
                  <a:srgbClr val="000000"/>
                </a:solidFill>
                <a:prstDash val="solid"/>
                <a:miter lim="400000"/>
                <a:headEnd type="none" w="med" len="med"/>
                <a:tailEnd type="none" w="med" len="med"/>
              </a:ln>
            </p:spPr>
          </p:cxnSp>
          <p:sp>
            <p:nvSpPr>
              <p:cNvPr id="163" name="Google Shape;163;p16"/>
              <p:cNvSpPr/>
              <p:nvPr/>
            </p:nvSpPr>
            <p:spPr>
              <a:xfrm>
                <a:off x="0" y="1593893"/>
                <a:ext cx="146277" cy="146277"/>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22B3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64" name="Google Shape;164;p16"/>
            <p:cNvSpPr/>
            <p:nvPr/>
          </p:nvSpPr>
          <p:spPr>
            <a:xfrm>
              <a:off x="16580630" y="3964151"/>
              <a:ext cx="5782916" cy="3021273"/>
            </a:xfrm>
            <a:custGeom>
              <a:avLst/>
              <a:gdLst/>
              <a:ahLst/>
              <a:cxnLst/>
              <a:rect l="l" t="t" r="r" b="b"/>
              <a:pathLst>
                <a:path w="21600" h="21600" extrusionOk="0">
                  <a:moveTo>
                    <a:pt x="0" y="0"/>
                  </a:moveTo>
                  <a:lnTo>
                    <a:pt x="17034" y="0"/>
                  </a:lnTo>
                  <a:lnTo>
                    <a:pt x="21600" y="10818"/>
                  </a:lnTo>
                  <a:lnTo>
                    <a:pt x="17033" y="21600"/>
                  </a:lnTo>
                  <a:lnTo>
                    <a:pt x="30" y="21600"/>
                  </a:lnTo>
                  <a:lnTo>
                    <a:pt x="4651" y="10807"/>
                  </a:lnTo>
                  <a:lnTo>
                    <a:pt x="0" y="0"/>
                  </a:lnTo>
                  <a:close/>
                </a:path>
              </a:pathLst>
            </a:cu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65" name="Google Shape;165;p16"/>
            <p:cNvSpPr/>
            <p:nvPr/>
          </p:nvSpPr>
          <p:spPr>
            <a:xfrm>
              <a:off x="11728262" y="3964151"/>
              <a:ext cx="5782916" cy="3021273"/>
            </a:xfrm>
            <a:custGeom>
              <a:avLst/>
              <a:gdLst/>
              <a:ahLst/>
              <a:cxnLst/>
              <a:rect l="l" t="t" r="r" b="b"/>
              <a:pathLst>
                <a:path w="21600" h="21600" extrusionOk="0">
                  <a:moveTo>
                    <a:pt x="0" y="0"/>
                  </a:moveTo>
                  <a:lnTo>
                    <a:pt x="17034" y="0"/>
                  </a:lnTo>
                  <a:lnTo>
                    <a:pt x="21600" y="10818"/>
                  </a:lnTo>
                  <a:lnTo>
                    <a:pt x="17033" y="21600"/>
                  </a:lnTo>
                  <a:lnTo>
                    <a:pt x="30" y="21600"/>
                  </a:lnTo>
                  <a:lnTo>
                    <a:pt x="4651" y="10807"/>
                  </a:lnTo>
                  <a:lnTo>
                    <a:pt x="0" y="0"/>
                  </a:lnTo>
                  <a:close/>
                </a:path>
              </a:pathLst>
            </a:custGeom>
            <a:solidFill>
              <a:schemeClr val="accent3"/>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66" name="Google Shape;166;p16"/>
            <p:cNvSpPr/>
            <p:nvPr/>
          </p:nvSpPr>
          <p:spPr>
            <a:xfrm>
              <a:off x="6873678" y="3964151"/>
              <a:ext cx="5783421" cy="3023248"/>
            </a:xfrm>
            <a:custGeom>
              <a:avLst/>
              <a:gdLst/>
              <a:ahLst/>
              <a:cxnLst/>
              <a:rect l="l" t="t" r="r" b="b"/>
              <a:pathLst>
                <a:path w="21600" h="21600" extrusionOk="0">
                  <a:moveTo>
                    <a:pt x="0" y="0"/>
                  </a:moveTo>
                  <a:lnTo>
                    <a:pt x="17034" y="0"/>
                  </a:lnTo>
                  <a:lnTo>
                    <a:pt x="21600" y="10818"/>
                  </a:lnTo>
                  <a:lnTo>
                    <a:pt x="17033" y="21600"/>
                  </a:lnTo>
                  <a:lnTo>
                    <a:pt x="30" y="21600"/>
                  </a:lnTo>
                  <a:lnTo>
                    <a:pt x="4651" y="10807"/>
                  </a:lnTo>
                  <a:lnTo>
                    <a:pt x="0" y="0"/>
                  </a:lnTo>
                  <a:close/>
                </a:path>
              </a:pathLst>
            </a:custGeom>
            <a:solidFill>
              <a:schemeClr val="accent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16"/>
            <p:cNvSpPr/>
            <p:nvPr/>
          </p:nvSpPr>
          <p:spPr>
            <a:xfrm>
              <a:off x="2020454" y="3964151"/>
              <a:ext cx="5783422" cy="3023248"/>
            </a:xfrm>
            <a:custGeom>
              <a:avLst/>
              <a:gdLst/>
              <a:ahLst/>
              <a:cxnLst/>
              <a:rect l="l" t="t" r="r" b="b"/>
              <a:pathLst>
                <a:path w="21600" h="21600" extrusionOk="0">
                  <a:moveTo>
                    <a:pt x="0" y="0"/>
                  </a:moveTo>
                  <a:lnTo>
                    <a:pt x="17034" y="0"/>
                  </a:lnTo>
                  <a:lnTo>
                    <a:pt x="21600" y="10818"/>
                  </a:lnTo>
                  <a:lnTo>
                    <a:pt x="17033" y="21600"/>
                  </a:lnTo>
                  <a:lnTo>
                    <a:pt x="30" y="21600"/>
                  </a:lnTo>
                  <a:lnTo>
                    <a:pt x="4651" y="10807"/>
                  </a:lnTo>
                  <a:lnTo>
                    <a:pt x="0" y="0"/>
                  </a:ln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16"/>
            <p:cNvSpPr/>
            <p:nvPr/>
          </p:nvSpPr>
          <p:spPr>
            <a:xfrm>
              <a:off x="9458704" y="4668261"/>
              <a:ext cx="764710" cy="764921"/>
            </a:xfrm>
            <a:custGeom>
              <a:avLst/>
              <a:gdLst/>
              <a:ahLst/>
              <a:cxnLst/>
              <a:rect l="l" t="t" r="r" b="b"/>
              <a:pathLst>
                <a:path w="21600" h="21600" extrusionOk="0">
                  <a:moveTo>
                    <a:pt x="9880" y="0"/>
                  </a:moveTo>
                  <a:cubicBezTo>
                    <a:pt x="9237" y="0"/>
                    <a:pt x="8681" y="458"/>
                    <a:pt x="8553" y="1088"/>
                  </a:cubicBezTo>
                  <a:lnTo>
                    <a:pt x="8142" y="3152"/>
                  </a:lnTo>
                  <a:cubicBezTo>
                    <a:pt x="7842" y="3258"/>
                    <a:pt x="7548" y="3386"/>
                    <a:pt x="7268" y="3520"/>
                  </a:cubicBezTo>
                  <a:lnTo>
                    <a:pt x="5513" y="2347"/>
                  </a:lnTo>
                  <a:cubicBezTo>
                    <a:pt x="5283" y="2195"/>
                    <a:pt x="5026" y="2124"/>
                    <a:pt x="4769" y="2124"/>
                  </a:cubicBezTo>
                  <a:cubicBezTo>
                    <a:pt x="4419" y="2124"/>
                    <a:pt x="4070" y="2255"/>
                    <a:pt x="3810" y="2518"/>
                  </a:cubicBezTo>
                  <a:lnTo>
                    <a:pt x="2517" y="3811"/>
                  </a:lnTo>
                  <a:cubicBezTo>
                    <a:pt x="2062" y="4266"/>
                    <a:pt x="1986" y="4982"/>
                    <a:pt x="2346" y="5516"/>
                  </a:cubicBezTo>
                  <a:lnTo>
                    <a:pt x="3519" y="7280"/>
                  </a:lnTo>
                  <a:cubicBezTo>
                    <a:pt x="3383" y="7560"/>
                    <a:pt x="3256" y="7845"/>
                    <a:pt x="3151" y="8145"/>
                  </a:cubicBezTo>
                  <a:lnTo>
                    <a:pt x="1087" y="8556"/>
                  </a:lnTo>
                  <a:cubicBezTo>
                    <a:pt x="458" y="8685"/>
                    <a:pt x="0" y="9241"/>
                    <a:pt x="0" y="9884"/>
                  </a:cubicBezTo>
                  <a:lnTo>
                    <a:pt x="0" y="11716"/>
                  </a:lnTo>
                  <a:cubicBezTo>
                    <a:pt x="0" y="12359"/>
                    <a:pt x="458" y="12919"/>
                    <a:pt x="1087" y="13044"/>
                  </a:cubicBezTo>
                  <a:lnTo>
                    <a:pt x="3151" y="13464"/>
                  </a:lnTo>
                  <a:cubicBezTo>
                    <a:pt x="3256" y="13760"/>
                    <a:pt x="3383" y="14045"/>
                    <a:pt x="3519" y="14329"/>
                  </a:cubicBezTo>
                  <a:lnTo>
                    <a:pt x="2346" y="16084"/>
                  </a:lnTo>
                  <a:cubicBezTo>
                    <a:pt x="1986" y="16619"/>
                    <a:pt x="2062" y="17334"/>
                    <a:pt x="2517" y="17789"/>
                  </a:cubicBezTo>
                  <a:lnTo>
                    <a:pt x="3810" y="19091"/>
                  </a:lnTo>
                  <a:cubicBezTo>
                    <a:pt x="4070" y="19351"/>
                    <a:pt x="4419" y="19485"/>
                    <a:pt x="4769" y="19485"/>
                  </a:cubicBezTo>
                  <a:cubicBezTo>
                    <a:pt x="5026" y="19485"/>
                    <a:pt x="5286" y="19414"/>
                    <a:pt x="5513" y="19262"/>
                  </a:cubicBezTo>
                  <a:lnTo>
                    <a:pt x="7268" y="18089"/>
                  </a:lnTo>
                  <a:cubicBezTo>
                    <a:pt x="7548" y="18227"/>
                    <a:pt x="7842" y="18346"/>
                    <a:pt x="8142" y="18448"/>
                  </a:cubicBezTo>
                  <a:lnTo>
                    <a:pt x="8561" y="20521"/>
                  </a:lnTo>
                  <a:cubicBezTo>
                    <a:pt x="8686" y="21154"/>
                    <a:pt x="9237" y="21600"/>
                    <a:pt x="9880" y="21600"/>
                  </a:cubicBezTo>
                  <a:lnTo>
                    <a:pt x="11712" y="21600"/>
                  </a:lnTo>
                  <a:cubicBezTo>
                    <a:pt x="12357" y="21600"/>
                    <a:pt x="12914" y="21151"/>
                    <a:pt x="13039" y="20521"/>
                  </a:cubicBezTo>
                  <a:lnTo>
                    <a:pt x="13458" y="18448"/>
                  </a:lnTo>
                  <a:cubicBezTo>
                    <a:pt x="13758" y="18346"/>
                    <a:pt x="14043" y="18227"/>
                    <a:pt x="14323" y="18089"/>
                  </a:cubicBezTo>
                  <a:lnTo>
                    <a:pt x="16078" y="19262"/>
                  </a:lnTo>
                  <a:cubicBezTo>
                    <a:pt x="16305" y="19414"/>
                    <a:pt x="16575" y="19485"/>
                    <a:pt x="16831" y="19485"/>
                  </a:cubicBezTo>
                  <a:cubicBezTo>
                    <a:pt x="17181" y="19485"/>
                    <a:pt x="17521" y="19351"/>
                    <a:pt x="17782" y="19091"/>
                  </a:cubicBezTo>
                  <a:lnTo>
                    <a:pt x="19083" y="17789"/>
                  </a:lnTo>
                  <a:cubicBezTo>
                    <a:pt x="19538" y="17334"/>
                    <a:pt x="19610" y="16619"/>
                    <a:pt x="19254" y="16084"/>
                  </a:cubicBezTo>
                  <a:lnTo>
                    <a:pt x="18081" y="14329"/>
                  </a:lnTo>
                  <a:cubicBezTo>
                    <a:pt x="18217" y="14045"/>
                    <a:pt x="18335" y="13755"/>
                    <a:pt x="18441" y="13455"/>
                  </a:cubicBezTo>
                  <a:lnTo>
                    <a:pt x="20513" y="13044"/>
                  </a:lnTo>
                  <a:cubicBezTo>
                    <a:pt x="21145" y="12919"/>
                    <a:pt x="21600" y="12359"/>
                    <a:pt x="21600" y="11716"/>
                  </a:cubicBezTo>
                  <a:lnTo>
                    <a:pt x="21600" y="9884"/>
                  </a:lnTo>
                  <a:cubicBezTo>
                    <a:pt x="21600" y="9241"/>
                    <a:pt x="21145" y="8685"/>
                    <a:pt x="20513" y="8556"/>
                  </a:cubicBezTo>
                  <a:lnTo>
                    <a:pt x="18441" y="8145"/>
                  </a:lnTo>
                  <a:cubicBezTo>
                    <a:pt x="18335" y="7845"/>
                    <a:pt x="18217" y="7560"/>
                    <a:pt x="18081" y="7280"/>
                  </a:cubicBezTo>
                  <a:lnTo>
                    <a:pt x="19254" y="5516"/>
                  </a:lnTo>
                  <a:cubicBezTo>
                    <a:pt x="19610" y="4982"/>
                    <a:pt x="19538" y="4266"/>
                    <a:pt x="19083" y="3811"/>
                  </a:cubicBezTo>
                  <a:lnTo>
                    <a:pt x="17782" y="2518"/>
                  </a:lnTo>
                  <a:cubicBezTo>
                    <a:pt x="17521" y="2255"/>
                    <a:pt x="17181" y="2124"/>
                    <a:pt x="16831" y="2124"/>
                  </a:cubicBezTo>
                  <a:cubicBezTo>
                    <a:pt x="16571" y="2124"/>
                    <a:pt x="16305" y="2195"/>
                    <a:pt x="16078" y="2347"/>
                  </a:cubicBezTo>
                  <a:lnTo>
                    <a:pt x="14323" y="3520"/>
                  </a:lnTo>
                  <a:cubicBezTo>
                    <a:pt x="14039" y="3382"/>
                    <a:pt x="13749" y="3258"/>
                    <a:pt x="13450" y="3152"/>
                  </a:cubicBezTo>
                  <a:lnTo>
                    <a:pt x="13039" y="1088"/>
                  </a:lnTo>
                  <a:cubicBezTo>
                    <a:pt x="12914" y="458"/>
                    <a:pt x="12354" y="0"/>
                    <a:pt x="11712" y="0"/>
                  </a:cubicBezTo>
                  <a:lnTo>
                    <a:pt x="9880" y="0"/>
                  </a:lnTo>
                  <a:close/>
                  <a:moveTo>
                    <a:pt x="9880" y="1353"/>
                  </a:moveTo>
                  <a:lnTo>
                    <a:pt x="11712" y="1353"/>
                  </a:lnTo>
                  <a:lnTo>
                    <a:pt x="12131" y="3426"/>
                  </a:lnTo>
                  <a:cubicBezTo>
                    <a:pt x="12224" y="3894"/>
                    <a:pt x="12562" y="4269"/>
                    <a:pt x="13013" y="4428"/>
                  </a:cubicBezTo>
                  <a:cubicBezTo>
                    <a:pt x="13263" y="4513"/>
                    <a:pt x="13498" y="4615"/>
                    <a:pt x="13732" y="4728"/>
                  </a:cubicBezTo>
                  <a:cubicBezTo>
                    <a:pt x="13920" y="4821"/>
                    <a:pt x="14119" y="4865"/>
                    <a:pt x="14323" y="4865"/>
                  </a:cubicBezTo>
                  <a:cubicBezTo>
                    <a:pt x="14583" y="4865"/>
                    <a:pt x="14841" y="4791"/>
                    <a:pt x="15068" y="4642"/>
                  </a:cubicBezTo>
                  <a:lnTo>
                    <a:pt x="16831" y="3469"/>
                  </a:lnTo>
                  <a:lnTo>
                    <a:pt x="18124" y="4770"/>
                  </a:lnTo>
                  <a:lnTo>
                    <a:pt x="16960" y="6526"/>
                  </a:lnTo>
                  <a:cubicBezTo>
                    <a:pt x="16693" y="6922"/>
                    <a:pt x="16659" y="7434"/>
                    <a:pt x="16866" y="7862"/>
                  </a:cubicBezTo>
                  <a:cubicBezTo>
                    <a:pt x="16978" y="8097"/>
                    <a:pt x="17080" y="8339"/>
                    <a:pt x="17165" y="8590"/>
                  </a:cubicBezTo>
                  <a:cubicBezTo>
                    <a:pt x="17324" y="9042"/>
                    <a:pt x="17707" y="9379"/>
                    <a:pt x="18176" y="9472"/>
                  </a:cubicBezTo>
                  <a:lnTo>
                    <a:pt x="20239" y="9884"/>
                  </a:lnTo>
                  <a:lnTo>
                    <a:pt x="20247" y="11716"/>
                  </a:lnTo>
                  <a:cubicBezTo>
                    <a:pt x="20247" y="11716"/>
                    <a:pt x="18176" y="12136"/>
                    <a:pt x="18176" y="12136"/>
                  </a:cubicBezTo>
                  <a:cubicBezTo>
                    <a:pt x="17707" y="12228"/>
                    <a:pt x="17320" y="12567"/>
                    <a:pt x="17165" y="13018"/>
                  </a:cubicBezTo>
                  <a:cubicBezTo>
                    <a:pt x="17076" y="13269"/>
                    <a:pt x="16982" y="13504"/>
                    <a:pt x="16866" y="13738"/>
                  </a:cubicBezTo>
                  <a:cubicBezTo>
                    <a:pt x="16655" y="14170"/>
                    <a:pt x="16693" y="14683"/>
                    <a:pt x="16960" y="15082"/>
                  </a:cubicBezTo>
                  <a:lnTo>
                    <a:pt x="18124" y="16838"/>
                  </a:lnTo>
                  <a:lnTo>
                    <a:pt x="16831" y="18131"/>
                  </a:lnTo>
                  <a:lnTo>
                    <a:pt x="15068" y="16967"/>
                  </a:lnTo>
                  <a:cubicBezTo>
                    <a:pt x="14844" y="16815"/>
                    <a:pt x="14583" y="16735"/>
                    <a:pt x="14323" y="16735"/>
                  </a:cubicBezTo>
                  <a:cubicBezTo>
                    <a:pt x="14122" y="16735"/>
                    <a:pt x="13920" y="16784"/>
                    <a:pt x="13732" y="16872"/>
                  </a:cubicBezTo>
                  <a:cubicBezTo>
                    <a:pt x="13498" y="16985"/>
                    <a:pt x="13263" y="17084"/>
                    <a:pt x="13013" y="17172"/>
                  </a:cubicBezTo>
                  <a:cubicBezTo>
                    <a:pt x="12562" y="17327"/>
                    <a:pt x="12227" y="17715"/>
                    <a:pt x="12131" y="18183"/>
                  </a:cubicBezTo>
                  <a:lnTo>
                    <a:pt x="11712" y="20255"/>
                  </a:lnTo>
                  <a:lnTo>
                    <a:pt x="9880" y="20255"/>
                  </a:lnTo>
                  <a:lnTo>
                    <a:pt x="9469" y="18183"/>
                  </a:lnTo>
                  <a:cubicBezTo>
                    <a:pt x="9372" y="17715"/>
                    <a:pt x="9038" y="17327"/>
                    <a:pt x="8587" y="17172"/>
                  </a:cubicBezTo>
                  <a:cubicBezTo>
                    <a:pt x="8336" y="17084"/>
                    <a:pt x="8094" y="16988"/>
                    <a:pt x="7859" y="16872"/>
                  </a:cubicBezTo>
                  <a:cubicBezTo>
                    <a:pt x="7672" y="16784"/>
                    <a:pt x="7469" y="16735"/>
                    <a:pt x="7268" y="16735"/>
                  </a:cubicBezTo>
                  <a:cubicBezTo>
                    <a:pt x="7005" y="16735"/>
                    <a:pt x="6748" y="16815"/>
                    <a:pt x="6524" y="16967"/>
                  </a:cubicBezTo>
                  <a:lnTo>
                    <a:pt x="4769" y="18131"/>
                  </a:lnTo>
                  <a:lnTo>
                    <a:pt x="3467" y="16838"/>
                  </a:lnTo>
                  <a:lnTo>
                    <a:pt x="4640" y="15082"/>
                  </a:lnTo>
                  <a:cubicBezTo>
                    <a:pt x="4903" y="14683"/>
                    <a:pt x="4942" y="14170"/>
                    <a:pt x="4734" y="13738"/>
                  </a:cubicBezTo>
                  <a:cubicBezTo>
                    <a:pt x="4620" y="13504"/>
                    <a:pt x="4515" y="13269"/>
                    <a:pt x="4426" y="13018"/>
                  </a:cubicBezTo>
                  <a:cubicBezTo>
                    <a:pt x="4271" y="12567"/>
                    <a:pt x="3892" y="12231"/>
                    <a:pt x="3424" y="12136"/>
                  </a:cubicBezTo>
                  <a:lnTo>
                    <a:pt x="1353" y="11716"/>
                  </a:lnTo>
                  <a:lnTo>
                    <a:pt x="1353" y="9884"/>
                  </a:lnTo>
                  <a:lnTo>
                    <a:pt x="3424" y="9472"/>
                  </a:lnTo>
                  <a:cubicBezTo>
                    <a:pt x="3892" y="9377"/>
                    <a:pt x="4268" y="9042"/>
                    <a:pt x="4426" y="8590"/>
                  </a:cubicBezTo>
                  <a:cubicBezTo>
                    <a:pt x="4513" y="8343"/>
                    <a:pt x="4615" y="8097"/>
                    <a:pt x="4726" y="7862"/>
                  </a:cubicBezTo>
                  <a:cubicBezTo>
                    <a:pt x="4937" y="7434"/>
                    <a:pt x="4903" y="6922"/>
                    <a:pt x="4640" y="6526"/>
                  </a:cubicBezTo>
                  <a:lnTo>
                    <a:pt x="3467" y="4770"/>
                  </a:lnTo>
                  <a:lnTo>
                    <a:pt x="4769" y="3469"/>
                  </a:lnTo>
                  <a:lnTo>
                    <a:pt x="6524" y="4642"/>
                  </a:lnTo>
                  <a:cubicBezTo>
                    <a:pt x="6748" y="4791"/>
                    <a:pt x="7005" y="4865"/>
                    <a:pt x="7268" y="4865"/>
                  </a:cubicBezTo>
                  <a:cubicBezTo>
                    <a:pt x="7469" y="4865"/>
                    <a:pt x="7676" y="4827"/>
                    <a:pt x="7859" y="4736"/>
                  </a:cubicBezTo>
                  <a:cubicBezTo>
                    <a:pt x="8094" y="4621"/>
                    <a:pt x="8336" y="4513"/>
                    <a:pt x="8587" y="4428"/>
                  </a:cubicBezTo>
                  <a:cubicBezTo>
                    <a:pt x="9039" y="4269"/>
                    <a:pt x="9368" y="3894"/>
                    <a:pt x="9460" y="3426"/>
                  </a:cubicBezTo>
                  <a:lnTo>
                    <a:pt x="9880" y="1353"/>
                  </a:lnTo>
                  <a:close/>
                  <a:moveTo>
                    <a:pt x="10753" y="6030"/>
                  </a:moveTo>
                  <a:cubicBezTo>
                    <a:pt x="8143" y="6030"/>
                    <a:pt x="6027" y="8146"/>
                    <a:pt x="6027" y="10757"/>
                  </a:cubicBezTo>
                  <a:cubicBezTo>
                    <a:pt x="6027" y="13364"/>
                    <a:pt x="8143" y="15476"/>
                    <a:pt x="10753" y="15476"/>
                  </a:cubicBezTo>
                  <a:cubicBezTo>
                    <a:pt x="13359" y="15476"/>
                    <a:pt x="15479" y="13364"/>
                    <a:pt x="15479" y="10757"/>
                  </a:cubicBezTo>
                  <a:cubicBezTo>
                    <a:pt x="15479" y="8146"/>
                    <a:pt x="13359" y="6030"/>
                    <a:pt x="10753" y="6030"/>
                  </a:cubicBezTo>
                  <a:close/>
                  <a:moveTo>
                    <a:pt x="10753" y="6620"/>
                  </a:moveTo>
                  <a:cubicBezTo>
                    <a:pt x="13033" y="6620"/>
                    <a:pt x="14888" y="8473"/>
                    <a:pt x="14888" y="10757"/>
                  </a:cubicBezTo>
                  <a:cubicBezTo>
                    <a:pt x="14888" y="13038"/>
                    <a:pt x="13033" y="14894"/>
                    <a:pt x="10753" y="14894"/>
                  </a:cubicBezTo>
                  <a:cubicBezTo>
                    <a:pt x="8470" y="14894"/>
                    <a:pt x="6618" y="13038"/>
                    <a:pt x="6618" y="10757"/>
                  </a:cubicBezTo>
                  <a:cubicBezTo>
                    <a:pt x="6618" y="8473"/>
                    <a:pt x="8470" y="6620"/>
                    <a:pt x="10753" y="6620"/>
                  </a:cubicBezTo>
                  <a:close/>
                  <a:moveTo>
                    <a:pt x="10642" y="7948"/>
                  </a:moveTo>
                  <a:cubicBezTo>
                    <a:pt x="9149" y="7948"/>
                    <a:pt x="7945" y="9161"/>
                    <a:pt x="7945" y="10654"/>
                  </a:cubicBezTo>
                  <a:cubicBezTo>
                    <a:pt x="7945" y="12144"/>
                    <a:pt x="9149" y="13352"/>
                    <a:pt x="10642" y="13352"/>
                  </a:cubicBezTo>
                  <a:cubicBezTo>
                    <a:pt x="12131" y="13352"/>
                    <a:pt x="13338" y="12144"/>
                    <a:pt x="13338" y="10654"/>
                  </a:cubicBezTo>
                  <a:cubicBezTo>
                    <a:pt x="13338" y="9161"/>
                    <a:pt x="12131" y="7948"/>
                    <a:pt x="10642" y="7948"/>
                  </a:cubicBezTo>
                  <a:close/>
                  <a:moveTo>
                    <a:pt x="10642" y="8625"/>
                  </a:moveTo>
                  <a:cubicBezTo>
                    <a:pt x="11759" y="8625"/>
                    <a:pt x="12671" y="9537"/>
                    <a:pt x="12671" y="10654"/>
                  </a:cubicBezTo>
                  <a:cubicBezTo>
                    <a:pt x="12671" y="11772"/>
                    <a:pt x="11759" y="12676"/>
                    <a:pt x="10642" y="12676"/>
                  </a:cubicBezTo>
                  <a:cubicBezTo>
                    <a:pt x="9525" y="12676"/>
                    <a:pt x="8613" y="11772"/>
                    <a:pt x="8613" y="10654"/>
                  </a:cubicBezTo>
                  <a:cubicBezTo>
                    <a:pt x="8613" y="9537"/>
                    <a:pt x="9525" y="8625"/>
                    <a:pt x="10642" y="8625"/>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169" name="Google Shape;169;p16"/>
            <p:cNvSpPr/>
            <p:nvPr/>
          </p:nvSpPr>
          <p:spPr>
            <a:xfrm>
              <a:off x="4606334" y="4729072"/>
              <a:ext cx="703287" cy="838531"/>
            </a:xfrm>
            <a:custGeom>
              <a:avLst/>
              <a:gdLst/>
              <a:ahLst/>
              <a:cxnLst/>
              <a:rect l="l" t="t" r="r" b="b"/>
              <a:pathLst>
                <a:path w="21600" h="21513" extrusionOk="0">
                  <a:moveTo>
                    <a:pt x="10796" y="0"/>
                  </a:moveTo>
                  <a:cubicBezTo>
                    <a:pt x="10151" y="0"/>
                    <a:pt x="9632" y="432"/>
                    <a:pt x="9632" y="968"/>
                  </a:cubicBezTo>
                  <a:lnTo>
                    <a:pt x="9632" y="1156"/>
                  </a:lnTo>
                  <a:lnTo>
                    <a:pt x="0" y="1156"/>
                  </a:lnTo>
                  <a:lnTo>
                    <a:pt x="0" y="3496"/>
                  </a:lnTo>
                  <a:lnTo>
                    <a:pt x="1650" y="3496"/>
                  </a:lnTo>
                  <a:lnTo>
                    <a:pt x="1650" y="13607"/>
                  </a:lnTo>
                  <a:lnTo>
                    <a:pt x="0" y="13607"/>
                  </a:lnTo>
                  <a:lnTo>
                    <a:pt x="0" y="15946"/>
                  </a:lnTo>
                  <a:lnTo>
                    <a:pt x="8752" y="15946"/>
                  </a:lnTo>
                  <a:lnTo>
                    <a:pt x="2806" y="20194"/>
                  </a:lnTo>
                  <a:cubicBezTo>
                    <a:pt x="2428" y="20465"/>
                    <a:pt x="2380" y="20938"/>
                    <a:pt x="2705" y="21253"/>
                  </a:cubicBezTo>
                  <a:cubicBezTo>
                    <a:pt x="3031" y="21568"/>
                    <a:pt x="3599" y="21600"/>
                    <a:pt x="3978" y="21329"/>
                  </a:cubicBezTo>
                  <a:lnTo>
                    <a:pt x="10796" y="16462"/>
                  </a:lnTo>
                  <a:lnTo>
                    <a:pt x="17622" y="21329"/>
                  </a:lnTo>
                  <a:cubicBezTo>
                    <a:pt x="17793" y="21451"/>
                    <a:pt x="18000" y="21510"/>
                    <a:pt x="18208" y="21510"/>
                  </a:cubicBezTo>
                  <a:cubicBezTo>
                    <a:pt x="18463" y="21510"/>
                    <a:pt x="18715" y="21426"/>
                    <a:pt x="18895" y="21253"/>
                  </a:cubicBezTo>
                  <a:cubicBezTo>
                    <a:pt x="19219" y="20937"/>
                    <a:pt x="19173" y="20465"/>
                    <a:pt x="18794" y="20194"/>
                  </a:cubicBezTo>
                  <a:lnTo>
                    <a:pt x="12848" y="15946"/>
                  </a:lnTo>
                  <a:lnTo>
                    <a:pt x="21600" y="15946"/>
                  </a:lnTo>
                  <a:lnTo>
                    <a:pt x="21600" y="13607"/>
                  </a:lnTo>
                  <a:lnTo>
                    <a:pt x="19950" y="13607"/>
                  </a:lnTo>
                  <a:lnTo>
                    <a:pt x="19950" y="3496"/>
                  </a:lnTo>
                  <a:cubicBezTo>
                    <a:pt x="19950" y="3496"/>
                    <a:pt x="21600" y="3496"/>
                    <a:pt x="21600" y="3496"/>
                  </a:cubicBezTo>
                  <a:lnTo>
                    <a:pt x="21600" y="1156"/>
                  </a:lnTo>
                  <a:lnTo>
                    <a:pt x="11968" y="1156"/>
                  </a:lnTo>
                  <a:lnTo>
                    <a:pt x="11968" y="968"/>
                  </a:lnTo>
                  <a:cubicBezTo>
                    <a:pt x="11968" y="432"/>
                    <a:pt x="11442" y="0"/>
                    <a:pt x="10796" y="0"/>
                  </a:cubicBezTo>
                  <a:close/>
                  <a:moveTo>
                    <a:pt x="3459" y="3496"/>
                  </a:moveTo>
                  <a:lnTo>
                    <a:pt x="18141" y="3496"/>
                  </a:lnTo>
                  <a:cubicBezTo>
                    <a:pt x="18141" y="3496"/>
                    <a:pt x="18141" y="13607"/>
                    <a:pt x="18141" y="13607"/>
                  </a:cubicBezTo>
                  <a:lnTo>
                    <a:pt x="3459" y="13607"/>
                  </a:lnTo>
                  <a:lnTo>
                    <a:pt x="3459" y="3496"/>
                  </a:lnTo>
                  <a:close/>
                  <a:moveTo>
                    <a:pt x="5092" y="4679"/>
                  </a:moveTo>
                  <a:cubicBezTo>
                    <a:pt x="5092" y="4679"/>
                    <a:pt x="5092" y="11782"/>
                    <a:pt x="5092" y="11782"/>
                  </a:cubicBezTo>
                  <a:lnTo>
                    <a:pt x="10243" y="11782"/>
                  </a:lnTo>
                  <a:lnTo>
                    <a:pt x="10243" y="4679"/>
                  </a:lnTo>
                  <a:lnTo>
                    <a:pt x="5092" y="4679"/>
                  </a:lnTo>
                  <a:close/>
                  <a:moveTo>
                    <a:pt x="12597" y="4902"/>
                  </a:moveTo>
                  <a:cubicBezTo>
                    <a:pt x="12597" y="4902"/>
                    <a:pt x="12597" y="5905"/>
                    <a:pt x="12597" y="5905"/>
                  </a:cubicBezTo>
                  <a:lnTo>
                    <a:pt x="17119" y="5905"/>
                  </a:lnTo>
                  <a:lnTo>
                    <a:pt x="17119" y="4902"/>
                  </a:lnTo>
                  <a:lnTo>
                    <a:pt x="12597" y="4902"/>
                  </a:lnTo>
                  <a:close/>
                  <a:moveTo>
                    <a:pt x="12597" y="7799"/>
                  </a:moveTo>
                  <a:cubicBezTo>
                    <a:pt x="12597" y="7799"/>
                    <a:pt x="12597" y="8802"/>
                    <a:pt x="12597" y="8802"/>
                  </a:cubicBezTo>
                  <a:lnTo>
                    <a:pt x="17119" y="8802"/>
                  </a:lnTo>
                  <a:lnTo>
                    <a:pt x="17119" y="7799"/>
                  </a:lnTo>
                  <a:lnTo>
                    <a:pt x="12597" y="7799"/>
                  </a:lnTo>
                  <a:close/>
                  <a:moveTo>
                    <a:pt x="12597" y="10919"/>
                  </a:moveTo>
                  <a:cubicBezTo>
                    <a:pt x="12597" y="10919"/>
                    <a:pt x="12597" y="11922"/>
                    <a:pt x="12597" y="11922"/>
                  </a:cubicBezTo>
                  <a:lnTo>
                    <a:pt x="17119" y="11922"/>
                  </a:lnTo>
                  <a:lnTo>
                    <a:pt x="17119" y="10919"/>
                  </a:lnTo>
                  <a:lnTo>
                    <a:pt x="12597" y="10919"/>
                  </a:lnTo>
                  <a:close/>
                </a:path>
              </a:pathLst>
            </a:custGeom>
            <a:solidFill>
              <a:srgbClr val="FFFFFF"/>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170" name="Google Shape;170;p16"/>
            <p:cNvSpPr/>
            <p:nvPr/>
          </p:nvSpPr>
          <p:spPr>
            <a:xfrm>
              <a:off x="19049813" y="4665062"/>
              <a:ext cx="841487" cy="969751"/>
            </a:xfrm>
            <a:custGeom>
              <a:avLst/>
              <a:gdLst/>
              <a:ahLst/>
              <a:cxnLst/>
              <a:rect l="l" t="t" r="r" b="b"/>
              <a:pathLst>
                <a:path w="20958" h="21408" extrusionOk="0">
                  <a:moveTo>
                    <a:pt x="14892" y="0"/>
                  </a:moveTo>
                  <a:cubicBezTo>
                    <a:pt x="14333" y="0"/>
                    <a:pt x="14029" y="490"/>
                    <a:pt x="13861" y="938"/>
                  </a:cubicBezTo>
                  <a:cubicBezTo>
                    <a:pt x="12569" y="5520"/>
                    <a:pt x="6726" y="6989"/>
                    <a:pt x="6631" y="7016"/>
                  </a:cubicBezTo>
                  <a:cubicBezTo>
                    <a:pt x="6101" y="7171"/>
                    <a:pt x="5879" y="7464"/>
                    <a:pt x="5791" y="7679"/>
                  </a:cubicBezTo>
                  <a:cubicBezTo>
                    <a:pt x="5630" y="8044"/>
                    <a:pt x="5757" y="8373"/>
                    <a:pt x="5831" y="8517"/>
                  </a:cubicBezTo>
                  <a:lnTo>
                    <a:pt x="7629" y="13224"/>
                  </a:lnTo>
                  <a:cubicBezTo>
                    <a:pt x="7812" y="13719"/>
                    <a:pt x="8272" y="14015"/>
                    <a:pt x="8851" y="14015"/>
                  </a:cubicBezTo>
                  <a:cubicBezTo>
                    <a:pt x="9087" y="14015"/>
                    <a:pt x="9269" y="13964"/>
                    <a:pt x="9320" y="13951"/>
                  </a:cubicBezTo>
                  <a:cubicBezTo>
                    <a:pt x="10795" y="13508"/>
                    <a:pt x="12231" y="13277"/>
                    <a:pt x="13603" y="13277"/>
                  </a:cubicBezTo>
                  <a:cubicBezTo>
                    <a:pt x="17264" y="13277"/>
                    <a:pt x="19285" y="14893"/>
                    <a:pt x="19306" y="14906"/>
                  </a:cubicBezTo>
                  <a:lnTo>
                    <a:pt x="19399" y="14971"/>
                  </a:lnTo>
                  <a:cubicBezTo>
                    <a:pt x="19553" y="15062"/>
                    <a:pt x="19871" y="15211"/>
                    <a:pt x="20178" y="15211"/>
                  </a:cubicBezTo>
                  <a:cubicBezTo>
                    <a:pt x="20450" y="15211"/>
                    <a:pt x="20685" y="15107"/>
                    <a:pt x="20826" y="14918"/>
                  </a:cubicBezTo>
                  <a:cubicBezTo>
                    <a:pt x="21075" y="14586"/>
                    <a:pt x="20904" y="14206"/>
                    <a:pt x="20859" y="14115"/>
                  </a:cubicBezTo>
                  <a:lnTo>
                    <a:pt x="19062" y="9402"/>
                  </a:lnTo>
                  <a:cubicBezTo>
                    <a:pt x="19620" y="8719"/>
                    <a:pt x="19773" y="7835"/>
                    <a:pt x="19465" y="7028"/>
                  </a:cubicBezTo>
                  <a:cubicBezTo>
                    <a:pt x="19156" y="6220"/>
                    <a:pt x="18430" y="5605"/>
                    <a:pt x="17522" y="5352"/>
                  </a:cubicBezTo>
                  <a:lnTo>
                    <a:pt x="15718" y="633"/>
                  </a:lnTo>
                  <a:cubicBezTo>
                    <a:pt x="15512" y="87"/>
                    <a:pt x="15110" y="0"/>
                    <a:pt x="14892" y="0"/>
                  </a:cubicBezTo>
                  <a:close/>
                  <a:moveTo>
                    <a:pt x="14865" y="2022"/>
                  </a:moveTo>
                  <a:lnTo>
                    <a:pt x="16517" y="6360"/>
                  </a:lnTo>
                  <a:lnTo>
                    <a:pt x="17581" y="9144"/>
                  </a:lnTo>
                  <a:lnTo>
                    <a:pt x="19207" y="13429"/>
                  </a:lnTo>
                  <a:cubicBezTo>
                    <a:pt x="18150" y="12863"/>
                    <a:pt x="16258" y="12110"/>
                    <a:pt x="13603" y="12110"/>
                  </a:cubicBezTo>
                  <a:cubicBezTo>
                    <a:pt x="12091" y="12110"/>
                    <a:pt x="10508" y="12360"/>
                    <a:pt x="8871" y="12854"/>
                  </a:cubicBezTo>
                  <a:lnTo>
                    <a:pt x="7067" y="8118"/>
                  </a:lnTo>
                  <a:cubicBezTo>
                    <a:pt x="7690" y="7961"/>
                    <a:pt x="13089" y="6455"/>
                    <a:pt x="14865" y="2022"/>
                  </a:cubicBezTo>
                  <a:close/>
                  <a:moveTo>
                    <a:pt x="14713" y="4695"/>
                  </a:moveTo>
                  <a:cubicBezTo>
                    <a:pt x="14436" y="4662"/>
                    <a:pt x="14167" y="4835"/>
                    <a:pt x="14132" y="5088"/>
                  </a:cubicBezTo>
                  <a:cubicBezTo>
                    <a:pt x="13866" y="6938"/>
                    <a:pt x="10777" y="7714"/>
                    <a:pt x="10748" y="7720"/>
                  </a:cubicBezTo>
                  <a:cubicBezTo>
                    <a:pt x="10469" y="7792"/>
                    <a:pt x="10311" y="8044"/>
                    <a:pt x="10384" y="8282"/>
                  </a:cubicBezTo>
                  <a:cubicBezTo>
                    <a:pt x="10451" y="8491"/>
                    <a:pt x="10654" y="8622"/>
                    <a:pt x="10880" y="8622"/>
                  </a:cubicBezTo>
                  <a:cubicBezTo>
                    <a:pt x="10923" y="8622"/>
                    <a:pt x="10974" y="8617"/>
                    <a:pt x="11019" y="8611"/>
                  </a:cubicBezTo>
                  <a:cubicBezTo>
                    <a:pt x="11173" y="8572"/>
                    <a:pt x="14817" y="7666"/>
                    <a:pt x="15162" y="5205"/>
                  </a:cubicBezTo>
                  <a:cubicBezTo>
                    <a:pt x="15198" y="4952"/>
                    <a:pt x="15000" y="4727"/>
                    <a:pt x="14713" y="4695"/>
                  </a:cubicBezTo>
                  <a:close/>
                  <a:moveTo>
                    <a:pt x="4509" y="8646"/>
                  </a:moveTo>
                  <a:cubicBezTo>
                    <a:pt x="4382" y="8616"/>
                    <a:pt x="4226" y="8619"/>
                    <a:pt x="4020" y="8681"/>
                  </a:cubicBezTo>
                  <a:lnTo>
                    <a:pt x="1463" y="9449"/>
                  </a:lnTo>
                  <a:cubicBezTo>
                    <a:pt x="1463" y="9449"/>
                    <a:pt x="-525" y="10133"/>
                    <a:pt x="134" y="11864"/>
                  </a:cubicBezTo>
                  <a:lnTo>
                    <a:pt x="1046" y="14238"/>
                  </a:lnTo>
                  <a:cubicBezTo>
                    <a:pt x="1046" y="14238"/>
                    <a:pt x="1768" y="16248"/>
                    <a:pt x="3749" y="15656"/>
                  </a:cubicBezTo>
                  <a:cubicBezTo>
                    <a:pt x="3749" y="15656"/>
                    <a:pt x="4521" y="15459"/>
                    <a:pt x="4873" y="16565"/>
                  </a:cubicBezTo>
                  <a:lnTo>
                    <a:pt x="6512" y="20873"/>
                  </a:lnTo>
                  <a:cubicBezTo>
                    <a:pt x="6512" y="20873"/>
                    <a:pt x="6653" y="21600"/>
                    <a:pt x="7430" y="21360"/>
                  </a:cubicBezTo>
                  <a:cubicBezTo>
                    <a:pt x="7430" y="21360"/>
                    <a:pt x="9827" y="20999"/>
                    <a:pt x="7913" y="19267"/>
                  </a:cubicBezTo>
                  <a:cubicBezTo>
                    <a:pt x="8470" y="18233"/>
                    <a:pt x="6842" y="17527"/>
                    <a:pt x="6842" y="16102"/>
                  </a:cubicBezTo>
                  <a:cubicBezTo>
                    <a:pt x="6842" y="16102"/>
                    <a:pt x="7196" y="15098"/>
                    <a:pt x="7021" y="14636"/>
                  </a:cubicBezTo>
                  <a:lnTo>
                    <a:pt x="4965" y="9127"/>
                  </a:lnTo>
                  <a:cubicBezTo>
                    <a:pt x="4965" y="9127"/>
                    <a:pt x="4891" y="8735"/>
                    <a:pt x="4509" y="8646"/>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171" name="Google Shape;171;p16"/>
            <p:cNvSpPr/>
            <p:nvPr/>
          </p:nvSpPr>
          <p:spPr>
            <a:xfrm>
              <a:off x="14354069" y="4719469"/>
              <a:ext cx="669504" cy="764921"/>
            </a:xfrm>
            <a:custGeom>
              <a:avLst/>
              <a:gdLst/>
              <a:ahLst/>
              <a:cxnLst/>
              <a:rect l="l" t="t" r="r" b="b"/>
              <a:pathLst>
                <a:path w="21598" h="21600" extrusionOk="0">
                  <a:moveTo>
                    <a:pt x="10667" y="0"/>
                  </a:moveTo>
                  <a:lnTo>
                    <a:pt x="5023" y="4954"/>
                  </a:lnTo>
                  <a:cubicBezTo>
                    <a:pt x="4554" y="5364"/>
                    <a:pt x="4554" y="6030"/>
                    <a:pt x="5023" y="6441"/>
                  </a:cubicBezTo>
                  <a:cubicBezTo>
                    <a:pt x="5252" y="6637"/>
                    <a:pt x="5561" y="6737"/>
                    <a:pt x="5871" y="6737"/>
                  </a:cubicBezTo>
                  <a:cubicBezTo>
                    <a:pt x="6182" y="6737"/>
                    <a:pt x="6491" y="6637"/>
                    <a:pt x="6719" y="6441"/>
                  </a:cubicBezTo>
                  <a:lnTo>
                    <a:pt x="9463" y="4028"/>
                  </a:lnTo>
                  <a:lnTo>
                    <a:pt x="9463" y="11044"/>
                  </a:lnTo>
                  <a:cubicBezTo>
                    <a:pt x="9463" y="11625"/>
                    <a:pt x="10005" y="12099"/>
                    <a:pt x="10667" y="12099"/>
                  </a:cubicBezTo>
                  <a:cubicBezTo>
                    <a:pt x="11329" y="12099"/>
                    <a:pt x="11870" y="11625"/>
                    <a:pt x="11870" y="11044"/>
                  </a:cubicBezTo>
                  <a:lnTo>
                    <a:pt x="11870" y="4028"/>
                  </a:lnTo>
                  <a:lnTo>
                    <a:pt x="14623" y="6441"/>
                  </a:lnTo>
                  <a:cubicBezTo>
                    <a:pt x="14846" y="6637"/>
                    <a:pt x="15160" y="6737"/>
                    <a:pt x="15471" y="6737"/>
                  </a:cubicBezTo>
                  <a:cubicBezTo>
                    <a:pt x="15782" y="6737"/>
                    <a:pt x="16091" y="6637"/>
                    <a:pt x="16319" y="6441"/>
                  </a:cubicBezTo>
                  <a:cubicBezTo>
                    <a:pt x="16788" y="6030"/>
                    <a:pt x="16788" y="5364"/>
                    <a:pt x="16319" y="4954"/>
                  </a:cubicBezTo>
                  <a:lnTo>
                    <a:pt x="10667" y="0"/>
                  </a:lnTo>
                  <a:close/>
                  <a:moveTo>
                    <a:pt x="3601" y="7927"/>
                  </a:moveTo>
                  <a:cubicBezTo>
                    <a:pt x="3085" y="7927"/>
                    <a:pt x="2626" y="8215"/>
                    <a:pt x="2462" y="8646"/>
                  </a:cubicBezTo>
                  <a:lnTo>
                    <a:pt x="64" y="14959"/>
                  </a:lnTo>
                  <a:cubicBezTo>
                    <a:pt x="17" y="15067"/>
                    <a:pt x="18" y="15183"/>
                    <a:pt x="18" y="15295"/>
                  </a:cubicBezTo>
                  <a:cubicBezTo>
                    <a:pt x="1" y="15295"/>
                    <a:pt x="0" y="20553"/>
                    <a:pt x="0" y="20553"/>
                  </a:cubicBezTo>
                  <a:cubicBezTo>
                    <a:pt x="0" y="21134"/>
                    <a:pt x="541" y="21600"/>
                    <a:pt x="1203" y="21600"/>
                  </a:cubicBezTo>
                  <a:lnTo>
                    <a:pt x="20403" y="21600"/>
                  </a:lnTo>
                  <a:cubicBezTo>
                    <a:pt x="21066" y="21600"/>
                    <a:pt x="21598" y="21134"/>
                    <a:pt x="21598" y="20553"/>
                  </a:cubicBezTo>
                  <a:cubicBezTo>
                    <a:pt x="21598" y="20553"/>
                    <a:pt x="21600" y="15295"/>
                    <a:pt x="21589" y="15295"/>
                  </a:cubicBezTo>
                  <a:cubicBezTo>
                    <a:pt x="21589" y="15183"/>
                    <a:pt x="21584" y="15067"/>
                    <a:pt x="21543" y="14959"/>
                  </a:cubicBezTo>
                  <a:lnTo>
                    <a:pt x="19136" y="8646"/>
                  </a:lnTo>
                  <a:cubicBezTo>
                    <a:pt x="18972" y="8215"/>
                    <a:pt x="18512" y="7927"/>
                    <a:pt x="17997" y="7927"/>
                  </a:cubicBezTo>
                  <a:lnTo>
                    <a:pt x="13201" y="7927"/>
                  </a:lnTo>
                  <a:lnTo>
                    <a:pt x="13201" y="10037"/>
                  </a:lnTo>
                  <a:lnTo>
                    <a:pt x="17130" y="10037"/>
                  </a:lnTo>
                  <a:lnTo>
                    <a:pt x="19136" y="15295"/>
                  </a:lnTo>
                  <a:lnTo>
                    <a:pt x="2471" y="15295"/>
                  </a:lnTo>
                  <a:lnTo>
                    <a:pt x="4467" y="10037"/>
                  </a:lnTo>
                  <a:lnTo>
                    <a:pt x="8406" y="10037"/>
                  </a:lnTo>
                  <a:lnTo>
                    <a:pt x="8406" y="7927"/>
                  </a:lnTo>
                  <a:lnTo>
                    <a:pt x="3601" y="7927"/>
                  </a:lnTo>
                  <a:close/>
                </a:path>
              </a:pathLst>
            </a:custGeom>
            <a:solidFill>
              <a:srgbClr val="FFFFFF"/>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grpSp>
          <p:nvGrpSpPr>
            <p:cNvPr id="172" name="Google Shape;172;p16"/>
            <p:cNvGrpSpPr/>
            <p:nvPr/>
          </p:nvGrpSpPr>
          <p:grpSpPr>
            <a:xfrm>
              <a:off x="9436933" y="6571547"/>
              <a:ext cx="766793" cy="766793"/>
              <a:chOff x="0" y="0"/>
              <a:chExt cx="766791" cy="766791"/>
            </a:xfrm>
          </p:grpSpPr>
          <p:sp>
            <p:nvSpPr>
              <p:cNvPr id="173" name="Google Shape;173;p16"/>
              <p:cNvSpPr/>
              <p:nvPr/>
            </p:nvSpPr>
            <p:spPr>
              <a:xfrm>
                <a:off x="0" y="0"/>
                <a:ext cx="766791" cy="766791"/>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cap="flat" cmpd="sng">
                <a:solidFill>
                  <a:schemeClr val="accent2"/>
                </a:solidFill>
                <a:prstDash val="solid"/>
                <a:miter lim="4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16"/>
              <p:cNvSpPr/>
              <p:nvPr/>
            </p:nvSpPr>
            <p:spPr>
              <a:xfrm>
                <a:off x="73981" y="148237"/>
                <a:ext cx="620365" cy="448069"/>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None/>
                </a:pPr>
                <a:r>
                  <a:rPr lang="en-US" sz="1400">
                    <a:solidFill>
                      <a:schemeClr val="dk1"/>
                    </a:solidFill>
                    <a:latin typeface="Roboto Light"/>
                    <a:ea typeface="Roboto Light"/>
                    <a:cs typeface="Roboto Light"/>
                    <a:sym typeface="Roboto Light"/>
                  </a:rPr>
                  <a:t>2</a:t>
                </a:r>
                <a:endParaRPr sz="1800">
                  <a:solidFill>
                    <a:schemeClr val="dk1"/>
                  </a:solidFill>
                  <a:latin typeface="Roboto Light"/>
                  <a:ea typeface="Roboto Light"/>
                  <a:cs typeface="Roboto Light"/>
                  <a:sym typeface="Roboto Light"/>
                </a:endParaRPr>
              </a:p>
            </p:txBody>
          </p:sp>
        </p:grpSp>
        <p:grpSp>
          <p:nvGrpSpPr>
            <p:cNvPr id="175" name="Google Shape;175;p16"/>
            <p:cNvGrpSpPr/>
            <p:nvPr/>
          </p:nvGrpSpPr>
          <p:grpSpPr>
            <a:xfrm>
              <a:off x="4574868" y="6571547"/>
              <a:ext cx="766793" cy="766793"/>
              <a:chOff x="0" y="0"/>
              <a:chExt cx="766791" cy="766791"/>
            </a:xfrm>
          </p:grpSpPr>
          <p:sp>
            <p:nvSpPr>
              <p:cNvPr id="176" name="Google Shape;176;p16"/>
              <p:cNvSpPr/>
              <p:nvPr/>
            </p:nvSpPr>
            <p:spPr>
              <a:xfrm>
                <a:off x="0" y="0"/>
                <a:ext cx="766791" cy="766791"/>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cap="flat" cmpd="sng">
                <a:solidFill>
                  <a:schemeClr val="accent1"/>
                </a:solidFill>
                <a:prstDash val="solid"/>
                <a:miter lim="4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16"/>
              <p:cNvSpPr/>
              <p:nvPr/>
            </p:nvSpPr>
            <p:spPr>
              <a:xfrm>
                <a:off x="74463" y="148237"/>
                <a:ext cx="617295" cy="419264"/>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None/>
                </a:pPr>
                <a:r>
                  <a:rPr lang="en-US" sz="1400">
                    <a:solidFill>
                      <a:schemeClr val="dk1"/>
                    </a:solidFill>
                    <a:latin typeface="Roboto Light"/>
                    <a:ea typeface="Roboto Light"/>
                    <a:cs typeface="Roboto Light"/>
                    <a:sym typeface="Roboto Light"/>
                  </a:rPr>
                  <a:t>1</a:t>
                </a:r>
                <a:endParaRPr sz="1100">
                  <a:solidFill>
                    <a:schemeClr val="dk1"/>
                  </a:solidFill>
                  <a:latin typeface="Roboto Light"/>
                  <a:ea typeface="Roboto Light"/>
                  <a:cs typeface="Roboto Light"/>
                  <a:sym typeface="Roboto Light"/>
                </a:endParaRPr>
              </a:p>
            </p:txBody>
          </p:sp>
        </p:grpSp>
        <p:grpSp>
          <p:nvGrpSpPr>
            <p:cNvPr id="178" name="Google Shape;178;p16"/>
            <p:cNvGrpSpPr/>
            <p:nvPr/>
          </p:nvGrpSpPr>
          <p:grpSpPr>
            <a:xfrm>
              <a:off x="14188228" y="6572561"/>
              <a:ext cx="767781" cy="764919"/>
              <a:chOff x="-888" y="1014"/>
              <a:chExt cx="767779" cy="764917"/>
            </a:xfrm>
          </p:grpSpPr>
          <p:sp>
            <p:nvSpPr>
              <p:cNvPr id="179" name="Google Shape;179;p16"/>
              <p:cNvSpPr/>
              <p:nvPr/>
            </p:nvSpPr>
            <p:spPr>
              <a:xfrm>
                <a:off x="-888" y="1014"/>
                <a:ext cx="767779" cy="764917"/>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cap="flat" cmpd="sng">
                <a:solidFill>
                  <a:schemeClr val="accent3"/>
                </a:solidFill>
                <a:prstDash val="solid"/>
                <a:miter lim="4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80" name="Google Shape;180;p16"/>
              <p:cNvSpPr/>
              <p:nvPr/>
            </p:nvSpPr>
            <p:spPr>
              <a:xfrm>
                <a:off x="72819" y="148237"/>
                <a:ext cx="620365" cy="45767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None/>
                </a:pPr>
                <a:r>
                  <a:rPr lang="en-US" sz="1400">
                    <a:solidFill>
                      <a:schemeClr val="dk1"/>
                    </a:solidFill>
                    <a:latin typeface="Roboto Light"/>
                    <a:ea typeface="Roboto Light"/>
                    <a:cs typeface="Roboto Light"/>
                    <a:sym typeface="Roboto Light"/>
                  </a:rPr>
                  <a:t>3</a:t>
                </a:r>
                <a:endParaRPr/>
              </a:p>
            </p:txBody>
          </p:sp>
        </p:grpSp>
        <p:grpSp>
          <p:nvGrpSpPr>
            <p:cNvPr id="181" name="Google Shape;181;p16"/>
            <p:cNvGrpSpPr/>
            <p:nvPr/>
          </p:nvGrpSpPr>
          <p:grpSpPr>
            <a:xfrm>
              <a:off x="18942320" y="6572561"/>
              <a:ext cx="764710" cy="764919"/>
              <a:chOff x="1018" y="1014"/>
              <a:chExt cx="764708" cy="764917"/>
            </a:xfrm>
          </p:grpSpPr>
          <p:sp>
            <p:nvSpPr>
              <p:cNvPr id="182" name="Google Shape;182;p16"/>
              <p:cNvSpPr/>
              <p:nvPr/>
            </p:nvSpPr>
            <p:spPr>
              <a:xfrm>
                <a:off x="1018" y="1014"/>
                <a:ext cx="764708" cy="764917"/>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cap="flat" cmpd="sng">
                <a:solidFill>
                  <a:schemeClr val="accent4"/>
                </a:solidFill>
                <a:prstDash val="solid"/>
                <a:miter lim="4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83" name="Google Shape;183;p16"/>
              <p:cNvSpPr/>
              <p:nvPr/>
            </p:nvSpPr>
            <p:spPr>
              <a:xfrm>
                <a:off x="74724" y="148237"/>
                <a:ext cx="617295" cy="419264"/>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None/>
                </a:pPr>
                <a:r>
                  <a:rPr lang="en-US" sz="1400">
                    <a:solidFill>
                      <a:schemeClr val="dk1"/>
                    </a:solidFill>
                    <a:latin typeface="Roboto Light"/>
                    <a:ea typeface="Roboto Light"/>
                    <a:cs typeface="Roboto Light"/>
                    <a:sym typeface="Roboto Light"/>
                  </a:rPr>
                  <a:t>4</a:t>
                </a:r>
                <a:endParaRPr sz="1800">
                  <a:solidFill>
                    <a:schemeClr val="dk1"/>
                  </a:solidFill>
                  <a:latin typeface="Roboto Light"/>
                  <a:ea typeface="Roboto Light"/>
                  <a:cs typeface="Roboto Light"/>
                  <a:sym typeface="Roboto Light"/>
                </a:endParaRPr>
              </a:p>
            </p:txBody>
          </p:sp>
        </p:grpSp>
      </p:grpSp>
      <p:sp>
        <p:nvSpPr>
          <p:cNvPr id="184" name="Google Shape;184;p16"/>
          <p:cNvSpPr txBox="1">
            <a:spLocks noGrp="1"/>
          </p:cNvSpPr>
          <p:nvPr>
            <p:ph type="title"/>
          </p:nvPr>
        </p:nvSpPr>
        <p:spPr>
          <a:xfrm>
            <a:off x="838200" y="365126"/>
            <a:ext cx="10515600" cy="913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3200">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5" name="Google Shape;185;p16"/>
          <p:cNvSpPr txBox="1">
            <a:spLocks noGrp="1"/>
          </p:cNvSpPr>
          <p:nvPr>
            <p:ph type="sldNum" idx="12"/>
          </p:nvPr>
        </p:nvSpPr>
        <p:spPr>
          <a:xfrm>
            <a:off x="8829675" y="6016625"/>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
        <p:nvSpPr>
          <p:cNvPr id="186" name="Google Shape;186;p16"/>
          <p:cNvSpPr txBox="1">
            <a:spLocks noGrp="1"/>
          </p:cNvSpPr>
          <p:nvPr>
            <p:ph type="body" idx="1"/>
          </p:nvPr>
        </p:nvSpPr>
        <p:spPr>
          <a:xfrm>
            <a:off x="1711969" y="2290016"/>
            <a:ext cx="1212850" cy="46831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0"/>
              </a:spcBef>
              <a:spcAft>
                <a:spcPts val="0"/>
              </a:spcAft>
              <a:buClr>
                <a:schemeClr val="lt1"/>
              </a:buClr>
              <a:buSzPts val="2000"/>
              <a:buNone/>
              <a:defRPr sz="2000" b="1">
                <a:solidFill>
                  <a:schemeClr val="lt1"/>
                </a:solidFill>
                <a:latin typeface="Roboto"/>
                <a:ea typeface="Roboto"/>
                <a:cs typeface="Roboto"/>
                <a:sym typeface="Roboto"/>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16"/>
          <p:cNvSpPr txBox="1">
            <a:spLocks noGrp="1"/>
          </p:cNvSpPr>
          <p:nvPr>
            <p:ph type="body" idx="2"/>
          </p:nvPr>
        </p:nvSpPr>
        <p:spPr>
          <a:xfrm>
            <a:off x="4254501" y="2271414"/>
            <a:ext cx="1212850" cy="46831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0"/>
              </a:spcBef>
              <a:spcAft>
                <a:spcPts val="0"/>
              </a:spcAft>
              <a:buClr>
                <a:schemeClr val="lt1"/>
              </a:buClr>
              <a:buSzPts val="2000"/>
              <a:buNone/>
              <a:defRPr sz="2000" b="1">
                <a:solidFill>
                  <a:schemeClr val="lt1"/>
                </a:solidFill>
                <a:latin typeface="Roboto"/>
                <a:ea typeface="Roboto"/>
                <a:cs typeface="Roboto"/>
                <a:sym typeface="Roboto"/>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16"/>
          <p:cNvSpPr txBox="1">
            <a:spLocks noGrp="1"/>
          </p:cNvSpPr>
          <p:nvPr>
            <p:ph type="body" idx="3"/>
          </p:nvPr>
        </p:nvSpPr>
        <p:spPr>
          <a:xfrm>
            <a:off x="6792330" y="2299038"/>
            <a:ext cx="1212850" cy="46831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0"/>
              </a:spcBef>
              <a:spcAft>
                <a:spcPts val="0"/>
              </a:spcAft>
              <a:buClr>
                <a:schemeClr val="lt1"/>
              </a:buClr>
              <a:buSzPts val="2000"/>
              <a:buNone/>
              <a:defRPr sz="2000" b="1">
                <a:solidFill>
                  <a:schemeClr val="lt1"/>
                </a:solidFill>
                <a:latin typeface="Roboto"/>
                <a:ea typeface="Roboto"/>
                <a:cs typeface="Roboto"/>
                <a:sym typeface="Roboto"/>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16"/>
          <p:cNvSpPr txBox="1">
            <a:spLocks noGrp="1"/>
          </p:cNvSpPr>
          <p:nvPr>
            <p:ph type="body" idx="4"/>
          </p:nvPr>
        </p:nvSpPr>
        <p:spPr>
          <a:xfrm>
            <a:off x="9269412" y="2304355"/>
            <a:ext cx="1212850" cy="46831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0"/>
              </a:spcBef>
              <a:spcAft>
                <a:spcPts val="0"/>
              </a:spcAft>
              <a:buClr>
                <a:schemeClr val="lt1"/>
              </a:buClr>
              <a:buSzPts val="2000"/>
              <a:buNone/>
              <a:defRPr sz="2000" b="1">
                <a:solidFill>
                  <a:schemeClr val="lt1"/>
                </a:solidFill>
                <a:latin typeface="Roboto"/>
                <a:ea typeface="Roboto"/>
                <a:cs typeface="Roboto"/>
                <a:sym typeface="Roboto"/>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16"/>
          <p:cNvSpPr txBox="1">
            <a:spLocks noGrp="1"/>
          </p:cNvSpPr>
          <p:nvPr>
            <p:ph type="body" idx="5"/>
          </p:nvPr>
        </p:nvSpPr>
        <p:spPr>
          <a:xfrm>
            <a:off x="1044575" y="4150343"/>
            <a:ext cx="2390775" cy="1281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600"/>
              <a:buNone/>
              <a:defRPr sz="1600" b="1">
                <a:solidFill>
                  <a:schemeClr val="accent1"/>
                </a:solidFill>
                <a:latin typeface="Roboto"/>
                <a:ea typeface="Roboto"/>
                <a:cs typeface="Roboto"/>
                <a:sym typeface="Roboto"/>
              </a:defRPr>
            </a:lvl1pPr>
            <a:lvl2pPr marL="914400" lvl="1" indent="-228600" algn="l">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16"/>
          <p:cNvSpPr txBox="1">
            <a:spLocks noGrp="1"/>
          </p:cNvSpPr>
          <p:nvPr>
            <p:ph type="body" idx="6"/>
          </p:nvPr>
        </p:nvSpPr>
        <p:spPr>
          <a:xfrm>
            <a:off x="3659786" y="4150343"/>
            <a:ext cx="2390775" cy="1281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2"/>
              </a:buClr>
              <a:buSzPts val="1600"/>
              <a:buNone/>
              <a:defRPr sz="1600" b="1">
                <a:solidFill>
                  <a:schemeClr val="accent2"/>
                </a:solidFill>
                <a:latin typeface="Roboto"/>
                <a:ea typeface="Roboto"/>
                <a:cs typeface="Roboto"/>
                <a:sym typeface="Roboto"/>
              </a:defRPr>
            </a:lvl1pPr>
            <a:lvl2pPr marL="914400" lvl="1" indent="-228600" algn="l">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16"/>
          <p:cNvSpPr txBox="1">
            <a:spLocks noGrp="1"/>
          </p:cNvSpPr>
          <p:nvPr>
            <p:ph type="body" idx="7"/>
          </p:nvPr>
        </p:nvSpPr>
        <p:spPr>
          <a:xfrm>
            <a:off x="6259363" y="4150343"/>
            <a:ext cx="2390775" cy="1281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B7C300"/>
              </a:buClr>
              <a:buSzPts val="1600"/>
              <a:buNone/>
              <a:defRPr sz="1600" b="1">
                <a:solidFill>
                  <a:srgbClr val="B7C300"/>
                </a:solidFill>
                <a:latin typeface="Roboto"/>
                <a:ea typeface="Roboto"/>
                <a:cs typeface="Roboto"/>
                <a:sym typeface="Roboto"/>
              </a:defRPr>
            </a:lvl1pPr>
            <a:lvl2pPr marL="914400" lvl="1" indent="-228600" algn="l">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16"/>
          <p:cNvSpPr txBox="1">
            <a:spLocks noGrp="1"/>
          </p:cNvSpPr>
          <p:nvPr>
            <p:ph type="body" idx="8"/>
          </p:nvPr>
        </p:nvSpPr>
        <p:spPr>
          <a:xfrm>
            <a:off x="8845550" y="4156079"/>
            <a:ext cx="2390775" cy="1281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DC308"/>
              </a:buClr>
              <a:buSzPts val="1600"/>
              <a:buNone/>
              <a:defRPr sz="1600" b="1">
                <a:solidFill>
                  <a:srgbClr val="EDC308"/>
                </a:solidFill>
                <a:latin typeface="Roboto"/>
                <a:ea typeface="Roboto"/>
                <a:cs typeface="Roboto"/>
                <a:sym typeface="Roboto"/>
              </a:defRPr>
            </a:lvl1pPr>
            <a:lvl2pPr marL="914400" lvl="1" indent="-228600" algn="l">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ustDataLst>
      <p:tags r:id="rId1"/>
    </p:custData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ainbow U.S. Map">
  <p:cSld name="Rainbow U.S. Map">
    <p:spTree>
      <p:nvGrpSpPr>
        <p:cNvPr id="1" name="Shape 194"/>
        <p:cNvGrpSpPr/>
        <p:nvPr/>
      </p:nvGrpSpPr>
      <p:grpSpPr>
        <a:xfrm>
          <a:off x="0" y="0"/>
          <a:ext cx="0" cy="0"/>
          <a:chOff x="0" y="0"/>
          <a:chExt cx="0" cy="0"/>
        </a:xfrm>
      </p:grpSpPr>
      <p:sp>
        <p:nvSpPr>
          <p:cNvPr id="195" name="Google Shape;195;p17"/>
          <p:cNvSpPr/>
          <p:nvPr/>
        </p:nvSpPr>
        <p:spPr>
          <a:xfrm>
            <a:off x="874713" y="6356350"/>
            <a:ext cx="10444162" cy="54864"/>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17"/>
          <p:cNvSpPr/>
          <p:nvPr/>
        </p:nvSpPr>
        <p:spPr>
          <a:xfrm>
            <a:off x="11279188" y="6356350"/>
            <a:ext cx="74612" cy="68263"/>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17"/>
          <p:cNvSpPr/>
          <p:nvPr/>
        </p:nvSpPr>
        <p:spPr>
          <a:xfrm>
            <a:off x="838200" y="6356350"/>
            <a:ext cx="74613" cy="68263"/>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17"/>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9" name="Google Shape;199;p17"/>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200" name="Google Shape;200;p17"/>
          <p:cNvSpPr/>
          <p:nvPr/>
        </p:nvSpPr>
        <p:spPr>
          <a:xfrm>
            <a:off x="6527800" y="6356350"/>
            <a:ext cx="74613" cy="68263"/>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17"/>
          <p:cNvSpPr/>
          <p:nvPr/>
        </p:nvSpPr>
        <p:spPr>
          <a:xfrm>
            <a:off x="5643563" y="6356350"/>
            <a:ext cx="76200" cy="68263"/>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02" name="Google Shape;202;p17"/>
          <p:cNvGrpSpPr/>
          <p:nvPr/>
        </p:nvGrpSpPr>
        <p:grpSpPr>
          <a:xfrm>
            <a:off x="3038475" y="365125"/>
            <a:ext cx="8278813" cy="5186364"/>
            <a:chOff x="0" y="0"/>
            <a:chExt cx="15097115" cy="9340324"/>
          </a:xfrm>
        </p:grpSpPr>
        <p:grpSp>
          <p:nvGrpSpPr>
            <p:cNvPr id="203" name="Google Shape;203;p17"/>
            <p:cNvGrpSpPr/>
            <p:nvPr/>
          </p:nvGrpSpPr>
          <p:grpSpPr>
            <a:xfrm>
              <a:off x="0" y="0"/>
              <a:ext cx="15097115" cy="9340322"/>
              <a:chOff x="0" y="0"/>
              <a:chExt cx="15097113" cy="9340321"/>
            </a:xfrm>
          </p:grpSpPr>
          <p:sp>
            <p:nvSpPr>
              <p:cNvPr id="204" name="Google Shape;204;p17"/>
              <p:cNvSpPr/>
              <p:nvPr/>
            </p:nvSpPr>
            <p:spPr>
              <a:xfrm>
                <a:off x="13429628" y="4251319"/>
                <a:ext cx="150537" cy="363091"/>
              </a:xfrm>
              <a:custGeom>
                <a:avLst/>
                <a:gdLst/>
                <a:ahLst/>
                <a:cxnLst/>
                <a:rect l="l" t="t" r="r" b="b"/>
                <a:pathLst>
                  <a:path w="21600" h="21600" extrusionOk="0">
                    <a:moveTo>
                      <a:pt x="4887" y="3571"/>
                    </a:moveTo>
                    <a:lnTo>
                      <a:pt x="6114" y="3741"/>
                    </a:lnTo>
                    <a:lnTo>
                      <a:pt x="6519" y="5611"/>
                    </a:lnTo>
                    <a:lnTo>
                      <a:pt x="6114" y="6631"/>
                    </a:lnTo>
                    <a:lnTo>
                      <a:pt x="2850" y="8162"/>
                    </a:lnTo>
                    <a:lnTo>
                      <a:pt x="1222" y="9524"/>
                    </a:lnTo>
                    <a:lnTo>
                      <a:pt x="0" y="12926"/>
                    </a:lnTo>
                    <a:lnTo>
                      <a:pt x="1222" y="15986"/>
                    </a:lnTo>
                    <a:lnTo>
                      <a:pt x="1222" y="19218"/>
                    </a:lnTo>
                    <a:lnTo>
                      <a:pt x="3260" y="21600"/>
                    </a:lnTo>
                    <a:lnTo>
                      <a:pt x="4482" y="18367"/>
                    </a:lnTo>
                    <a:lnTo>
                      <a:pt x="6926" y="15135"/>
                    </a:lnTo>
                    <a:lnTo>
                      <a:pt x="11816" y="10374"/>
                    </a:lnTo>
                    <a:lnTo>
                      <a:pt x="13855" y="8331"/>
                    </a:lnTo>
                    <a:lnTo>
                      <a:pt x="15076" y="6461"/>
                    </a:lnTo>
                    <a:lnTo>
                      <a:pt x="14670" y="3741"/>
                    </a:lnTo>
                    <a:lnTo>
                      <a:pt x="15076" y="2721"/>
                    </a:lnTo>
                    <a:lnTo>
                      <a:pt x="20783" y="850"/>
                    </a:lnTo>
                    <a:lnTo>
                      <a:pt x="21600" y="0"/>
                    </a:lnTo>
                    <a:lnTo>
                      <a:pt x="8151" y="1870"/>
                    </a:lnTo>
                    <a:cubicBezTo>
                      <a:pt x="8151" y="1870"/>
                      <a:pt x="4887" y="3571"/>
                      <a:pt x="4887" y="3571"/>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05" name="Google Shape;205;p17"/>
              <p:cNvSpPr/>
              <p:nvPr/>
            </p:nvSpPr>
            <p:spPr>
              <a:xfrm>
                <a:off x="14040459" y="488888"/>
                <a:ext cx="1056654" cy="1703958"/>
              </a:xfrm>
              <a:custGeom>
                <a:avLst/>
                <a:gdLst/>
                <a:ahLst/>
                <a:cxnLst/>
                <a:rect l="l" t="t" r="r" b="b"/>
                <a:pathLst>
                  <a:path w="21600" h="21600" extrusionOk="0">
                    <a:moveTo>
                      <a:pt x="0" y="11578"/>
                    </a:moveTo>
                    <a:lnTo>
                      <a:pt x="4192" y="19393"/>
                    </a:lnTo>
                    <a:lnTo>
                      <a:pt x="4250" y="19538"/>
                    </a:lnTo>
                    <a:lnTo>
                      <a:pt x="4192" y="19863"/>
                    </a:lnTo>
                    <a:lnTo>
                      <a:pt x="4250" y="20008"/>
                    </a:lnTo>
                    <a:lnTo>
                      <a:pt x="5298" y="20515"/>
                    </a:lnTo>
                    <a:lnTo>
                      <a:pt x="5531" y="20551"/>
                    </a:lnTo>
                    <a:lnTo>
                      <a:pt x="5648" y="20804"/>
                    </a:lnTo>
                    <a:lnTo>
                      <a:pt x="5648" y="20985"/>
                    </a:lnTo>
                    <a:lnTo>
                      <a:pt x="6230" y="21600"/>
                    </a:lnTo>
                    <a:lnTo>
                      <a:pt x="6346" y="21419"/>
                    </a:lnTo>
                    <a:lnTo>
                      <a:pt x="6462" y="20985"/>
                    </a:lnTo>
                    <a:lnTo>
                      <a:pt x="6579" y="20406"/>
                    </a:lnTo>
                    <a:lnTo>
                      <a:pt x="7045" y="19827"/>
                    </a:lnTo>
                    <a:lnTo>
                      <a:pt x="7336" y="18959"/>
                    </a:lnTo>
                    <a:lnTo>
                      <a:pt x="7918" y="18633"/>
                    </a:lnTo>
                    <a:lnTo>
                      <a:pt x="7977" y="18452"/>
                    </a:lnTo>
                    <a:lnTo>
                      <a:pt x="7685" y="18344"/>
                    </a:lnTo>
                    <a:lnTo>
                      <a:pt x="7394" y="17837"/>
                    </a:lnTo>
                    <a:lnTo>
                      <a:pt x="8791" y="17041"/>
                    </a:lnTo>
                    <a:lnTo>
                      <a:pt x="9024" y="17149"/>
                    </a:lnTo>
                    <a:lnTo>
                      <a:pt x="9257" y="17511"/>
                    </a:lnTo>
                    <a:lnTo>
                      <a:pt x="9432" y="17620"/>
                    </a:lnTo>
                    <a:lnTo>
                      <a:pt x="9607" y="17475"/>
                    </a:lnTo>
                    <a:lnTo>
                      <a:pt x="9607" y="17077"/>
                    </a:lnTo>
                    <a:lnTo>
                      <a:pt x="9723" y="16861"/>
                    </a:lnTo>
                    <a:lnTo>
                      <a:pt x="10771" y="16788"/>
                    </a:lnTo>
                    <a:lnTo>
                      <a:pt x="11237" y="16499"/>
                    </a:lnTo>
                    <a:lnTo>
                      <a:pt x="11237" y="16209"/>
                    </a:lnTo>
                    <a:lnTo>
                      <a:pt x="11411" y="16064"/>
                    </a:lnTo>
                    <a:lnTo>
                      <a:pt x="11935" y="16064"/>
                    </a:lnTo>
                    <a:lnTo>
                      <a:pt x="12343" y="15920"/>
                    </a:lnTo>
                    <a:lnTo>
                      <a:pt x="12518" y="15775"/>
                    </a:lnTo>
                    <a:lnTo>
                      <a:pt x="12750" y="15196"/>
                    </a:lnTo>
                    <a:lnTo>
                      <a:pt x="12634" y="14762"/>
                    </a:lnTo>
                    <a:lnTo>
                      <a:pt x="13332" y="14291"/>
                    </a:lnTo>
                    <a:lnTo>
                      <a:pt x="13332" y="14002"/>
                    </a:lnTo>
                    <a:lnTo>
                      <a:pt x="13624" y="14002"/>
                    </a:lnTo>
                    <a:lnTo>
                      <a:pt x="14381" y="14074"/>
                    </a:lnTo>
                    <a:lnTo>
                      <a:pt x="14730" y="13966"/>
                    </a:lnTo>
                    <a:lnTo>
                      <a:pt x="14963" y="13712"/>
                    </a:lnTo>
                    <a:lnTo>
                      <a:pt x="15254" y="13278"/>
                    </a:lnTo>
                    <a:lnTo>
                      <a:pt x="15545" y="13242"/>
                    </a:lnTo>
                    <a:lnTo>
                      <a:pt x="16011" y="12736"/>
                    </a:lnTo>
                    <a:lnTo>
                      <a:pt x="16826" y="12772"/>
                    </a:lnTo>
                    <a:lnTo>
                      <a:pt x="17408" y="13134"/>
                    </a:lnTo>
                    <a:lnTo>
                      <a:pt x="18223" y="12229"/>
                    </a:lnTo>
                    <a:lnTo>
                      <a:pt x="18922" y="12012"/>
                    </a:lnTo>
                    <a:lnTo>
                      <a:pt x="20028" y="11397"/>
                    </a:lnTo>
                    <a:lnTo>
                      <a:pt x="20319" y="11071"/>
                    </a:lnTo>
                    <a:lnTo>
                      <a:pt x="20494" y="10999"/>
                    </a:lnTo>
                    <a:lnTo>
                      <a:pt x="20785" y="10999"/>
                    </a:lnTo>
                    <a:lnTo>
                      <a:pt x="21309" y="10818"/>
                    </a:lnTo>
                    <a:lnTo>
                      <a:pt x="21600" y="10420"/>
                    </a:lnTo>
                    <a:lnTo>
                      <a:pt x="21484" y="10131"/>
                    </a:lnTo>
                    <a:lnTo>
                      <a:pt x="21018" y="9986"/>
                    </a:lnTo>
                    <a:lnTo>
                      <a:pt x="20960" y="10022"/>
                    </a:lnTo>
                    <a:lnTo>
                      <a:pt x="20669" y="9950"/>
                    </a:lnTo>
                    <a:lnTo>
                      <a:pt x="20843" y="9624"/>
                    </a:lnTo>
                    <a:lnTo>
                      <a:pt x="21018" y="9551"/>
                    </a:lnTo>
                    <a:lnTo>
                      <a:pt x="21018" y="9299"/>
                    </a:lnTo>
                    <a:lnTo>
                      <a:pt x="20552" y="8720"/>
                    </a:lnTo>
                    <a:lnTo>
                      <a:pt x="19970" y="8539"/>
                    </a:lnTo>
                    <a:lnTo>
                      <a:pt x="19621" y="8575"/>
                    </a:lnTo>
                    <a:lnTo>
                      <a:pt x="19446" y="8720"/>
                    </a:lnTo>
                    <a:lnTo>
                      <a:pt x="18980" y="8792"/>
                    </a:lnTo>
                    <a:lnTo>
                      <a:pt x="18457" y="8683"/>
                    </a:lnTo>
                    <a:lnTo>
                      <a:pt x="17990" y="7526"/>
                    </a:lnTo>
                    <a:lnTo>
                      <a:pt x="18165" y="7381"/>
                    </a:lnTo>
                    <a:lnTo>
                      <a:pt x="18049" y="7164"/>
                    </a:lnTo>
                    <a:lnTo>
                      <a:pt x="17874" y="7019"/>
                    </a:lnTo>
                    <a:lnTo>
                      <a:pt x="17525" y="7019"/>
                    </a:lnTo>
                    <a:lnTo>
                      <a:pt x="17350" y="7128"/>
                    </a:lnTo>
                    <a:lnTo>
                      <a:pt x="16535" y="6947"/>
                    </a:lnTo>
                    <a:lnTo>
                      <a:pt x="16069" y="6947"/>
                    </a:lnTo>
                    <a:lnTo>
                      <a:pt x="15836" y="6838"/>
                    </a:lnTo>
                    <a:lnTo>
                      <a:pt x="15487" y="6151"/>
                    </a:lnTo>
                    <a:lnTo>
                      <a:pt x="15429" y="5970"/>
                    </a:lnTo>
                    <a:lnTo>
                      <a:pt x="12867" y="905"/>
                    </a:lnTo>
                    <a:lnTo>
                      <a:pt x="10596" y="36"/>
                    </a:lnTo>
                    <a:lnTo>
                      <a:pt x="10014" y="0"/>
                    </a:lnTo>
                    <a:lnTo>
                      <a:pt x="9432" y="0"/>
                    </a:lnTo>
                    <a:lnTo>
                      <a:pt x="9257" y="217"/>
                    </a:lnTo>
                    <a:lnTo>
                      <a:pt x="9082" y="470"/>
                    </a:lnTo>
                    <a:lnTo>
                      <a:pt x="8791" y="470"/>
                    </a:lnTo>
                    <a:lnTo>
                      <a:pt x="7977" y="724"/>
                    </a:lnTo>
                    <a:lnTo>
                      <a:pt x="6812" y="1303"/>
                    </a:lnTo>
                    <a:lnTo>
                      <a:pt x="6462" y="1375"/>
                    </a:lnTo>
                    <a:lnTo>
                      <a:pt x="5997" y="1013"/>
                    </a:lnTo>
                    <a:lnTo>
                      <a:pt x="6113" y="506"/>
                    </a:lnTo>
                    <a:lnTo>
                      <a:pt x="5880" y="289"/>
                    </a:lnTo>
                    <a:lnTo>
                      <a:pt x="5531" y="289"/>
                    </a:lnTo>
                    <a:lnTo>
                      <a:pt x="4658" y="506"/>
                    </a:lnTo>
                    <a:lnTo>
                      <a:pt x="2794" y="4450"/>
                    </a:lnTo>
                    <a:lnTo>
                      <a:pt x="2678" y="5029"/>
                    </a:lnTo>
                    <a:lnTo>
                      <a:pt x="3027" y="5319"/>
                    </a:lnTo>
                    <a:lnTo>
                      <a:pt x="3086" y="5753"/>
                    </a:lnTo>
                    <a:lnTo>
                      <a:pt x="2852" y="6042"/>
                    </a:lnTo>
                    <a:lnTo>
                      <a:pt x="2561" y="6223"/>
                    </a:lnTo>
                    <a:lnTo>
                      <a:pt x="2329" y="6585"/>
                    </a:lnTo>
                    <a:lnTo>
                      <a:pt x="2969" y="8177"/>
                    </a:lnTo>
                    <a:lnTo>
                      <a:pt x="2620" y="8683"/>
                    </a:lnTo>
                    <a:lnTo>
                      <a:pt x="2620" y="9118"/>
                    </a:lnTo>
                    <a:lnTo>
                      <a:pt x="1688" y="9877"/>
                    </a:lnTo>
                    <a:lnTo>
                      <a:pt x="1572" y="10167"/>
                    </a:lnTo>
                    <a:lnTo>
                      <a:pt x="1921" y="10710"/>
                    </a:lnTo>
                    <a:lnTo>
                      <a:pt x="1863" y="10782"/>
                    </a:lnTo>
                    <a:lnTo>
                      <a:pt x="1339" y="10782"/>
                    </a:lnTo>
                    <a:lnTo>
                      <a:pt x="1397" y="11180"/>
                    </a:lnTo>
                    <a:lnTo>
                      <a:pt x="1222" y="11433"/>
                    </a:lnTo>
                    <a:lnTo>
                      <a:pt x="931" y="11397"/>
                    </a:lnTo>
                    <a:lnTo>
                      <a:pt x="524" y="11288"/>
                    </a:lnTo>
                    <a:cubicBezTo>
                      <a:pt x="524" y="11288"/>
                      <a:pt x="0" y="11578"/>
                      <a:pt x="0" y="11578"/>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06" name="Google Shape;206;p17"/>
              <p:cNvSpPr/>
              <p:nvPr/>
            </p:nvSpPr>
            <p:spPr>
              <a:xfrm>
                <a:off x="13724913" y="2241448"/>
                <a:ext cx="961120" cy="494606"/>
              </a:xfrm>
              <a:custGeom>
                <a:avLst/>
                <a:gdLst/>
                <a:ahLst/>
                <a:cxnLst/>
                <a:rect l="l" t="t" r="r" b="b"/>
                <a:pathLst>
                  <a:path w="21600" h="21600" extrusionOk="0">
                    <a:moveTo>
                      <a:pt x="64" y="9063"/>
                    </a:moveTo>
                    <a:lnTo>
                      <a:pt x="4487" y="7201"/>
                    </a:lnTo>
                    <a:lnTo>
                      <a:pt x="11473" y="4098"/>
                    </a:lnTo>
                    <a:lnTo>
                      <a:pt x="11537" y="3601"/>
                    </a:lnTo>
                    <a:lnTo>
                      <a:pt x="11730" y="3228"/>
                    </a:lnTo>
                    <a:lnTo>
                      <a:pt x="11922" y="3601"/>
                    </a:lnTo>
                    <a:lnTo>
                      <a:pt x="12050" y="3228"/>
                    </a:lnTo>
                    <a:lnTo>
                      <a:pt x="11922" y="2236"/>
                    </a:lnTo>
                    <a:lnTo>
                      <a:pt x="12499" y="1862"/>
                    </a:lnTo>
                    <a:lnTo>
                      <a:pt x="13012" y="250"/>
                    </a:lnTo>
                    <a:lnTo>
                      <a:pt x="13460" y="0"/>
                    </a:lnTo>
                    <a:lnTo>
                      <a:pt x="13845" y="374"/>
                    </a:lnTo>
                    <a:lnTo>
                      <a:pt x="14101" y="2236"/>
                    </a:lnTo>
                    <a:lnTo>
                      <a:pt x="14935" y="3477"/>
                    </a:lnTo>
                    <a:lnTo>
                      <a:pt x="15127" y="4221"/>
                    </a:lnTo>
                    <a:lnTo>
                      <a:pt x="14998" y="4718"/>
                    </a:lnTo>
                    <a:lnTo>
                      <a:pt x="14614" y="5215"/>
                    </a:lnTo>
                    <a:lnTo>
                      <a:pt x="14229" y="6580"/>
                    </a:lnTo>
                    <a:lnTo>
                      <a:pt x="13973" y="8319"/>
                    </a:lnTo>
                    <a:lnTo>
                      <a:pt x="14037" y="9187"/>
                    </a:lnTo>
                    <a:lnTo>
                      <a:pt x="14870" y="9187"/>
                    </a:lnTo>
                    <a:lnTo>
                      <a:pt x="15639" y="10056"/>
                    </a:lnTo>
                    <a:lnTo>
                      <a:pt x="16921" y="12539"/>
                    </a:lnTo>
                    <a:lnTo>
                      <a:pt x="17370" y="14152"/>
                    </a:lnTo>
                    <a:lnTo>
                      <a:pt x="17947" y="15517"/>
                    </a:lnTo>
                    <a:lnTo>
                      <a:pt x="19421" y="15642"/>
                    </a:lnTo>
                    <a:lnTo>
                      <a:pt x="20254" y="14896"/>
                    </a:lnTo>
                    <a:lnTo>
                      <a:pt x="20767" y="13034"/>
                    </a:lnTo>
                    <a:lnTo>
                      <a:pt x="20510" y="12663"/>
                    </a:lnTo>
                    <a:lnTo>
                      <a:pt x="19934" y="11546"/>
                    </a:lnTo>
                    <a:lnTo>
                      <a:pt x="19164" y="10925"/>
                    </a:lnTo>
                    <a:lnTo>
                      <a:pt x="19228" y="10181"/>
                    </a:lnTo>
                    <a:lnTo>
                      <a:pt x="19805" y="10181"/>
                    </a:lnTo>
                    <a:lnTo>
                      <a:pt x="20062" y="10181"/>
                    </a:lnTo>
                    <a:lnTo>
                      <a:pt x="21024" y="12911"/>
                    </a:lnTo>
                    <a:lnTo>
                      <a:pt x="21600" y="15642"/>
                    </a:lnTo>
                    <a:lnTo>
                      <a:pt x="21536" y="17008"/>
                    </a:lnTo>
                    <a:lnTo>
                      <a:pt x="20959" y="16138"/>
                    </a:lnTo>
                    <a:lnTo>
                      <a:pt x="20254" y="17132"/>
                    </a:lnTo>
                    <a:lnTo>
                      <a:pt x="19228" y="18000"/>
                    </a:lnTo>
                    <a:lnTo>
                      <a:pt x="18203" y="19738"/>
                    </a:lnTo>
                    <a:lnTo>
                      <a:pt x="17883" y="19738"/>
                    </a:lnTo>
                    <a:lnTo>
                      <a:pt x="17690" y="19491"/>
                    </a:lnTo>
                    <a:lnTo>
                      <a:pt x="17690" y="18745"/>
                    </a:lnTo>
                    <a:lnTo>
                      <a:pt x="17498" y="17379"/>
                    </a:lnTo>
                    <a:lnTo>
                      <a:pt x="17306" y="17379"/>
                    </a:lnTo>
                    <a:lnTo>
                      <a:pt x="16729" y="19366"/>
                    </a:lnTo>
                    <a:lnTo>
                      <a:pt x="15960" y="21103"/>
                    </a:lnTo>
                    <a:lnTo>
                      <a:pt x="15768" y="21600"/>
                    </a:lnTo>
                    <a:lnTo>
                      <a:pt x="15319" y="20607"/>
                    </a:lnTo>
                    <a:lnTo>
                      <a:pt x="15255" y="20111"/>
                    </a:lnTo>
                    <a:lnTo>
                      <a:pt x="14998" y="19987"/>
                    </a:lnTo>
                    <a:lnTo>
                      <a:pt x="14870" y="19614"/>
                    </a:lnTo>
                    <a:lnTo>
                      <a:pt x="14421" y="19117"/>
                    </a:lnTo>
                    <a:lnTo>
                      <a:pt x="14421" y="18620"/>
                    </a:lnTo>
                    <a:lnTo>
                      <a:pt x="13332" y="18125"/>
                    </a:lnTo>
                    <a:lnTo>
                      <a:pt x="13012" y="16511"/>
                    </a:lnTo>
                    <a:lnTo>
                      <a:pt x="12627" y="16263"/>
                    </a:lnTo>
                    <a:lnTo>
                      <a:pt x="12371" y="14773"/>
                    </a:lnTo>
                    <a:lnTo>
                      <a:pt x="10063" y="15890"/>
                    </a:lnTo>
                    <a:lnTo>
                      <a:pt x="4551" y="18620"/>
                    </a:lnTo>
                    <a:lnTo>
                      <a:pt x="4487" y="19241"/>
                    </a:lnTo>
                    <a:lnTo>
                      <a:pt x="4359" y="19366"/>
                    </a:lnTo>
                    <a:lnTo>
                      <a:pt x="3974" y="18620"/>
                    </a:lnTo>
                    <a:lnTo>
                      <a:pt x="257" y="20359"/>
                    </a:lnTo>
                    <a:lnTo>
                      <a:pt x="0" y="19987"/>
                    </a:lnTo>
                    <a:cubicBezTo>
                      <a:pt x="0" y="19987"/>
                      <a:pt x="64" y="9063"/>
                      <a:pt x="64" y="9063"/>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07" name="Google Shape;207;p17"/>
              <p:cNvSpPr/>
              <p:nvPr/>
            </p:nvSpPr>
            <p:spPr>
              <a:xfrm>
                <a:off x="14170731" y="2575951"/>
                <a:ext cx="251859" cy="280181"/>
              </a:xfrm>
              <a:custGeom>
                <a:avLst/>
                <a:gdLst/>
                <a:ahLst/>
                <a:cxnLst/>
                <a:rect l="l" t="t" r="r" b="b"/>
                <a:pathLst>
                  <a:path w="21600" h="21600" extrusionOk="0">
                    <a:moveTo>
                      <a:pt x="0" y="1984"/>
                    </a:moveTo>
                    <a:lnTo>
                      <a:pt x="5098" y="17631"/>
                    </a:lnTo>
                    <a:lnTo>
                      <a:pt x="4367" y="19174"/>
                    </a:lnTo>
                    <a:lnTo>
                      <a:pt x="3885" y="20055"/>
                    </a:lnTo>
                    <a:lnTo>
                      <a:pt x="4126" y="20718"/>
                    </a:lnTo>
                    <a:lnTo>
                      <a:pt x="4367" y="21378"/>
                    </a:lnTo>
                    <a:lnTo>
                      <a:pt x="5581" y="21600"/>
                    </a:lnTo>
                    <a:lnTo>
                      <a:pt x="9951" y="18953"/>
                    </a:lnTo>
                    <a:lnTo>
                      <a:pt x="12620" y="16749"/>
                    </a:lnTo>
                    <a:lnTo>
                      <a:pt x="12620" y="14988"/>
                    </a:lnTo>
                    <a:lnTo>
                      <a:pt x="11893" y="13887"/>
                    </a:lnTo>
                    <a:lnTo>
                      <a:pt x="11893" y="11240"/>
                    </a:lnTo>
                    <a:lnTo>
                      <a:pt x="13833" y="9478"/>
                    </a:lnTo>
                    <a:lnTo>
                      <a:pt x="14561" y="10137"/>
                    </a:lnTo>
                    <a:lnTo>
                      <a:pt x="14561" y="11683"/>
                    </a:lnTo>
                    <a:lnTo>
                      <a:pt x="14561" y="14988"/>
                    </a:lnTo>
                    <a:lnTo>
                      <a:pt x="15288" y="16091"/>
                    </a:lnTo>
                    <a:lnTo>
                      <a:pt x="16746" y="15869"/>
                    </a:lnTo>
                    <a:lnTo>
                      <a:pt x="16746" y="13887"/>
                    </a:lnTo>
                    <a:lnTo>
                      <a:pt x="17715" y="13887"/>
                    </a:lnTo>
                    <a:lnTo>
                      <a:pt x="19173" y="12563"/>
                    </a:lnTo>
                    <a:lnTo>
                      <a:pt x="21356" y="12341"/>
                    </a:lnTo>
                    <a:lnTo>
                      <a:pt x="21600" y="12121"/>
                    </a:lnTo>
                    <a:lnTo>
                      <a:pt x="19901" y="10359"/>
                    </a:lnTo>
                    <a:lnTo>
                      <a:pt x="19659" y="9478"/>
                    </a:lnTo>
                    <a:lnTo>
                      <a:pt x="18687" y="9256"/>
                    </a:lnTo>
                    <a:lnTo>
                      <a:pt x="18202" y="8596"/>
                    </a:lnTo>
                    <a:lnTo>
                      <a:pt x="16502" y="7713"/>
                    </a:lnTo>
                    <a:lnTo>
                      <a:pt x="16502" y="6831"/>
                    </a:lnTo>
                    <a:lnTo>
                      <a:pt x="12378" y="5952"/>
                    </a:lnTo>
                    <a:lnTo>
                      <a:pt x="11165" y="3086"/>
                    </a:lnTo>
                    <a:lnTo>
                      <a:pt x="9707" y="2645"/>
                    </a:lnTo>
                    <a:lnTo>
                      <a:pt x="8738" y="0"/>
                    </a:lnTo>
                    <a:cubicBezTo>
                      <a:pt x="8738" y="0"/>
                      <a:pt x="0" y="1984"/>
                      <a:pt x="0" y="1984"/>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08" name="Google Shape;208;p17"/>
              <p:cNvSpPr/>
              <p:nvPr/>
            </p:nvSpPr>
            <p:spPr>
              <a:xfrm>
                <a:off x="13733595" y="2610259"/>
                <a:ext cx="497930" cy="486028"/>
              </a:xfrm>
              <a:custGeom>
                <a:avLst/>
                <a:gdLst/>
                <a:ahLst/>
                <a:cxnLst/>
                <a:rect l="l" t="t" r="r" b="b"/>
                <a:pathLst>
                  <a:path w="21600" h="21600" extrusionOk="0">
                    <a:moveTo>
                      <a:pt x="0" y="4547"/>
                    </a:moveTo>
                    <a:lnTo>
                      <a:pt x="7200" y="2778"/>
                    </a:lnTo>
                    <a:lnTo>
                      <a:pt x="7945" y="3537"/>
                    </a:lnTo>
                    <a:lnTo>
                      <a:pt x="8192" y="3410"/>
                    </a:lnTo>
                    <a:lnTo>
                      <a:pt x="8317" y="2778"/>
                    </a:lnTo>
                    <a:lnTo>
                      <a:pt x="18993" y="0"/>
                    </a:lnTo>
                    <a:lnTo>
                      <a:pt x="21600" y="8968"/>
                    </a:lnTo>
                    <a:lnTo>
                      <a:pt x="21226" y="9853"/>
                    </a:lnTo>
                    <a:lnTo>
                      <a:pt x="20980" y="10357"/>
                    </a:lnTo>
                    <a:lnTo>
                      <a:pt x="21103" y="10737"/>
                    </a:lnTo>
                    <a:lnTo>
                      <a:pt x="21226" y="11116"/>
                    </a:lnTo>
                    <a:lnTo>
                      <a:pt x="19862" y="11369"/>
                    </a:lnTo>
                    <a:lnTo>
                      <a:pt x="16261" y="12884"/>
                    </a:lnTo>
                    <a:lnTo>
                      <a:pt x="15269" y="12758"/>
                    </a:lnTo>
                    <a:lnTo>
                      <a:pt x="14896" y="13138"/>
                    </a:lnTo>
                    <a:lnTo>
                      <a:pt x="14896" y="13769"/>
                    </a:lnTo>
                    <a:lnTo>
                      <a:pt x="14524" y="13895"/>
                    </a:lnTo>
                    <a:lnTo>
                      <a:pt x="12414" y="14272"/>
                    </a:lnTo>
                    <a:lnTo>
                      <a:pt x="9434" y="15664"/>
                    </a:lnTo>
                    <a:lnTo>
                      <a:pt x="9061" y="15158"/>
                    </a:lnTo>
                    <a:lnTo>
                      <a:pt x="7325" y="17179"/>
                    </a:lnTo>
                    <a:lnTo>
                      <a:pt x="3227" y="20717"/>
                    </a:lnTo>
                    <a:lnTo>
                      <a:pt x="1613" y="21600"/>
                    </a:lnTo>
                    <a:lnTo>
                      <a:pt x="372" y="20337"/>
                    </a:lnTo>
                    <a:lnTo>
                      <a:pt x="2234" y="18316"/>
                    </a:lnTo>
                    <a:lnTo>
                      <a:pt x="2359" y="17430"/>
                    </a:lnTo>
                    <a:lnTo>
                      <a:pt x="1490" y="16421"/>
                    </a:lnTo>
                    <a:cubicBezTo>
                      <a:pt x="1490" y="16421"/>
                      <a:pt x="0" y="4547"/>
                      <a:pt x="0" y="4547"/>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09" name="Google Shape;209;p17"/>
              <p:cNvSpPr/>
              <p:nvPr/>
            </p:nvSpPr>
            <p:spPr>
              <a:xfrm>
                <a:off x="13496209" y="1532419"/>
                <a:ext cx="503720" cy="912019"/>
              </a:xfrm>
              <a:custGeom>
                <a:avLst/>
                <a:gdLst/>
                <a:ahLst/>
                <a:cxnLst/>
                <a:rect l="l" t="t" r="r" b="b"/>
                <a:pathLst>
                  <a:path w="21600" h="21600" extrusionOk="0">
                    <a:moveTo>
                      <a:pt x="0" y="2767"/>
                    </a:moveTo>
                    <a:lnTo>
                      <a:pt x="854" y="3578"/>
                    </a:lnTo>
                    <a:lnTo>
                      <a:pt x="489" y="3983"/>
                    </a:lnTo>
                    <a:lnTo>
                      <a:pt x="1099" y="4388"/>
                    </a:lnTo>
                    <a:lnTo>
                      <a:pt x="1220" y="4658"/>
                    </a:lnTo>
                    <a:lnTo>
                      <a:pt x="2930" y="7155"/>
                    </a:lnTo>
                    <a:lnTo>
                      <a:pt x="3540" y="8977"/>
                    </a:lnTo>
                    <a:lnTo>
                      <a:pt x="2808" y="9855"/>
                    </a:lnTo>
                    <a:lnTo>
                      <a:pt x="2930" y="10800"/>
                    </a:lnTo>
                    <a:lnTo>
                      <a:pt x="4882" y="13230"/>
                    </a:lnTo>
                    <a:lnTo>
                      <a:pt x="4639" y="14378"/>
                    </a:lnTo>
                    <a:lnTo>
                      <a:pt x="5004" y="14715"/>
                    </a:lnTo>
                    <a:lnTo>
                      <a:pt x="5370" y="14647"/>
                    </a:lnTo>
                    <a:lnTo>
                      <a:pt x="5126" y="14378"/>
                    </a:lnTo>
                    <a:lnTo>
                      <a:pt x="5859" y="14378"/>
                    </a:lnTo>
                    <a:lnTo>
                      <a:pt x="7079" y="15458"/>
                    </a:lnTo>
                    <a:lnTo>
                      <a:pt x="7811" y="17550"/>
                    </a:lnTo>
                    <a:lnTo>
                      <a:pt x="7811" y="18765"/>
                    </a:lnTo>
                    <a:lnTo>
                      <a:pt x="8665" y="20183"/>
                    </a:lnTo>
                    <a:lnTo>
                      <a:pt x="9886" y="21600"/>
                    </a:lnTo>
                    <a:lnTo>
                      <a:pt x="18305" y="20588"/>
                    </a:lnTo>
                    <a:lnTo>
                      <a:pt x="18062" y="20115"/>
                    </a:lnTo>
                    <a:lnTo>
                      <a:pt x="17085" y="19575"/>
                    </a:lnTo>
                    <a:lnTo>
                      <a:pt x="17207" y="18697"/>
                    </a:lnTo>
                    <a:lnTo>
                      <a:pt x="17573" y="18427"/>
                    </a:lnTo>
                    <a:lnTo>
                      <a:pt x="17085" y="17617"/>
                    </a:lnTo>
                    <a:lnTo>
                      <a:pt x="16475" y="14108"/>
                    </a:lnTo>
                    <a:lnTo>
                      <a:pt x="16475" y="13028"/>
                    </a:lnTo>
                    <a:lnTo>
                      <a:pt x="17207" y="10934"/>
                    </a:lnTo>
                    <a:lnTo>
                      <a:pt x="17939" y="9585"/>
                    </a:lnTo>
                    <a:lnTo>
                      <a:pt x="18062" y="8640"/>
                    </a:lnTo>
                    <a:lnTo>
                      <a:pt x="17329" y="7897"/>
                    </a:lnTo>
                    <a:lnTo>
                      <a:pt x="17329" y="7087"/>
                    </a:lnTo>
                    <a:lnTo>
                      <a:pt x="17818" y="6615"/>
                    </a:lnTo>
                    <a:lnTo>
                      <a:pt x="20258" y="5467"/>
                    </a:lnTo>
                    <a:lnTo>
                      <a:pt x="21600" y="3578"/>
                    </a:lnTo>
                    <a:lnTo>
                      <a:pt x="20258" y="2497"/>
                    </a:lnTo>
                    <a:lnTo>
                      <a:pt x="20014" y="1958"/>
                    </a:lnTo>
                    <a:lnTo>
                      <a:pt x="20502" y="1688"/>
                    </a:lnTo>
                    <a:lnTo>
                      <a:pt x="20502" y="1283"/>
                    </a:lnTo>
                    <a:lnTo>
                      <a:pt x="19892" y="0"/>
                    </a:lnTo>
                    <a:lnTo>
                      <a:pt x="0" y="2767"/>
                    </a:lnTo>
                    <a:cubicBezTo>
                      <a:pt x="0" y="2767"/>
                      <a:pt x="0" y="2767"/>
                      <a:pt x="0" y="2767"/>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10" name="Google Shape;210;p17"/>
              <p:cNvSpPr/>
              <p:nvPr/>
            </p:nvSpPr>
            <p:spPr>
              <a:xfrm>
                <a:off x="13875448" y="1403765"/>
                <a:ext cx="466084" cy="1003505"/>
              </a:xfrm>
              <a:custGeom>
                <a:avLst/>
                <a:gdLst/>
                <a:ahLst/>
                <a:cxnLst/>
                <a:rect l="l" t="t" r="r" b="b"/>
                <a:pathLst>
                  <a:path w="21600" h="21600" extrusionOk="0">
                    <a:moveTo>
                      <a:pt x="21335" y="18225"/>
                    </a:moveTo>
                    <a:lnTo>
                      <a:pt x="20539" y="18040"/>
                    </a:lnTo>
                    <a:lnTo>
                      <a:pt x="19613" y="18164"/>
                    </a:lnTo>
                    <a:lnTo>
                      <a:pt x="18552" y="18961"/>
                    </a:lnTo>
                    <a:lnTo>
                      <a:pt x="17360" y="19146"/>
                    </a:lnTo>
                    <a:lnTo>
                      <a:pt x="17625" y="19636"/>
                    </a:lnTo>
                    <a:lnTo>
                      <a:pt x="17360" y="19820"/>
                    </a:lnTo>
                    <a:lnTo>
                      <a:pt x="16962" y="19636"/>
                    </a:lnTo>
                    <a:lnTo>
                      <a:pt x="16564" y="19820"/>
                    </a:lnTo>
                    <a:lnTo>
                      <a:pt x="16432" y="20066"/>
                    </a:lnTo>
                    <a:lnTo>
                      <a:pt x="1987" y="21600"/>
                    </a:lnTo>
                    <a:lnTo>
                      <a:pt x="1723" y="21170"/>
                    </a:lnTo>
                    <a:lnTo>
                      <a:pt x="662" y="20679"/>
                    </a:lnTo>
                    <a:lnTo>
                      <a:pt x="796" y="19882"/>
                    </a:lnTo>
                    <a:lnTo>
                      <a:pt x="1193" y="19636"/>
                    </a:lnTo>
                    <a:lnTo>
                      <a:pt x="662" y="18900"/>
                    </a:lnTo>
                    <a:lnTo>
                      <a:pt x="0" y="15709"/>
                    </a:lnTo>
                    <a:lnTo>
                      <a:pt x="0" y="14727"/>
                    </a:lnTo>
                    <a:lnTo>
                      <a:pt x="796" y="12824"/>
                    </a:lnTo>
                    <a:lnTo>
                      <a:pt x="1590" y="11597"/>
                    </a:lnTo>
                    <a:lnTo>
                      <a:pt x="1723" y="10739"/>
                    </a:lnTo>
                    <a:lnTo>
                      <a:pt x="928" y="10063"/>
                    </a:lnTo>
                    <a:lnTo>
                      <a:pt x="928" y="9327"/>
                    </a:lnTo>
                    <a:lnTo>
                      <a:pt x="1458" y="8898"/>
                    </a:lnTo>
                    <a:lnTo>
                      <a:pt x="4108" y="7854"/>
                    </a:lnTo>
                    <a:lnTo>
                      <a:pt x="5565" y="6136"/>
                    </a:lnTo>
                    <a:lnTo>
                      <a:pt x="4108" y="5154"/>
                    </a:lnTo>
                    <a:lnTo>
                      <a:pt x="3843" y="4664"/>
                    </a:lnTo>
                    <a:lnTo>
                      <a:pt x="4373" y="4418"/>
                    </a:lnTo>
                    <a:lnTo>
                      <a:pt x="4373" y="4050"/>
                    </a:lnTo>
                    <a:lnTo>
                      <a:pt x="3711" y="2884"/>
                    </a:lnTo>
                    <a:lnTo>
                      <a:pt x="4240" y="1411"/>
                    </a:lnTo>
                    <a:lnTo>
                      <a:pt x="3446" y="921"/>
                    </a:lnTo>
                    <a:lnTo>
                      <a:pt x="3711" y="737"/>
                    </a:lnTo>
                    <a:lnTo>
                      <a:pt x="4638" y="737"/>
                    </a:lnTo>
                    <a:lnTo>
                      <a:pt x="5036" y="245"/>
                    </a:lnTo>
                    <a:lnTo>
                      <a:pt x="5831" y="369"/>
                    </a:lnTo>
                    <a:lnTo>
                      <a:pt x="6759" y="307"/>
                    </a:lnTo>
                    <a:lnTo>
                      <a:pt x="7421" y="0"/>
                    </a:lnTo>
                    <a:lnTo>
                      <a:pt x="16962" y="13255"/>
                    </a:lnTo>
                    <a:lnTo>
                      <a:pt x="17094" y="13500"/>
                    </a:lnTo>
                    <a:lnTo>
                      <a:pt x="16962" y="14052"/>
                    </a:lnTo>
                    <a:lnTo>
                      <a:pt x="17094" y="14297"/>
                    </a:lnTo>
                    <a:lnTo>
                      <a:pt x="19479" y="15157"/>
                    </a:lnTo>
                    <a:lnTo>
                      <a:pt x="20010" y="15218"/>
                    </a:lnTo>
                    <a:lnTo>
                      <a:pt x="20275" y="15648"/>
                    </a:lnTo>
                    <a:lnTo>
                      <a:pt x="20275" y="15954"/>
                    </a:lnTo>
                    <a:lnTo>
                      <a:pt x="21600" y="16998"/>
                    </a:lnTo>
                    <a:lnTo>
                      <a:pt x="21335" y="17182"/>
                    </a:lnTo>
                    <a:lnTo>
                      <a:pt x="21335" y="17734"/>
                    </a:lnTo>
                    <a:cubicBezTo>
                      <a:pt x="21335" y="17734"/>
                      <a:pt x="21335" y="18225"/>
                      <a:pt x="21335" y="18225"/>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11" name="Google Shape;211;p17"/>
              <p:cNvSpPr/>
              <p:nvPr/>
            </p:nvSpPr>
            <p:spPr>
              <a:xfrm>
                <a:off x="5676978" y="5220516"/>
                <a:ext cx="2489648" cy="1286545"/>
              </a:xfrm>
              <a:custGeom>
                <a:avLst/>
                <a:gdLst/>
                <a:ahLst/>
                <a:cxnLst/>
                <a:rect l="l" t="t" r="r" b="b"/>
                <a:pathLst>
                  <a:path w="21600" h="21600" extrusionOk="0">
                    <a:moveTo>
                      <a:pt x="21130" y="1053"/>
                    </a:moveTo>
                    <a:lnTo>
                      <a:pt x="2548" y="287"/>
                    </a:lnTo>
                    <a:lnTo>
                      <a:pt x="99" y="0"/>
                    </a:lnTo>
                    <a:lnTo>
                      <a:pt x="0" y="2969"/>
                    </a:lnTo>
                    <a:lnTo>
                      <a:pt x="7546" y="3832"/>
                    </a:lnTo>
                    <a:lnTo>
                      <a:pt x="7349" y="15661"/>
                    </a:lnTo>
                    <a:lnTo>
                      <a:pt x="7621" y="15757"/>
                    </a:lnTo>
                    <a:lnTo>
                      <a:pt x="7769" y="15997"/>
                    </a:lnTo>
                    <a:lnTo>
                      <a:pt x="8140" y="16907"/>
                    </a:lnTo>
                    <a:lnTo>
                      <a:pt x="8313" y="17050"/>
                    </a:lnTo>
                    <a:lnTo>
                      <a:pt x="8833" y="16955"/>
                    </a:lnTo>
                    <a:lnTo>
                      <a:pt x="9006" y="16667"/>
                    </a:lnTo>
                    <a:lnTo>
                      <a:pt x="9303" y="16955"/>
                    </a:lnTo>
                    <a:lnTo>
                      <a:pt x="9377" y="17242"/>
                    </a:lnTo>
                    <a:lnTo>
                      <a:pt x="9353" y="17529"/>
                    </a:lnTo>
                    <a:lnTo>
                      <a:pt x="9501" y="17960"/>
                    </a:lnTo>
                    <a:lnTo>
                      <a:pt x="9575" y="18056"/>
                    </a:lnTo>
                    <a:lnTo>
                      <a:pt x="10268" y="18295"/>
                    </a:lnTo>
                    <a:lnTo>
                      <a:pt x="10515" y="18535"/>
                    </a:lnTo>
                    <a:lnTo>
                      <a:pt x="10664" y="18535"/>
                    </a:lnTo>
                    <a:lnTo>
                      <a:pt x="10713" y="18439"/>
                    </a:lnTo>
                    <a:lnTo>
                      <a:pt x="10911" y="18344"/>
                    </a:lnTo>
                    <a:lnTo>
                      <a:pt x="11085" y="18823"/>
                    </a:lnTo>
                    <a:lnTo>
                      <a:pt x="11357" y="19062"/>
                    </a:lnTo>
                    <a:lnTo>
                      <a:pt x="11530" y="18679"/>
                    </a:lnTo>
                    <a:lnTo>
                      <a:pt x="12198" y="18871"/>
                    </a:lnTo>
                    <a:lnTo>
                      <a:pt x="12198" y="19062"/>
                    </a:lnTo>
                    <a:lnTo>
                      <a:pt x="12495" y="19541"/>
                    </a:lnTo>
                    <a:lnTo>
                      <a:pt x="12594" y="19637"/>
                    </a:lnTo>
                    <a:lnTo>
                      <a:pt x="12594" y="20260"/>
                    </a:lnTo>
                    <a:lnTo>
                      <a:pt x="13089" y="20450"/>
                    </a:lnTo>
                    <a:lnTo>
                      <a:pt x="13188" y="19828"/>
                    </a:lnTo>
                    <a:lnTo>
                      <a:pt x="13386" y="19684"/>
                    </a:lnTo>
                    <a:lnTo>
                      <a:pt x="14004" y="20595"/>
                    </a:lnTo>
                    <a:lnTo>
                      <a:pt x="14103" y="20595"/>
                    </a:lnTo>
                    <a:lnTo>
                      <a:pt x="14375" y="20211"/>
                    </a:lnTo>
                    <a:lnTo>
                      <a:pt x="14598" y="20211"/>
                    </a:lnTo>
                    <a:lnTo>
                      <a:pt x="14623" y="20450"/>
                    </a:lnTo>
                    <a:lnTo>
                      <a:pt x="14573" y="20978"/>
                    </a:lnTo>
                    <a:lnTo>
                      <a:pt x="14672" y="21361"/>
                    </a:lnTo>
                    <a:lnTo>
                      <a:pt x="14845" y="21121"/>
                    </a:lnTo>
                    <a:lnTo>
                      <a:pt x="14821" y="20786"/>
                    </a:lnTo>
                    <a:lnTo>
                      <a:pt x="15019" y="20260"/>
                    </a:lnTo>
                    <a:lnTo>
                      <a:pt x="15266" y="19971"/>
                    </a:lnTo>
                    <a:lnTo>
                      <a:pt x="15365" y="20020"/>
                    </a:lnTo>
                    <a:lnTo>
                      <a:pt x="15390" y="20403"/>
                    </a:lnTo>
                    <a:lnTo>
                      <a:pt x="15687" y="20595"/>
                    </a:lnTo>
                    <a:lnTo>
                      <a:pt x="15810" y="20595"/>
                    </a:lnTo>
                    <a:lnTo>
                      <a:pt x="15909" y="20307"/>
                    </a:lnTo>
                    <a:lnTo>
                      <a:pt x="16107" y="20355"/>
                    </a:lnTo>
                    <a:lnTo>
                      <a:pt x="16157" y="20450"/>
                    </a:lnTo>
                    <a:lnTo>
                      <a:pt x="16157" y="20595"/>
                    </a:lnTo>
                    <a:lnTo>
                      <a:pt x="16404" y="20834"/>
                    </a:lnTo>
                    <a:lnTo>
                      <a:pt x="16800" y="21361"/>
                    </a:lnTo>
                    <a:lnTo>
                      <a:pt x="17221" y="20738"/>
                    </a:lnTo>
                    <a:lnTo>
                      <a:pt x="17369" y="20595"/>
                    </a:lnTo>
                    <a:lnTo>
                      <a:pt x="17938" y="20499"/>
                    </a:lnTo>
                    <a:lnTo>
                      <a:pt x="18408" y="20163"/>
                    </a:lnTo>
                    <a:lnTo>
                      <a:pt x="18581" y="20116"/>
                    </a:lnTo>
                    <a:lnTo>
                      <a:pt x="18804" y="20116"/>
                    </a:lnTo>
                    <a:lnTo>
                      <a:pt x="19373" y="20260"/>
                    </a:lnTo>
                    <a:lnTo>
                      <a:pt x="19744" y="20020"/>
                    </a:lnTo>
                    <a:lnTo>
                      <a:pt x="19819" y="19876"/>
                    </a:lnTo>
                    <a:lnTo>
                      <a:pt x="21080" y="21169"/>
                    </a:lnTo>
                    <a:lnTo>
                      <a:pt x="21303" y="21313"/>
                    </a:lnTo>
                    <a:lnTo>
                      <a:pt x="21402" y="21552"/>
                    </a:lnTo>
                    <a:lnTo>
                      <a:pt x="21526" y="21600"/>
                    </a:lnTo>
                    <a:lnTo>
                      <a:pt x="21600" y="10824"/>
                    </a:lnTo>
                    <a:lnTo>
                      <a:pt x="21155" y="4119"/>
                    </a:lnTo>
                    <a:cubicBezTo>
                      <a:pt x="21155" y="4119"/>
                      <a:pt x="21130" y="1053"/>
                      <a:pt x="21130" y="1053"/>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12" name="Google Shape;212;p17"/>
              <p:cNvSpPr/>
              <p:nvPr/>
            </p:nvSpPr>
            <p:spPr>
              <a:xfrm>
                <a:off x="10798126" y="5752288"/>
                <a:ext cx="1586427" cy="1635342"/>
              </a:xfrm>
              <a:custGeom>
                <a:avLst/>
                <a:gdLst/>
                <a:ahLst/>
                <a:cxnLst/>
                <a:rect l="l" t="t" r="r" b="b"/>
                <a:pathLst>
                  <a:path w="21600" h="21600" extrusionOk="0">
                    <a:moveTo>
                      <a:pt x="0" y="1282"/>
                    </a:moveTo>
                    <a:lnTo>
                      <a:pt x="2914" y="11422"/>
                    </a:lnTo>
                    <a:lnTo>
                      <a:pt x="3186" y="11686"/>
                    </a:lnTo>
                    <a:lnTo>
                      <a:pt x="3419" y="12402"/>
                    </a:lnTo>
                    <a:lnTo>
                      <a:pt x="3574" y="12704"/>
                    </a:lnTo>
                    <a:lnTo>
                      <a:pt x="3924" y="12930"/>
                    </a:lnTo>
                    <a:lnTo>
                      <a:pt x="4196" y="13232"/>
                    </a:lnTo>
                    <a:lnTo>
                      <a:pt x="4040" y="13646"/>
                    </a:lnTo>
                    <a:lnTo>
                      <a:pt x="4390" y="14061"/>
                    </a:lnTo>
                    <a:lnTo>
                      <a:pt x="4351" y="14212"/>
                    </a:lnTo>
                    <a:lnTo>
                      <a:pt x="3963" y="14740"/>
                    </a:lnTo>
                    <a:lnTo>
                      <a:pt x="3963" y="15380"/>
                    </a:lnTo>
                    <a:lnTo>
                      <a:pt x="3730" y="15946"/>
                    </a:lnTo>
                    <a:lnTo>
                      <a:pt x="3768" y="16813"/>
                    </a:lnTo>
                    <a:lnTo>
                      <a:pt x="4273" y="17868"/>
                    </a:lnTo>
                    <a:lnTo>
                      <a:pt x="4196" y="19112"/>
                    </a:lnTo>
                    <a:lnTo>
                      <a:pt x="4701" y="19866"/>
                    </a:lnTo>
                    <a:lnTo>
                      <a:pt x="4778" y="20167"/>
                    </a:lnTo>
                    <a:lnTo>
                      <a:pt x="4817" y="20394"/>
                    </a:lnTo>
                    <a:lnTo>
                      <a:pt x="5206" y="20771"/>
                    </a:lnTo>
                    <a:lnTo>
                      <a:pt x="5167" y="21072"/>
                    </a:lnTo>
                    <a:lnTo>
                      <a:pt x="5439" y="21449"/>
                    </a:lnTo>
                    <a:lnTo>
                      <a:pt x="16783" y="20771"/>
                    </a:lnTo>
                    <a:lnTo>
                      <a:pt x="16938" y="21298"/>
                    </a:lnTo>
                    <a:lnTo>
                      <a:pt x="17093" y="21525"/>
                    </a:lnTo>
                    <a:lnTo>
                      <a:pt x="17715" y="21600"/>
                    </a:lnTo>
                    <a:lnTo>
                      <a:pt x="17832" y="21035"/>
                    </a:lnTo>
                    <a:lnTo>
                      <a:pt x="17482" y="19979"/>
                    </a:lnTo>
                    <a:lnTo>
                      <a:pt x="17521" y="19602"/>
                    </a:lnTo>
                    <a:lnTo>
                      <a:pt x="17637" y="19413"/>
                    </a:lnTo>
                    <a:lnTo>
                      <a:pt x="17948" y="19187"/>
                    </a:lnTo>
                    <a:lnTo>
                      <a:pt x="18764" y="19564"/>
                    </a:lnTo>
                    <a:lnTo>
                      <a:pt x="19502" y="19602"/>
                    </a:lnTo>
                    <a:lnTo>
                      <a:pt x="19852" y="19489"/>
                    </a:lnTo>
                    <a:lnTo>
                      <a:pt x="19735" y="18698"/>
                    </a:lnTo>
                    <a:lnTo>
                      <a:pt x="19580" y="18282"/>
                    </a:lnTo>
                    <a:lnTo>
                      <a:pt x="19580" y="17755"/>
                    </a:lnTo>
                    <a:lnTo>
                      <a:pt x="19658" y="17340"/>
                    </a:lnTo>
                    <a:lnTo>
                      <a:pt x="20240" y="15682"/>
                    </a:lnTo>
                    <a:lnTo>
                      <a:pt x="20357" y="14966"/>
                    </a:lnTo>
                    <a:lnTo>
                      <a:pt x="20629" y="14287"/>
                    </a:lnTo>
                    <a:lnTo>
                      <a:pt x="20978" y="13609"/>
                    </a:lnTo>
                    <a:lnTo>
                      <a:pt x="21328" y="13269"/>
                    </a:lnTo>
                    <a:lnTo>
                      <a:pt x="21522" y="13194"/>
                    </a:lnTo>
                    <a:lnTo>
                      <a:pt x="21600" y="12967"/>
                    </a:lnTo>
                    <a:lnTo>
                      <a:pt x="21289" y="12892"/>
                    </a:lnTo>
                    <a:lnTo>
                      <a:pt x="21289" y="12779"/>
                    </a:lnTo>
                    <a:lnTo>
                      <a:pt x="21095" y="12779"/>
                    </a:lnTo>
                    <a:lnTo>
                      <a:pt x="20512" y="12741"/>
                    </a:lnTo>
                    <a:lnTo>
                      <a:pt x="20357" y="12628"/>
                    </a:lnTo>
                    <a:lnTo>
                      <a:pt x="20201" y="12402"/>
                    </a:lnTo>
                    <a:lnTo>
                      <a:pt x="19968" y="11422"/>
                    </a:lnTo>
                    <a:lnTo>
                      <a:pt x="19463" y="10743"/>
                    </a:lnTo>
                    <a:lnTo>
                      <a:pt x="18841" y="10517"/>
                    </a:lnTo>
                    <a:lnTo>
                      <a:pt x="18531" y="9500"/>
                    </a:lnTo>
                    <a:lnTo>
                      <a:pt x="18142" y="9047"/>
                    </a:lnTo>
                    <a:lnTo>
                      <a:pt x="17948" y="8520"/>
                    </a:lnTo>
                    <a:lnTo>
                      <a:pt x="17598" y="8369"/>
                    </a:lnTo>
                    <a:lnTo>
                      <a:pt x="16899" y="8105"/>
                    </a:lnTo>
                    <a:lnTo>
                      <a:pt x="16472" y="7577"/>
                    </a:lnTo>
                    <a:lnTo>
                      <a:pt x="16006" y="7276"/>
                    </a:lnTo>
                    <a:lnTo>
                      <a:pt x="15967" y="7012"/>
                    </a:lnTo>
                    <a:lnTo>
                      <a:pt x="15734" y="6522"/>
                    </a:lnTo>
                    <a:lnTo>
                      <a:pt x="15578" y="6371"/>
                    </a:lnTo>
                    <a:lnTo>
                      <a:pt x="14918" y="6145"/>
                    </a:lnTo>
                    <a:lnTo>
                      <a:pt x="13636" y="4976"/>
                    </a:lnTo>
                    <a:lnTo>
                      <a:pt x="13053" y="4788"/>
                    </a:lnTo>
                    <a:lnTo>
                      <a:pt x="12898" y="4411"/>
                    </a:lnTo>
                    <a:lnTo>
                      <a:pt x="12354" y="3958"/>
                    </a:lnTo>
                    <a:lnTo>
                      <a:pt x="11965" y="3204"/>
                    </a:lnTo>
                    <a:lnTo>
                      <a:pt x="11577" y="2827"/>
                    </a:lnTo>
                    <a:lnTo>
                      <a:pt x="11422" y="2526"/>
                    </a:lnTo>
                    <a:lnTo>
                      <a:pt x="10605" y="2375"/>
                    </a:lnTo>
                    <a:lnTo>
                      <a:pt x="9518" y="1847"/>
                    </a:lnTo>
                    <a:lnTo>
                      <a:pt x="9168" y="1546"/>
                    </a:lnTo>
                    <a:lnTo>
                      <a:pt x="9557" y="754"/>
                    </a:lnTo>
                    <a:lnTo>
                      <a:pt x="9829" y="528"/>
                    </a:lnTo>
                    <a:lnTo>
                      <a:pt x="10023" y="264"/>
                    </a:lnTo>
                    <a:lnTo>
                      <a:pt x="10062" y="76"/>
                    </a:lnTo>
                    <a:lnTo>
                      <a:pt x="10023" y="0"/>
                    </a:lnTo>
                    <a:lnTo>
                      <a:pt x="4040" y="830"/>
                    </a:lnTo>
                    <a:cubicBezTo>
                      <a:pt x="4040" y="830"/>
                      <a:pt x="0" y="1282"/>
                      <a:pt x="0" y="1282"/>
                    </a:cubicBezTo>
                    <a:close/>
                  </a:path>
                </a:pathLst>
              </a:custGeom>
              <a:solidFill>
                <a:schemeClr val="accent5"/>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13" name="Google Shape;213;p17"/>
              <p:cNvSpPr/>
              <p:nvPr/>
            </p:nvSpPr>
            <p:spPr>
              <a:xfrm>
                <a:off x="11310532" y="3925394"/>
                <a:ext cx="2200154" cy="1263674"/>
              </a:xfrm>
              <a:custGeom>
                <a:avLst/>
                <a:gdLst/>
                <a:ahLst/>
                <a:cxnLst/>
                <a:rect l="l" t="t" r="r" b="b"/>
                <a:pathLst>
                  <a:path w="21600" h="21600" extrusionOk="0">
                    <a:moveTo>
                      <a:pt x="21320" y="15700"/>
                    </a:moveTo>
                    <a:lnTo>
                      <a:pt x="14185" y="18089"/>
                    </a:lnTo>
                    <a:lnTo>
                      <a:pt x="6687" y="20234"/>
                    </a:lnTo>
                    <a:lnTo>
                      <a:pt x="6547" y="20137"/>
                    </a:lnTo>
                    <a:lnTo>
                      <a:pt x="6239" y="20283"/>
                    </a:lnTo>
                    <a:lnTo>
                      <a:pt x="5456" y="20429"/>
                    </a:lnTo>
                    <a:lnTo>
                      <a:pt x="5512" y="20186"/>
                    </a:lnTo>
                    <a:lnTo>
                      <a:pt x="4728" y="20429"/>
                    </a:lnTo>
                    <a:lnTo>
                      <a:pt x="4728" y="20576"/>
                    </a:lnTo>
                    <a:lnTo>
                      <a:pt x="0" y="21600"/>
                    </a:lnTo>
                    <a:lnTo>
                      <a:pt x="196" y="21258"/>
                    </a:lnTo>
                    <a:lnTo>
                      <a:pt x="1203" y="20429"/>
                    </a:lnTo>
                    <a:lnTo>
                      <a:pt x="1315" y="19990"/>
                    </a:lnTo>
                    <a:lnTo>
                      <a:pt x="1874" y="19308"/>
                    </a:lnTo>
                    <a:lnTo>
                      <a:pt x="1903" y="18869"/>
                    </a:lnTo>
                    <a:lnTo>
                      <a:pt x="1986" y="18626"/>
                    </a:lnTo>
                    <a:lnTo>
                      <a:pt x="2266" y="18332"/>
                    </a:lnTo>
                    <a:lnTo>
                      <a:pt x="2294" y="17796"/>
                    </a:lnTo>
                    <a:lnTo>
                      <a:pt x="2574" y="17357"/>
                    </a:lnTo>
                    <a:lnTo>
                      <a:pt x="4029" y="15163"/>
                    </a:lnTo>
                    <a:lnTo>
                      <a:pt x="4113" y="14676"/>
                    </a:lnTo>
                    <a:lnTo>
                      <a:pt x="4225" y="14822"/>
                    </a:lnTo>
                    <a:lnTo>
                      <a:pt x="4113" y="15310"/>
                    </a:lnTo>
                    <a:lnTo>
                      <a:pt x="4561" y="16041"/>
                    </a:lnTo>
                    <a:lnTo>
                      <a:pt x="5176" y="16432"/>
                    </a:lnTo>
                    <a:lnTo>
                      <a:pt x="5456" y="16480"/>
                    </a:lnTo>
                    <a:lnTo>
                      <a:pt x="5792" y="15993"/>
                    </a:lnTo>
                    <a:lnTo>
                      <a:pt x="5820" y="15651"/>
                    </a:lnTo>
                    <a:lnTo>
                      <a:pt x="6043" y="15457"/>
                    </a:lnTo>
                    <a:lnTo>
                      <a:pt x="6267" y="15797"/>
                    </a:lnTo>
                    <a:lnTo>
                      <a:pt x="6407" y="15944"/>
                    </a:lnTo>
                    <a:lnTo>
                      <a:pt x="6631" y="15846"/>
                    </a:lnTo>
                    <a:lnTo>
                      <a:pt x="7330" y="15359"/>
                    </a:lnTo>
                    <a:lnTo>
                      <a:pt x="7442" y="14579"/>
                    </a:lnTo>
                    <a:lnTo>
                      <a:pt x="7526" y="14579"/>
                    </a:lnTo>
                    <a:lnTo>
                      <a:pt x="7694" y="14822"/>
                    </a:lnTo>
                    <a:lnTo>
                      <a:pt x="8254" y="13944"/>
                    </a:lnTo>
                    <a:lnTo>
                      <a:pt x="8450" y="14140"/>
                    </a:lnTo>
                    <a:lnTo>
                      <a:pt x="8925" y="13067"/>
                    </a:lnTo>
                    <a:lnTo>
                      <a:pt x="8814" y="12628"/>
                    </a:lnTo>
                    <a:lnTo>
                      <a:pt x="8841" y="11897"/>
                    </a:lnTo>
                    <a:lnTo>
                      <a:pt x="9317" y="10337"/>
                    </a:lnTo>
                    <a:lnTo>
                      <a:pt x="9933" y="6290"/>
                    </a:lnTo>
                    <a:lnTo>
                      <a:pt x="10044" y="6241"/>
                    </a:lnTo>
                    <a:lnTo>
                      <a:pt x="10380" y="6631"/>
                    </a:lnTo>
                    <a:lnTo>
                      <a:pt x="10436" y="6874"/>
                    </a:lnTo>
                    <a:lnTo>
                      <a:pt x="10604" y="7216"/>
                    </a:lnTo>
                    <a:lnTo>
                      <a:pt x="10968" y="7070"/>
                    </a:lnTo>
                    <a:lnTo>
                      <a:pt x="11220" y="6338"/>
                    </a:lnTo>
                    <a:lnTo>
                      <a:pt x="11444" y="4827"/>
                    </a:lnTo>
                    <a:lnTo>
                      <a:pt x="11639" y="4242"/>
                    </a:lnTo>
                    <a:lnTo>
                      <a:pt x="11975" y="4486"/>
                    </a:lnTo>
                    <a:lnTo>
                      <a:pt x="12199" y="3608"/>
                    </a:lnTo>
                    <a:lnTo>
                      <a:pt x="12423" y="3462"/>
                    </a:lnTo>
                    <a:lnTo>
                      <a:pt x="12619" y="2974"/>
                    </a:lnTo>
                    <a:lnTo>
                      <a:pt x="12786" y="2145"/>
                    </a:lnTo>
                    <a:lnTo>
                      <a:pt x="12926" y="1950"/>
                    </a:lnTo>
                    <a:lnTo>
                      <a:pt x="12954" y="1755"/>
                    </a:lnTo>
                    <a:lnTo>
                      <a:pt x="12842" y="1561"/>
                    </a:lnTo>
                    <a:lnTo>
                      <a:pt x="12898" y="342"/>
                    </a:lnTo>
                    <a:lnTo>
                      <a:pt x="12954" y="147"/>
                    </a:lnTo>
                    <a:lnTo>
                      <a:pt x="13066" y="0"/>
                    </a:lnTo>
                    <a:lnTo>
                      <a:pt x="14353" y="1414"/>
                    </a:lnTo>
                    <a:lnTo>
                      <a:pt x="14549" y="1511"/>
                    </a:lnTo>
                    <a:lnTo>
                      <a:pt x="14605" y="1414"/>
                    </a:lnTo>
                    <a:lnTo>
                      <a:pt x="14745" y="195"/>
                    </a:lnTo>
                    <a:lnTo>
                      <a:pt x="14969" y="195"/>
                    </a:lnTo>
                    <a:lnTo>
                      <a:pt x="15193" y="342"/>
                    </a:lnTo>
                    <a:lnTo>
                      <a:pt x="15473" y="488"/>
                    </a:lnTo>
                    <a:lnTo>
                      <a:pt x="15305" y="975"/>
                    </a:lnTo>
                    <a:lnTo>
                      <a:pt x="15613" y="1561"/>
                    </a:lnTo>
                    <a:lnTo>
                      <a:pt x="16144" y="1561"/>
                    </a:lnTo>
                    <a:lnTo>
                      <a:pt x="16396" y="1999"/>
                    </a:lnTo>
                    <a:lnTo>
                      <a:pt x="16732" y="2243"/>
                    </a:lnTo>
                    <a:lnTo>
                      <a:pt x="16983" y="2780"/>
                    </a:lnTo>
                    <a:lnTo>
                      <a:pt x="16928" y="3072"/>
                    </a:lnTo>
                    <a:lnTo>
                      <a:pt x="16592" y="4144"/>
                    </a:lnTo>
                    <a:lnTo>
                      <a:pt x="16368" y="5119"/>
                    </a:lnTo>
                    <a:lnTo>
                      <a:pt x="16424" y="5802"/>
                    </a:lnTo>
                    <a:lnTo>
                      <a:pt x="16843" y="5851"/>
                    </a:lnTo>
                    <a:lnTo>
                      <a:pt x="17207" y="5461"/>
                    </a:lnTo>
                    <a:lnTo>
                      <a:pt x="17487" y="6046"/>
                    </a:lnTo>
                    <a:lnTo>
                      <a:pt x="17655" y="6193"/>
                    </a:lnTo>
                    <a:lnTo>
                      <a:pt x="17795" y="6241"/>
                    </a:lnTo>
                    <a:lnTo>
                      <a:pt x="18019" y="6582"/>
                    </a:lnTo>
                    <a:lnTo>
                      <a:pt x="18131" y="6631"/>
                    </a:lnTo>
                    <a:lnTo>
                      <a:pt x="18327" y="6436"/>
                    </a:lnTo>
                    <a:lnTo>
                      <a:pt x="18438" y="6485"/>
                    </a:lnTo>
                    <a:lnTo>
                      <a:pt x="19082" y="7070"/>
                    </a:lnTo>
                    <a:lnTo>
                      <a:pt x="19530" y="7314"/>
                    </a:lnTo>
                    <a:lnTo>
                      <a:pt x="19781" y="7801"/>
                    </a:lnTo>
                    <a:lnTo>
                      <a:pt x="19753" y="8045"/>
                    </a:lnTo>
                    <a:lnTo>
                      <a:pt x="19586" y="8289"/>
                    </a:lnTo>
                    <a:lnTo>
                      <a:pt x="19670" y="9069"/>
                    </a:lnTo>
                    <a:lnTo>
                      <a:pt x="19586" y="9215"/>
                    </a:lnTo>
                    <a:lnTo>
                      <a:pt x="19446" y="9362"/>
                    </a:lnTo>
                    <a:lnTo>
                      <a:pt x="19446" y="9459"/>
                    </a:lnTo>
                    <a:lnTo>
                      <a:pt x="19949" y="9850"/>
                    </a:lnTo>
                    <a:lnTo>
                      <a:pt x="20117" y="10483"/>
                    </a:lnTo>
                    <a:lnTo>
                      <a:pt x="20089" y="10727"/>
                    </a:lnTo>
                    <a:lnTo>
                      <a:pt x="20005" y="10922"/>
                    </a:lnTo>
                    <a:lnTo>
                      <a:pt x="19614" y="10775"/>
                    </a:lnTo>
                    <a:lnTo>
                      <a:pt x="19557" y="11068"/>
                    </a:lnTo>
                    <a:lnTo>
                      <a:pt x="19697" y="11361"/>
                    </a:lnTo>
                    <a:lnTo>
                      <a:pt x="19781" y="11312"/>
                    </a:lnTo>
                    <a:lnTo>
                      <a:pt x="19781" y="11556"/>
                    </a:lnTo>
                    <a:lnTo>
                      <a:pt x="19557" y="11702"/>
                    </a:lnTo>
                    <a:lnTo>
                      <a:pt x="19446" y="11702"/>
                    </a:lnTo>
                    <a:lnTo>
                      <a:pt x="19418" y="11848"/>
                    </a:lnTo>
                    <a:lnTo>
                      <a:pt x="19557" y="12044"/>
                    </a:lnTo>
                    <a:lnTo>
                      <a:pt x="19893" y="12092"/>
                    </a:lnTo>
                    <a:lnTo>
                      <a:pt x="20201" y="12287"/>
                    </a:lnTo>
                    <a:lnTo>
                      <a:pt x="20285" y="12580"/>
                    </a:lnTo>
                    <a:lnTo>
                      <a:pt x="19949" y="13164"/>
                    </a:lnTo>
                    <a:lnTo>
                      <a:pt x="19781" y="13164"/>
                    </a:lnTo>
                    <a:lnTo>
                      <a:pt x="19362" y="12921"/>
                    </a:lnTo>
                    <a:lnTo>
                      <a:pt x="19362" y="13213"/>
                    </a:lnTo>
                    <a:lnTo>
                      <a:pt x="19641" y="13457"/>
                    </a:lnTo>
                    <a:lnTo>
                      <a:pt x="19893" y="13847"/>
                    </a:lnTo>
                    <a:lnTo>
                      <a:pt x="20201" y="13652"/>
                    </a:lnTo>
                    <a:lnTo>
                      <a:pt x="20509" y="13262"/>
                    </a:lnTo>
                    <a:lnTo>
                      <a:pt x="20817" y="13262"/>
                    </a:lnTo>
                    <a:lnTo>
                      <a:pt x="21236" y="13262"/>
                    </a:lnTo>
                    <a:lnTo>
                      <a:pt x="21264" y="13360"/>
                    </a:lnTo>
                    <a:lnTo>
                      <a:pt x="21600" y="15066"/>
                    </a:lnTo>
                    <a:lnTo>
                      <a:pt x="21348" y="15457"/>
                    </a:lnTo>
                    <a:lnTo>
                      <a:pt x="21292" y="15457"/>
                    </a:lnTo>
                    <a:cubicBezTo>
                      <a:pt x="21292" y="15457"/>
                      <a:pt x="21320" y="15700"/>
                      <a:pt x="21320" y="15700"/>
                    </a:cubicBezTo>
                    <a:close/>
                  </a:path>
                </a:pathLst>
              </a:custGeom>
              <a:solidFill>
                <a:schemeClr val="accent5"/>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14" name="Google Shape;214;p17"/>
              <p:cNvSpPr/>
              <p:nvPr/>
            </p:nvSpPr>
            <p:spPr>
              <a:xfrm>
                <a:off x="12048740" y="1652496"/>
                <a:ext cx="2182785" cy="1672510"/>
              </a:xfrm>
              <a:custGeom>
                <a:avLst/>
                <a:gdLst/>
                <a:ahLst/>
                <a:cxnLst/>
                <a:rect l="l" t="t" r="r" b="b"/>
                <a:pathLst>
                  <a:path w="21600" h="21600" extrusionOk="0">
                    <a:moveTo>
                      <a:pt x="14005" y="17804"/>
                    </a:moveTo>
                    <a:lnTo>
                      <a:pt x="16348" y="18872"/>
                    </a:lnTo>
                    <a:lnTo>
                      <a:pt x="16518" y="19388"/>
                    </a:lnTo>
                    <a:lnTo>
                      <a:pt x="16348" y="19609"/>
                    </a:lnTo>
                    <a:lnTo>
                      <a:pt x="16235" y="19794"/>
                    </a:lnTo>
                    <a:lnTo>
                      <a:pt x="16179" y="20089"/>
                    </a:lnTo>
                    <a:lnTo>
                      <a:pt x="16207" y="20605"/>
                    </a:lnTo>
                    <a:lnTo>
                      <a:pt x="16038" y="20642"/>
                    </a:lnTo>
                    <a:lnTo>
                      <a:pt x="15925" y="20753"/>
                    </a:lnTo>
                    <a:lnTo>
                      <a:pt x="15727" y="21342"/>
                    </a:lnTo>
                    <a:lnTo>
                      <a:pt x="15727" y="21563"/>
                    </a:lnTo>
                    <a:lnTo>
                      <a:pt x="15783" y="21600"/>
                    </a:lnTo>
                    <a:lnTo>
                      <a:pt x="15896" y="21527"/>
                    </a:lnTo>
                    <a:lnTo>
                      <a:pt x="15953" y="21342"/>
                    </a:lnTo>
                    <a:lnTo>
                      <a:pt x="16320" y="20900"/>
                    </a:lnTo>
                    <a:lnTo>
                      <a:pt x="16546" y="20937"/>
                    </a:lnTo>
                    <a:lnTo>
                      <a:pt x="17054" y="20937"/>
                    </a:lnTo>
                    <a:lnTo>
                      <a:pt x="17224" y="20753"/>
                    </a:lnTo>
                    <a:lnTo>
                      <a:pt x="17703" y="20605"/>
                    </a:lnTo>
                    <a:lnTo>
                      <a:pt x="18099" y="20347"/>
                    </a:lnTo>
                    <a:lnTo>
                      <a:pt x="18381" y="20162"/>
                    </a:lnTo>
                    <a:lnTo>
                      <a:pt x="18692" y="19757"/>
                    </a:lnTo>
                    <a:lnTo>
                      <a:pt x="19991" y="18614"/>
                    </a:lnTo>
                    <a:lnTo>
                      <a:pt x="20329" y="18319"/>
                    </a:lnTo>
                    <a:lnTo>
                      <a:pt x="20612" y="18025"/>
                    </a:lnTo>
                    <a:lnTo>
                      <a:pt x="20838" y="17914"/>
                    </a:lnTo>
                    <a:lnTo>
                      <a:pt x="20979" y="17693"/>
                    </a:lnTo>
                    <a:lnTo>
                      <a:pt x="21261" y="17472"/>
                    </a:lnTo>
                    <a:lnTo>
                      <a:pt x="21430" y="17324"/>
                    </a:lnTo>
                    <a:lnTo>
                      <a:pt x="21572" y="16919"/>
                    </a:lnTo>
                    <a:lnTo>
                      <a:pt x="21600" y="16771"/>
                    </a:lnTo>
                    <a:lnTo>
                      <a:pt x="21544" y="16698"/>
                    </a:lnTo>
                    <a:lnTo>
                      <a:pt x="21261" y="17067"/>
                    </a:lnTo>
                    <a:lnTo>
                      <a:pt x="20979" y="17177"/>
                    </a:lnTo>
                    <a:lnTo>
                      <a:pt x="20640" y="17361"/>
                    </a:lnTo>
                    <a:lnTo>
                      <a:pt x="20442" y="17582"/>
                    </a:lnTo>
                    <a:lnTo>
                      <a:pt x="20329" y="17877"/>
                    </a:lnTo>
                    <a:lnTo>
                      <a:pt x="20019" y="18062"/>
                    </a:lnTo>
                    <a:lnTo>
                      <a:pt x="19962" y="17951"/>
                    </a:lnTo>
                    <a:lnTo>
                      <a:pt x="20075" y="17656"/>
                    </a:lnTo>
                    <a:lnTo>
                      <a:pt x="20301" y="17324"/>
                    </a:lnTo>
                    <a:lnTo>
                      <a:pt x="20555" y="16771"/>
                    </a:lnTo>
                    <a:lnTo>
                      <a:pt x="20471" y="16661"/>
                    </a:lnTo>
                    <a:lnTo>
                      <a:pt x="20245" y="16956"/>
                    </a:lnTo>
                    <a:lnTo>
                      <a:pt x="20103" y="17251"/>
                    </a:lnTo>
                    <a:lnTo>
                      <a:pt x="19906" y="17509"/>
                    </a:lnTo>
                    <a:lnTo>
                      <a:pt x="19172" y="18025"/>
                    </a:lnTo>
                    <a:lnTo>
                      <a:pt x="18240" y="18651"/>
                    </a:lnTo>
                    <a:lnTo>
                      <a:pt x="17478" y="19131"/>
                    </a:lnTo>
                    <a:lnTo>
                      <a:pt x="17195" y="19315"/>
                    </a:lnTo>
                    <a:lnTo>
                      <a:pt x="16913" y="19831"/>
                    </a:lnTo>
                    <a:lnTo>
                      <a:pt x="16743" y="19684"/>
                    </a:lnTo>
                    <a:lnTo>
                      <a:pt x="16687" y="19315"/>
                    </a:lnTo>
                    <a:lnTo>
                      <a:pt x="16800" y="18872"/>
                    </a:lnTo>
                    <a:lnTo>
                      <a:pt x="17054" y="18614"/>
                    </a:lnTo>
                    <a:lnTo>
                      <a:pt x="16772" y="18246"/>
                    </a:lnTo>
                    <a:lnTo>
                      <a:pt x="17195" y="17656"/>
                    </a:lnTo>
                    <a:lnTo>
                      <a:pt x="17224" y="17398"/>
                    </a:lnTo>
                    <a:lnTo>
                      <a:pt x="17026" y="17103"/>
                    </a:lnTo>
                    <a:lnTo>
                      <a:pt x="16687" y="13638"/>
                    </a:lnTo>
                    <a:lnTo>
                      <a:pt x="16574" y="13528"/>
                    </a:lnTo>
                    <a:lnTo>
                      <a:pt x="16602" y="10284"/>
                    </a:lnTo>
                    <a:lnTo>
                      <a:pt x="16320" y="9510"/>
                    </a:lnTo>
                    <a:lnTo>
                      <a:pt x="16122" y="8736"/>
                    </a:lnTo>
                    <a:lnTo>
                      <a:pt x="16122" y="8073"/>
                    </a:lnTo>
                    <a:lnTo>
                      <a:pt x="15953" y="6930"/>
                    </a:lnTo>
                    <a:lnTo>
                      <a:pt x="15671" y="6340"/>
                    </a:lnTo>
                    <a:lnTo>
                      <a:pt x="15501" y="6340"/>
                    </a:lnTo>
                    <a:lnTo>
                      <a:pt x="15558" y="6487"/>
                    </a:lnTo>
                    <a:lnTo>
                      <a:pt x="15473" y="6524"/>
                    </a:lnTo>
                    <a:lnTo>
                      <a:pt x="15388" y="6340"/>
                    </a:lnTo>
                    <a:lnTo>
                      <a:pt x="15445" y="5713"/>
                    </a:lnTo>
                    <a:lnTo>
                      <a:pt x="14993" y="4386"/>
                    </a:lnTo>
                    <a:lnTo>
                      <a:pt x="14965" y="3870"/>
                    </a:lnTo>
                    <a:lnTo>
                      <a:pt x="15134" y="3391"/>
                    </a:lnTo>
                    <a:lnTo>
                      <a:pt x="14993" y="2396"/>
                    </a:lnTo>
                    <a:lnTo>
                      <a:pt x="14597" y="1032"/>
                    </a:lnTo>
                    <a:lnTo>
                      <a:pt x="14569" y="885"/>
                    </a:lnTo>
                    <a:lnTo>
                      <a:pt x="14428" y="664"/>
                    </a:lnTo>
                    <a:lnTo>
                      <a:pt x="14513" y="442"/>
                    </a:lnTo>
                    <a:lnTo>
                      <a:pt x="14315" y="0"/>
                    </a:lnTo>
                    <a:lnTo>
                      <a:pt x="14315" y="0"/>
                    </a:lnTo>
                    <a:lnTo>
                      <a:pt x="10927" y="1106"/>
                    </a:lnTo>
                    <a:lnTo>
                      <a:pt x="10871" y="958"/>
                    </a:lnTo>
                    <a:lnTo>
                      <a:pt x="10729" y="1032"/>
                    </a:lnTo>
                    <a:lnTo>
                      <a:pt x="10475" y="1217"/>
                    </a:lnTo>
                    <a:lnTo>
                      <a:pt x="9656" y="2322"/>
                    </a:lnTo>
                    <a:lnTo>
                      <a:pt x="8838" y="3797"/>
                    </a:lnTo>
                    <a:lnTo>
                      <a:pt x="8696" y="4055"/>
                    </a:lnTo>
                    <a:lnTo>
                      <a:pt x="8781" y="4276"/>
                    </a:lnTo>
                    <a:lnTo>
                      <a:pt x="8640" y="4866"/>
                    </a:lnTo>
                    <a:lnTo>
                      <a:pt x="8471" y="5087"/>
                    </a:lnTo>
                    <a:lnTo>
                      <a:pt x="7623" y="6193"/>
                    </a:lnTo>
                    <a:lnTo>
                      <a:pt x="7539" y="6414"/>
                    </a:lnTo>
                    <a:lnTo>
                      <a:pt x="7652" y="6856"/>
                    </a:lnTo>
                    <a:lnTo>
                      <a:pt x="7736" y="6930"/>
                    </a:lnTo>
                    <a:lnTo>
                      <a:pt x="7962" y="6893"/>
                    </a:lnTo>
                    <a:lnTo>
                      <a:pt x="8132" y="7040"/>
                    </a:lnTo>
                    <a:lnTo>
                      <a:pt x="8160" y="7262"/>
                    </a:lnTo>
                    <a:lnTo>
                      <a:pt x="7990" y="7520"/>
                    </a:lnTo>
                    <a:lnTo>
                      <a:pt x="8075" y="7888"/>
                    </a:lnTo>
                    <a:lnTo>
                      <a:pt x="8273" y="8294"/>
                    </a:lnTo>
                    <a:lnTo>
                      <a:pt x="8216" y="8957"/>
                    </a:lnTo>
                    <a:lnTo>
                      <a:pt x="7680" y="9252"/>
                    </a:lnTo>
                    <a:lnTo>
                      <a:pt x="6889" y="10358"/>
                    </a:lnTo>
                    <a:lnTo>
                      <a:pt x="6296" y="10616"/>
                    </a:lnTo>
                    <a:lnTo>
                      <a:pt x="4941" y="11132"/>
                    </a:lnTo>
                    <a:lnTo>
                      <a:pt x="4489" y="10911"/>
                    </a:lnTo>
                    <a:lnTo>
                      <a:pt x="4066" y="10800"/>
                    </a:lnTo>
                    <a:lnTo>
                      <a:pt x="3360" y="10911"/>
                    </a:lnTo>
                    <a:lnTo>
                      <a:pt x="2626" y="11095"/>
                    </a:lnTo>
                    <a:lnTo>
                      <a:pt x="1835" y="11501"/>
                    </a:lnTo>
                    <a:lnTo>
                      <a:pt x="1468" y="11832"/>
                    </a:lnTo>
                    <a:lnTo>
                      <a:pt x="1327" y="12385"/>
                    </a:lnTo>
                    <a:lnTo>
                      <a:pt x="1327" y="12791"/>
                    </a:lnTo>
                    <a:lnTo>
                      <a:pt x="1863" y="13565"/>
                    </a:lnTo>
                    <a:lnTo>
                      <a:pt x="1948" y="13675"/>
                    </a:lnTo>
                    <a:lnTo>
                      <a:pt x="2005" y="14044"/>
                    </a:lnTo>
                    <a:lnTo>
                      <a:pt x="1920" y="14339"/>
                    </a:lnTo>
                    <a:lnTo>
                      <a:pt x="1722" y="14523"/>
                    </a:lnTo>
                    <a:lnTo>
                      <a:pt x="1524" y="15186"/>
                    </a:lnTo>
                    <a:lnTo>
                      <a:pt x="423" y="16661"/>
                    </a:lnTo>
                    <a:lnTo>
                      <a:pt x="0" y="17067"/>
                    </a:lnTo>
                    <a:lnTo>
                      <a:pt x="197" y="18283"/>
                    </a:lnTo>
                    <a:lnTo>
                      <a:pt x="11774" y="15260"/>
                    </a:lnTo>
                    <a:lnTo>
                      <a:pt x="11972" y="15445"/>
                    </a:lnTo>
                    <a:lnTo>
                      <a:pt x="12056" y="15702"/>
                    </a:lnTo>
                    <a:lnTo>
                      <a:pt x="12141" y="15813"/>
                    </a:lnTo>
                    <a:lnTo>
                      <a:pt x="12226" y="15776"/>
                    </a:lnTo>
                    <a:lnTo>
                      <a:pt x="12339" y="15923"/>
                    </a:lnTo>
                    <a:lnTo>
                      <a:pt x="12508" y="15998"/>
                    </a:lnTo>
                    <a:lnTo>
                      <a:pt x="12875" y="16882"/>
                    </a:lnTo>
                    <a:lnTo>
                      <a:pt x="12960" y="17213"/>
                    </a:lnTo>
                    <a:lnTo>
                      <a:pt x="13073" y="17361"/>
                    </a:lnTo>
                    <a:lnTo>
                      <a:pt x="13101" y="17472"/>
                    </a:lnTo>
                    <a:lnTo>
                      <a:pt x="13779" y="17545"/>
                    </a:lnTo>
                    <a:cubicBezTo>
                      <a:pt x="13779" y="17545"/>
                      <a:pt x="14005" y="17804"/>
                      <a:pt x="14005" y="17804"/>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15" name="Google Shape;215;p17"/>
              <p:cNvSpPr/>
              <p:nvPr/>
            </p:nvSpPr>
            <p:spPr>
              <a:xfrm>
                <a:off x="10332042" y="7198937"/>
                <a:ext cx="2637289" cy="1992717"/>
              </a:xfrm>
              <a:custGeom>
                <a:avLst/>
                <a:gdLst/>
                <a:ahLst/>
                <a:cxnLst/>
                <a:rect l="l" t="t" r="r" b="b"/>
                <a:pathLst>
                  <a:path w="21600" h="21600" extrusionOk="0">
                    <a:moveTo>
                      <a:pt x="6632" y="803"/>
                    </a:moveTo>
                    <a:lnTo>
                      <a:pt x="47" y="1669"/>
                    </a:lnTo>
                    <a:lnTo>
                      <a:pt x="47" y="1823"/>
                    </a:lnTo>
                    <a:lnTo>
                      <a:pt x="70" y="1916"/>
                    </a:lnTo>
                    <a:lnTo>
                      <a:pt x="0" y="2008"/>
                    </a:lnTo>
                    <a:lnTo>
                      <a:pt x="23" y="2287"/>
                    </a:lnTo>
                    <a:lnTo>
                      <a:pt x="210" y="2657"/>
                    </a:lnTo>
                    <a:lnTo>
                      <a:pt x="350" y="2812"/>
                    </a:lnTo>
                    <a:lnTo>
                      <a:pt x="420" y="2812"/>
                    </a:lnTo>
                    <a:lnTo>
                      <a:pt x="607" y="3028"/>
                    </a:lnTo>
                    <a:lnTo>
                      <a:pt x="654" y="3152"/>
                    </a:lnTo>
                    <a:lnTo>
                      <a:pt x="537" y="3523"/>
                    </a:lnTo>
                    <a:lnTo>
                      <a:pt x="537" y="3616"/>
                    </a:lnTo>
                    <a:lnTo>
                      <a:pt x="677" y="3708"/>
                    </a:lnTo>
                    <a:lnTo>
                      <a:pt x="724" y="3801"/>
                    </a:lnTo>
                    <a:lnTo>
                      <a:pt x="724" y="3893"/>
                    </a:lnTo>
                    <a:lnTo>
                      <a:pt x="584" y="4048"/>
                    </a:lnTo>
                    <a:lnTo>
                      <a:pt x="584" y="4295"/>
                    </a:lnTo>
                    <a:lnTo>
                      <a:pt x="654" y="4357"/>
                    </a:lnTo>
                    <a:lnTo>
                      <a:pt x="1027" y="4202"/>
                    </a:lnTo>
                    <a:lnTo>
                      <a:pt x="1144" y="4079"/>
                    </a:lnTo>
                    <a:lnTo>
                      <a:pt x="1284" y="3616"/>
                    </a:lnTo>
                    <a:lnTo>
                      <a:pt x="1331" y="3461"/>
                    </a:lnTo>
                    <a:lnTo>
                      <a:pt x="1494" y="3523"/>
                    </a:lnTo>
                    <a:lnTo>
                      <a:pt x="1635" y="3523"/>
                    </a:lnTo>
                    <a:lnTo>
                      <a:pt x="1705" y="3461"/>
                    </a:lnTo>
                    <a:lnTo>
                      <a:pt x="1821" y="3492"/>
                    </a:lnTo>
                    <a:lnTo>
                      <a:pt x="1798" y="3616"/>
                    </a:lnTo>
                    <a:lnTo>
                      <a:pt x="1541" y="3893"/>
                    </a:lnTo>
                    <a:lnTo>
                      <a:pt x="1588" y="3955"/>
                    </a:lnTo>
                    <a:lnTo>
                      <a:pt x="1798" y="3832"/>
                    </a:lnTo>
                    <a:lnTo>
                      <a:pt x="2102" y="3801"/>
                    </a:lnTo>
                    <a:lnTo>
                      <a:pt x="3292" y="3275"/>
                    </a:lnTo>
                    <a:lnTo>
                      <a:pt x="3456" y="3275"/>
                    </a:lnTo>
                    <a:lnTo>
                      <a:pt x="3456" y="3399"/>
                    </a:lnTo>
                    <a:lnTo>
                      <a:pt x="3246" y="3646"/>
                    </a:lnTo>
                    <a:lnTo>
                      <a:pt x="3339" y="3708"/>
                    </a:lnTo>
                    <a:lnTo>
                      <a:pt x="3853" y="3770"/>
                    </a:lnTo>
                    <a:lnTo>
                      <a:pt x="4343" y="4017"/>
                    </a:lnTo>
                    <a:lnTo>
                      <a:pt x="4880" y="4388"/>
                    </a:lnTo>
                    <a:lnTo>
                      <a:pt x="5021" y="4419"/>
                    </a:lnTo>
                    <a:lnTo>
                      <a:pt x="4997" y="4202"/>
                    </a:lnTo>
                    <a:lnTo>
                      <a:pt x="5114" y="4079"/>
                    </a:lnTo>
                    <a:lnTo>
                      <a:pt x="5231" y="4265"/>
                    </a:lnTo>
                    <a:lnTo>
                      <a:pt x="5534" y="4388"/>
                    </a:lnTo>
                    <a:lnTo>
                      <a:pt x="5604" y="4450"/>
                    </a:lnTo>
                    <a:lnTo>
                      <a:pt x="5628" y="4511"/>
                    </a:lnTo>
                    <a:lnTo>
                      <a:pt x="5511" y="4604"/>
                    </a:lnTo>
                    <a:lnTo>
                      <a:pt x="5558" y="4728"/>
                    </a:lnTo>
                    <a:lnTo>
                      <a:pt x="6211" y="5377"/>
                    </a:lnTo>
                    <a:lnTo>
                      <a:pt x="6258" y="5624"/>
                    </a:lnTo>
                    <a:lnTo>
                      <a:pt x="6235" y="5840"/>
                    </a:lnTo>
                    <a:lnTo>
                      <a:pt x="6188" y="5995"/>
                    </a:lnTo>
                    <a:lnTo>
                      <a:pt x="6095" y="5871"/>
                    </a:lnTo>
                    <a:lnTo>
                      <a:pt x="6048" y="5717"/>
                    </a:lnTo>
                    <a:lnTo>
                      <a:pt x="6001" y="5871"/>
                    </a:lnTo>
                    <a:lnTo>
                      <a:pt x="6025" y="6056"/>
                    </a:lnTo>
                    <a:lnTo>
                      <a:pt x="6165" y="6119"/>
                    </a:lnTo>
                    <a:lnTo>
                      <a:pt x="7075" y="5779"/>
                    </a:lnTo>
                    <a:lnTo>
                      <a:pt x="7122" y="5624"/>
                    </a:lnTo>
                    <a:lnTo>
                      <a:pt x="7449" y="5593"/>
                    </a:lnTo>
                    <a:lnTo>
                      <a:pt x="8196" y="4790"/>
                    </a:lnTo>
                    <a:lnTo>
                      <a:pt x="8687" y="4790"/>
                    </a:lnTo>
                    <a:lnTo>
                      <a:pt x="8687" y="4635"/>
                    </a:lnTo>
                    <a:lnTo>
                      <a:pt x="8617" y="4481"/>
                    </a:lnTo>
                    <a:lnTo>
                      <a:pt x="8757" y="4048"/>
                    </a:lnTo>
                    <a:lnTo>
                      <a:pt x="9551" y="3925"/>
                    </a:lnTo>
                    <a:lnTo>
                      <a:pt x="10742" y="4728"/>
                    </a:lnTo>
                    <a:lnTo>
                      <a:pt x="10765" y="4944"/>
                    </a:lnTo>
                    <a:lnTo>
                      <a:pt x="11068" y="5253"/>
                    </a:lnTo>
                    <a:lnTo>
                      <a:pt x="11325" y="5779"/>
                    </a:lnTo>
                    <a:lnTo>
                      <a:pt x="12073" y="6489"/>
                    </a:lnTo>
                    <a:lnTo>
                      <a:pt x="12166" y="6767"/>
                    </a:lnTo>
                    <a:lnTo>
                      <a:pt x="12376" y="7015"/>
                    </a:lnTo>
                    <a:lnTo>
                      <a:pt x="12936" y="6983"/>
                    </a:lnTo>
                    <a:lnTo>
                      <a:pt x="13380" y="7849"/>
                    </a:lnTo>
                    <a:lnTo>
                      <a:pt x="13497" y="7973"/>
                    </a:lnTo>
                    <a:lnTo>
                      <a:pt x="13450" y="8220"/>
                    </a:lnTo>
                    <a:lnTo>
                      <a:pt x="13637" y="9085"/>
                    </a:lnTo>
                    <a:lnTo>
                      <a:pt x="13567" y="10074"/>
                    </a:lnTo>
                    <a:lnTo>
                      <a:pt x="13380" y="11094"/>
                    </a:lnTo>
                    <a:lnTo>
                      <a:pt x="13403" y="11928"/>
                    </a:lnTo>
                    <a:lnTo>
                      <a:pt x="13497" y="12206"/>
                    </a:lnTo>
                    <a:lnTo>
                      <a:pt x="13941" y="12608"/>
                    </a:lnTo>
                    <a:lnTo>
                      <a:pt x="14081" y="12268"/>
                    </a:lnTo>
                    <a:lnTo>
                      <a:pt x="13941" y="12114"/>
                    </a:lnTo>
                    <a:lnTo>
                      <a:pt x="13824" y="11557"/>
                    </a:lnTo>
                    <a:lnTo>
                      <a:pt x="13847" y="11464"/>
                    </a:lnTo>
                    <a:lnTo>
                      <a:pt x="14104" y="11403"/>
                    </a:lnTo>
                    <a:lnTo>
                      <a:pt x="14291" y="11928"/>
                    </a:lnTo>
                    <a:lnTo>
                      <a:pt x="14408" y="11928"/>
                    </a:lnTo>
                    <a:lnTo>
                      <a:pt x="14454" y="11650"/>
                    </a:lnTo>
                    <a:lnTo>
                      <a:pt x="14525" y="11588"/>
                    </a:lnTo>
                    <a:lnTo>
                      <a:pt x="14641" y="11712"/>
                    </a:lnTo>
                    <a:lnTo>
                      <a:pt x="14618" y="11959"/>
                    </a:lnTo>
                    <a:lnTo>
                      <a:pt x="14501" y="12237"/>
                    </a:lnTo>
                    <a:lnTo>
                      <a:pt x="14384" y="12484"/>
                    </a:lnTo>
                    <a:lnTo>
                      <a:pt x="14221" y="13133"/>
                    </a:lnTo>
                    <a:lnTo>
                      <a:pt x="14081" y="13226"/>
                    </a:lnTo>
                    <a:lnTo>
                      <a:pt x="14081" y="13535"/>
                    </a:lnTo>
                    <a:lnTo>
                      <a:pt x="14244" y="13782"/>
                    </a:lnTo>
                    <a:lnTo>
                      <a:pt x="14501" y="14091"/>
                    </a:lnTo>
                    <a:lnTo>
                      <a:pt x="14898" y="15265"/>
                    </a:lnTo>
                    <a:lnTo>
                      <a:pt x="15529" y="15790"/>
                    </a:lnTo>
                    <a:lnTo>
                      <a:pt x="15599" y="15760"/>
                    </a:lnTo>
                    <a:lnTo>
                      <a:pt x="15622" y="15481"/>
                    </a:lnTo>
                    <a:lnTo>
                      <a:pt x="15809" y="15481"/>
                    </a:lnTo>
                    <a:lnTo>
                      <a:pt x="15949" y="15976"/>
                    </a:lnTo>
                    <a:lnTo>
                      <a:pt x="15972" y="16254"/>
                    </a:lnTo>
                    <a:lnTo>
                      <a:pt x="16182" y="16872"/>
                    </a:lnTo>
                    <a:lnTo>
                      <a:pt x="16439" y="17089"/>
                    </a:lnTo>
                    <a:lnTo>
                      <a:pt x="16719" y="17212"/>
                    </a:lnTo>
                    <a:lnTo>
                      <a:pt x="17186" y="18880"/>
                    </a:lnTo>
                    <a:lnTo>
                      <a:pt x="17303" y="18973"/>
                    </a:lnTo>
                    <a:lnTo>
                      <a:pt x="17934" y="19159"/>
                    </a:lnTo>
                    <a:lnTo>
                      <a:pt x="18191" y="19344"/>
                    </a:lnTo>
                    <a:lnTo>
                      <a:pt x="18891" y="20488"/>
                    </a:lnTo>
                    <a:lnTo>
                      <a:pt x="19195" y="20797"/>
                    </a:lnTo>
                    <a:lnTo>
                      <a:pt x="19312" y="20797"/>
                    </a:lnTo>
                    <a:lnTo>
                      <a:pt x="19498" y="20920"/>
                    </a:lnTo>
                    <a:lnTo>
                      <a:pt x="19545" y="21136"/>
                    </a:lnTo>
                    <a:lnTo>
                      <a:pt x="19405" y="21198"/>
                    </a:lnTo>
                    <a:lnTo>
                      <a:pt x="19288" y="21136"/>
                    </a:lnTo>
                    <a:lnTo>
                      <a:pt x="19218" y="21136"/>
                    </a:lnTo>
                    <a:lnTo>
                      <a:pt x="19125" y="21198"/>
                    </a:lnTo>
                    <a:lnTo>
                      <a:pt x="19101" y="21352"/>
                    </a:lnTo>
                    <a:lnTo>
                      <a:pt x="19195" y="21507"/>
                    </a:lnTo>
                    <a:lnTo>
                      <a:pt x="19545" y="21600"/>
                    </a:lnTo>
                    <a:lnTo>
                      <a:pt x="19732" y="21445"/>
                    </a:lnTo>
                    <a:lnTo>
                      <a:pt x="20012" y="21415"/>
                    </a:lnTo>
                    <a:lnTo>
                      <a:pt x="21039" y="20889"/>
                    </a:lnTo>
                    <a:lnTo>
                      <a:pt x="21273" y="20333"/>
                    </a:lnTo>
                    <a:lnTo>
                      <a:pt x="21296" y="20209"/>
                    </a:lnTo>
                    <a:lnTo>
                      <a:pt x="21156" y="19468"/>
                    </a:lnTo>
                    <a:lnTo>
                      <a:pt x="21180" y="19097"/>
                    </a:lnTo>
                    <a:lnTo>
                      <a:pt x="21390" y="18448"/>
                    </a:lnTo>
                    <a:lnTo>
                      <a:pt x="21600" y="18510"/>
                    </a:lnTo>
                    <a:lnTo>
                      <a:pt x="21343" y="17150"/>
                    </a:lnTo>
                    <a:lnTo>
                      <a:pt x="21413" y="16471"/>
                    </a:lnTo>
                    <a:lnTo>
                      <a:pt x="21366" y="15204"/>
                    </a:lnTo>
                    <a:lnTo>
                      <a:pt x="21156" y="14184"/>
                    </a:lnTo>
                    <a:lnTo>
                      <a:pt x="21016" y="13813"/>
                    </a:lnTo>
                    <a:lnTo>
                      <a:pt x="20292" y="12577"/>
                    </a:lnTo>
                    <a:lnTo>
                      <a:pt x="19849" y="11187"/>
                    </a:lnTo>
                    <a:lnTo>
                      <a:pt x="19288" y="10197"/>
                    </a:lnTo>
                    <a:lnTo>
                      <a:pt x="19312" y="10074"/>
                    </a:lnTo>
                    <a:lnTo>
                      <a:pt x="19265" y="9827"/>
                    </a:lnTo>
                    <a:lnTo>
                      <a:pt x="19078" y="9301"/>
                    </a:lnTo>
                    <a:lnTo>
                      <a:pt x="19078" y="9054"/>
                    </a:lnTo>
                    <a:lnTo>
                      <a:pt x="19265" y="8714"/>
                    </a:lnTo>
                    <a:lnTo>
                      <a:pt x="19265" y="8560"/>
                    </a:lnTo>
                    <a:lnTo>
                      <a:pt x="18541" y="7231"/>
                    </a:lnTo>
                    <a:lnTo>
                      <a:pt x="18121" y="6706"/>
                    </a:lnTo>
                    <a:lnTo>
                      <a:pt x="17840" y="6489"/>
                    </a:lnTo>
                    <a:lnTo>
                      <a:pt x="17770" y="6304"/>
                    </a:lnTo>
                    <a:lnTo>
                      <a:pt x="17303" y="5470"/>
                    </a:lnTo>
                    <a:lnTo>
                      <a:pt x="16673" y="3986"/>
                    </a:lnTo>
                    <a:lnTo>
                      <a:pt x="16509" y="3121"/>
                    </a:lnTo>
                    <a:lnTo>
                      <a:pt x="16112" y="1916"/>
                    </a:lnTo>
                    <a:lnTo>
                      <a:pt x="16112" y="1699"/>
                    </a:lnTo>
                    <a:lnTo>
                      <a:pt x="15949" y="1514"/>
                    </a:lnTo>
                    <a:lnTo>
                      <a:pt x="15855" y="1421"/>
                    </a:lnTo>
                    <a:lnTo>
                      <a:pt x="15785" y="556"/>
                    </a:lnTo>
                    <a:lnTo>
                      <a:pt x="15692" y="247"/>
                    </a:lnTo>
                    <a:lnTo>
                      <a:pt x="15482" y="340"/>
                    </a:lnTo>
                    <a:lnTo>
                      <a:pt x="15038" y="309"/>
                    </a:lnTo>
                    <a:lnTo>
                      <a:pt x="14548" y="0"/>
                    </a:lnTo>
                    <a:lnTo>
                      <a:pt x="14361" y="185"/>
                    </a:lnTo>
                    <a:lnTo>
                      <a:pt x="14291" y="340"/>
                    </a:lnTo>
                    <a:lnTo>
                      <a:pt x="14268" y="649"/>
                    </a:lnTo>
                    <a:lnTo>
                      <a:pt x="14478" y="1514"/>
                    </a:lnTo>
                    <a:lnTo>
                      <a:pt x="14408" y="1978"/>
                    </a:lnTo>
                    <a:lnTo>
                      <a:pt x="14034" y="1916"/>
                    </a:lnTo>
                    <a:lnTo>
                      <a:pt x="13941" y="1730"/>
                    </a:lnTo>
                    <a:lnTo>
                      <a:pt x="13847" y="1298"/>
                    </a:lnTo>
                    <a:lnTo>
                      <a:pt x="7029" y="1854"/>
                    </a:lnTo>
                    <a:lnTo>
                      <a:pt x="6865" y="1545"/>
                    </a:lnTo>
                    <a:lnTo>
                      <a:pt x="6889" y="1298"/>
                    </a:lnTo>
                    <a:lnTo>
                      <a:pt x="6655" y="989"/>
                    </a:lnTo>
                    <a:cubicBezTo>
                      <a:pt x="6655" y="989"/>
                      <a:pt x="6632" y="803"/>
                      <a:pt x="6632" y="803"/>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16" name="Google Shape;216;p17"/>
              <p:cNvSpPr/>
              <p:nvPr/>
            </p:nvSpPr>
            <p:spPr>
              <a:xfrm>
                <a:off x="3664994" y="5023246"/>
                <a:ext cx="2023564" cy="2087063"/>
              </a:xfrm>
              <a:custGeom>
                <a:avLst/>
                <a:gdLst/>
                <a:ahLst/>
                <a:cxnLst/>
                <a:rect l="l" t="t" r="r" b="b"/>
                <a:pathLst>
                  <a:path w="21600" h="21600" extrusionOk="0">
                    <a:moveTo>
                      <a:pt x="3103" y="0"/>
                    </a:moveTo>
                    <a:lnTo>
                      <a:pt x="0" y="21276"/>
                    </a:lnTo>
                    <a:lnTo>
                      <a:pt x="0" y="21305"/>
                    </a:lnTo>
                    <a:lnTo>
                      <a:pt x="2829" y="21600"/>
                    </a:lnTo>
                    <a:lnTo>
                      <a:pt x="3042" y="19948"/>
                    </a:lnTo>
                    <a:lnTo>
                      <a:pt x="8397" y="20597"/>
                    </a:lnTo>
                    <a:lnTo>
                      <a:pt x="8336" y="20538"/>
                    </a:lnTo>
                    <a:lnTo>
                      <a:pt x="8214" y="20243"/>
                    </a:lnTo>
                    <a:lnTo>
                      <a:pt x="8336" y="20007"/>
                    </a:lnTo>
                    <a:lnTo>
                      <a:pt x="8305" y="19948"/>
                    </a:lnTo>
                    <a:lnTo>
                      <a:pt x="8214" y="19830"/>
                    </a:lnTo>
                    <a:lnTo>
                      <a:pt x="8275" y="19770"/>
                    </a:lnTo>
                    <a:lnTo>
                      <a:pt x="19927" y="20833"/>
                    </a:lnTo>
                    <a:lnTo>
                      <a:pt x="21326" y="3836"/>
                    </a:lnTo>
                    <a:lnTo>
                      <a:pt x="21478" y="3836"/>
                    </a:lnTo>
                    <a:lnTo>
                      <a:pt x="21600" y="2007"/>
                    </a:lnTo>
                    <a:cubicBezTo>
                      <a:pt x="21600" y="2007"/>
                      <a:pt x="3103" y="0"/>
                      <a:pt x="3103" y="0"/>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17" name="Google Shape;217;p17"/>
              <p:cNvSpPr/>
              <p:nvPr/>
            </p:nvSpPr>
            <p:spPr>
              <a:xfrm>
                <a:off x="12289021" y="3676661"/>
                <a:ext cx="1325883" cy="634696"/>
              </a:xfrm>
              <a:custGeom>
                <a:avLst/>
                <a:gdLst/>
                <a:ahLst/>
                <a:cxnLst/>
                <a:rect l="l" t="t" r="r" b="b"/>
                <a:pathLst>
                  <a:path w="21600" h="21600" extrusionOk="0">
                    <a:moveTo>
                      <a:pt x="16397" y="0"/>
                    </a:moveTo>
                    <a:lnTo>
                      <a:pt x="12449" y="1453"/>
                    </a:lnTo>
                    <a:lnTo>
                      <a:pt x="0" y="6491"/>
                    </a:lnTo>
                    <a:lnTo>
                      <a:pt x="697" y="12883"/>
                    </a:lnTo>
                    <a:lnTo>
                      <a:pt x="929" y="12011"/>
                    </a:lnTo>
                    <a:lnTo>
                      <a:pt x="1208" y="11719"/>
                    </a:lnTo>
                    <a:lnTo>
                      <a:pt x="2137" y="9493"/>
                    </a:lnTo>
                    <a:lnTo>
                      <a:pt x="2555" y="9298"/>
                    </a:lnTo>
                    <a:lnTo>
                      <a:pt x="2880" y="8137"/>
                    </a:lnTo>
                    <a:lnTo>
                      <a:pt x="3205" y="7845"/>
                    </a:lnTo>
                    <a:lnTo>
                      <a:pt x="3484" y="6587"/>
                    </a:lnTo>
                    <a:lnTo>
                      <a:pt x="3716" y="7168"/>
                    </a:lnTo>
                    <a:lnTo>
                      <a:pt x="4274" y="7459"/>
                    </a:lnTo>
                    <a:lnTo>
                      <a:pt x="4877" y="7071"/>
                    </a:lnTo>
                    <a:lnTo>
                      <a:pt x="5017" y="6200"/>
                    </a:lnTo>
                    <a:lnTo>
                      <a:pt x="6503" y="5134"/>
                    </a:lnTo>
                    <a:lnTo>
                      <a:pt x="6829" y="5522"/>
                    </a:lnTo>
                    <a:lnTo>
                      <a:pt x="7200" y="5522"/>
                    </a:lnTo>
                    <a:lnTo>
                      <a:pt x="7572" y="5231"/>
                    </a:lnTo>
                    <a:lnTo>
                      <a:pt x="7758" y="6296"/>
                    </a:lnTo>
                    <a:lnTo>
                      <a:pt x="7990" y="6392"/>
                    </a:lnTo>
                    <a:lnTo>
                      <a:pt x="8501" y="8621"/>
                    </a:lnTo>
                    <a:lnTo>
                      <a:pt x="8501" y="8621"/>
                    </a:lnTo>
                    <a:lnTo>
                      <a:pt x="8873" y="8621"/>
                    </a:lnTo>
                    <a:lnTo>
                      <a:pt x="9244" y="8912"/>
                    </a:lnTo>
                    <a:lnTo>
                      <a:pt x="9709" y="9201"/>
                    </a:lnTo>
                    <a:lnTo>
                      <a:pt x="9430" y="10170"/>
                    </a:lnTo>
                    <a:lnTo>
                      <a:pt x="9941" y="11333"/>
                    </a:lnTo>
                    <a:lnTo>
                      <a:pt x="10823" y="11333"/>
                    </a:lnTo>
                    <a:lnTo>
                      <a:pt x="11241" y="12204"/>
                    </a:lnTo>
                    <a:lnTo>
                      <a:pt x="11799" y="12688"/>
                    </a:lnTo>
                    <a:lnTo>
                      <a:pt x="12217" y="13755"/>
                    </a:lnTo>
                    <a:lnTo>
                      <a:pt x="12124" y="14336"/>
                    </a:lnTo>
                    <a:lnTo>
                      <a:pt x="11567" y="16466"/>
                    </a:lnTo>
                    <a:lnTo>
                      <a:pt x="11195" y="18403"/>
                    </a:lnTo>
                    <a:lnTo>
                      <a:pt x="11288" y="19760"/>
                    </a:lnTo>
                    <a:lnTo>
                      <a:pt x="11984" y="19856"/>
                    </a:lnTo>
                    <a:lnTo>
                      <a:pt x="12589" y="19082"/>
                    </a:lnTo>
                    <a:lnTo>
                      <a:pt x="13053" y="20244"/>
                    </a:lnTo>
                    <a:lnTo>
                      <a:pt x="13332" y="20535"/>
                    </a:lnTo>
                    <a:lnTo>
                      <a:pt x="13332" y="20147"/>
                    </a:lnTo>
                    <a:lnTo>
                      <a:pt x="13936" y="19856"/>
                    </a:lnTo>
                    <a:lnTo>
                      <a:pt x="14632" y="19952"/>
                    </a:lnTo>
                    <a:lnTo>
                      <a:pt x="15608" y="20631"/>
                    </a:lnTo>
                    <a:lnTo>
                      <a:pt x="16072" y="21116"/>
                    </a:lnTo>
                    <a:lnTo>
                      <a:pt x="16258" y="21019"/>
                    </a:lnTo>
                    <a:lnTo>
                      <a:pt x="16305" y="20631"/>
                    </a:lnTo>
                    <a:lnTo>
                      <a:pt x="16072" y="20147"/>
                    </a:lnTo>
                    <a:lnTo>
                      <a:pt x="15654" y="18694"/>
                    </a:lnTo>
                    <a:lnTo>
                      <a:pt x="15236" y="18500"/>
                    </a:lnTo>
                    <a:lnTo>
                      <a:pt x="15190" y="18307"/>
                    </a:lnTo>
                    <a:lnTo>
                      <a:pt x="15236" y="17919"/>
                    </a:lnTo>
                    <a:lnTo>
                      <a:pt x="15376" y="17919"/>
                    </a:lnTo>
                    <a:lnTo>
                      <a:pt x="15561" y="17434"/>
                    </a:lnTo>
                    <a:lnTo>
                      <a:pt x="15051" y="17047"/>
                    </a:lnTo>
                    <a:lnTo>
                      <a:pt x="14679" y="15789"/>
                    </a:lnTo>
                    <a:lnTo>
                      <a:pt x="14354" y="13656"/>
                    </a:lnTo>
                    <a:lnTo>
                      <a:pt x="14261" y="12787"/>
                    </a:lnTo>
                    <a:lnTo>
                      <a:pt x="14168" y="11526"/>
                    </a:lnTo>
                    <a:lnTo>
                      <a:pt x="14354" y="9396"/>
                    </a:lnTo>
                    <a:lnTo>
                      <a:pt x="14307" y="8717"/>
                    </a:lnTo>
                    <a:lnTo>
                      <a:pt x="14122" y="8330"/>
                    </a:lnTo>
                    <a:lnTo>
                      <a:pt x="14075" y="7749"/>
                    </a:lnTo>
                    <a:lnTo>
                      <a:pt x="14168" y="7264"/>
                    </a:lnTo>
                    <a:lnTo>
                      <a:pt x="14307" y="6780"/>
                    </a:lnTo>
                    <a:lnTo>
                      <a:pt x="14447" y="6006"/>
                    </a:lnTo>
                    <a:lnTo>
                      <a:pt x="15236" y="4746"/>
                    </a:lnTo>
                    <a:lnTo>
                      <a:pt x="15376" y="4359"/>
                    </a:lnTo>
                    <a:lnTo>
                      <a:pt x="15608" y="2713"/>
                    </a:lnTo>
                    <a:lnTo>
                      <a:pt x="16119" y="2809"/>
                    </a:lnTo>
                    <a:lnTo>
                      <a:pt x="16305" y="3390"/>
                    </a:lnTo>
                    <a:lnTo>
                      <a:pt x="15933" y="4746"/>
                    </a:lnTo>
                    <a:lnTo>
                      <a:pt x="15654" y="5715"/>
                    </a:lnTo>
                    <a:lnTo>
                      <a:pt x="15376" y="6491"/>
                    </a:lnTo>
                    <a:lnTo>
                      <a:pt x="15143" y="7556"/>
                    </a:lnTo>
                    <a:lnTo>
                      <a:pt x="15376" y="8621"/>
                    </a:lnTo>
                    <a:lnTo>
                      <a:pt x="15747" y="8912"/>
                    </a:lnTo>
                    <a:lnTo>
                      <a:pt x="15980" y="11235"/>
                    </a:lnTo>
                    <a:lnTo>
                      <a:pt x="15933" y="11623"/>
                    </a:lnTo>
                    <a:lnTo>
                      <a:pt x="15329" y="12399"/>
                    </a:lnTo>
                    <a:lnTo>
                      <a:pt x="15422" y="12883"/>
                    </a:lnTo>
                    <a:lnTo>
                      <a:pt x="15933" y="13271"/>
                    </a:lnTo>
                    <a:lnTo>
                      <a:pt x="16072" y="13755"/>
                    </a:lnTo>
                    <a:lnTo>
                      <a:pt x="15933" y="14820"/>
                    </a:lnTo>
                    <a:lnTo>
                      <a:pt x="16072" y="15401"/>
                    </a:lnTo>
                    <a:lnTo>
                      <a:pt x="16026" y="15982"/>
                    </a:lnTo>
                    <a:lnTo>
                      <a:pt x="16305" y="17338"/>
                    </a:lnTo>
                    <a:lnTo>
                      <a:pt x="16955" y="18307"/>
                    </a:lnTo>
                    <a:lnTo>
                      <a:pt x="17280" y="18307"/>
                    </a:lnTo>
                    <a:lnTo>
                      <a:pt x="17512" y="17919"/>
                    </a:lnTo>
                    <a:lnTo>
                      <a:pt x="17884" y="17919"/>
                    </a:lnTo>
                    <a:lnTo>
                      <a:pt x="18070" y="18114"/>
                    </a:lnTo>
                    <a:lnTo>
                      <a:pt x="17977" y="18887"/>
                    </a:lnTo>
                    <a:lnTo>
                      <a:pt x="18348" y="20244"/>
                    </a:lnTo>
                    <a:lnTo>
                      <a:pt x="18348" y="20728"/>
                    </a:lnTo>
                    <a:lnTo>
                      <a:pt x="18581" y="21504"/>
                    </a:lnTo>
                    <a:lnTo>
                      <a:pt x="19138" y="21405"/>
                    </a:lnTo>
                    <a:lnTo>
                      <a:pt x="19231" y="21600"/>
                    </a:lnTo>
                    <a:lnTo>
                      <a:pt x="19556" y="20631"/>
                    </a:lnTo>
                    <a:lnTo>
                      <a:pt x="21089" y="19567"/>
                    </a:lnTo>
                    <a:lnTo>
                      <a:pt x="21135" y="19082"/>
                    </a:lnTo>
                    <a:lnTo>
                      <a:pt x="21229" y="18307"/>
                    </a:lnTo>
                    <a:lnTo>
                      <a:pt x="21600" y="14239"/>
                    </a:lnTo>
                    <a:lnTo>
                      <a:pt x="21554" y="13852"/>
                    </a:lnTo>
                    <a:lnTo>
                      <a:pt x="18581" y="15208"/>
                    </a:lnTo>
                    <a:cubicBezTo>
                      <a:pt x="18581" y="15208"/>
                      <a:pt x="16397" y="0"/>
                      <a:pt x="16397" y="0"/>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18" name="Google Shape;218;p17"/>
              <p:cNvSpPr/>
              <p:nvPr/>
            </p:nvSpPr>
            <p:spPr>
              <a:xfrm>
                <a:off x="4437944" y="5394915"/>
                <a:ext cx="4041336" cy="3945406"/>
              </a:xfrm>
              <a:custGeom>
                <a:avLst/>
                <a:gdLst/>
                <a:ahLst/>
                <a:cxnLst/>
                <a:rect l="l" t="t" r="r" b="b"/>
                <a:pathLst>
                  <a:path w="21600" h="21600" extrusionOk="0">
                    <a:moveTo>
                      <a:pt x="19894" y="6071"/>
                    </a:moveTo>
                    <a:lnTo>
                      <a:pt x="19818" y="6056"/>
                    </a:lnTo>
                    <a:lnTo>
                      <a:pt x="19757" y="5978"/>
                    </a:lnTo>
                    <a:lnTo>
                      <a:pt x="19620" y="5931"/>
                    </a:lnTo>
                    <a:lnTo>
                      <a:pt x="18843" y="5509"/>
                    </a:lnTo>
                    <a:lnTo>
                      <a:pt x="18797" y="5556"/>
                    </a:lnTo>
                    <a:lnTo>
                      <a:pt x="18569" y="5634"/>
                    </a:lnTo>
                    <a:lnTo>
                      <a:pt x="18218" y="5587"/>
                    </a:lnTo>
                    <a:lnTo>
                      <a:pt x="18081" y="5587"/>
                    </a:lnTo>
                    <a:lnTo>
                      <a:pt x="17975" y="5603"/>
                    </a:lnTo>
                    <a:lnTo>
                      <a:pt x="17685" y="5712"/>
                    </a:lnTo>
                    <a:lnTo>
                      <a:pt x="17335" y="5743"/>
                    </a:lnTo>
                    <a:lnTo>
                      <a:pt x="17243" y="5790"/>
                    </a:lnTo>
                    <a:lnTo>
                      <a:pt x="16985" y="5993"/>
                    </a:lnTo>
                    <a:lnTo>
                      <a:pt x="16741" y="5821"/>
                    </a:lnTo>
                    <a:lnTo>
                      <a:pt x="16588" y="5743"/>
                    </a:lnTo>
                    <a:lnTo>
                      <a:pt x="16588" y="5697"/>
                    </a:lnTo>
                    <a:lnTo>
                      <a:pt x="16558" y="5665"/>
                    </a:lnTo>
                    <a:lnTo>
                      <a:pt x="16436" y="5650"/>
                    </a:lnTo>
                    <a:lnTo>
                      <a:pt x="16375" y="5743"/>
                    </a:lnTo>
                    <a:lnTo>
                      <a:pt x="16299" y="5743"/>
                    </a:lnTo>
                    <a:lnTo>
                      <a:pt x="16116" y="5681"/>
                    </a:lnTo>
                    <a:lnTo>
                      <a:pt x="16101" y="5556"/>
                    </a:lnTo>
                    <a:lnTo>
                      <a:pt x="16040" y="5540"/>
                    </a:lnTo>
                    <a:lnTo>
                      <a:pt x="15888" y="5634"/>
                    </a:lnTo>
                    <a:lnTo>
                      <a:pt x="15766" y="5806"/>
                    </a:lnTo>
                    <a:lnTo>
                      <a:pt x="15781" y="5915"/>
                    </a:lnTo>
                    <a:lnTo>
                      <a:pt x="15674" y="5993"/>
                    </a:lnTo>
                    <a:lnTo>
                      <a:pt x="15614" y="5868"/>
                    </a:lnTo>
                    <a:lnTo>
                      <a:pt x="15644" y="5697"/>
                    </a:lnTo>
                    <a:lnTo>
                      <a:pt x="15629" y="5619"/>
                    </a:lnTo>
                    <a:lnTo>
                      <a:pt x="15492" y="5619"/>
                    </a:lnTo>
                    <a:lnTo>
                      <a:pt x="15324" y="5743"/>
                    </a:lnTo>
                    <a:lnTo>
                      <a:pt x="15263" y="5743"/>
                    </a:lnTo>
                    <a:lnTo>
                      <a:pt x="14882" y="5447"/>
                    </a:lnTo>
                    <a:lnTo>
                      <a:pt x="14760" y="5494"/>
                    </a:lnTo>
                    <a:lnTo>
                      <a:pt x="14700" y="5697"/>
                    </a:lnTo>
                    <a:lnTo>
                      <a:pt x="14395" y="5634"/>
                    </a:lnTo>
                    <a:lnTo>
                      <a:pt x="14395" y="5431"/>
                    </a:lnTo>
                    <a:lnTo>
                      <a:pt x="14334" y="5400"/>
                    </a:lnTo>
                    <a:lnTo>
                      <a:pt x="14151" y="5244"/>
                    </a:lnTo>
                    <a:lnTo>
                      <a:pt x="14151" y="5182"/>
                    </a:lnTo>
                    <a:lnTo>
                      <a:pt x="13740" y="5119"/>
                    </a:lnTo>
                    <a:lnTo>
                      <a:pt x="13633" y="5244"/>
                    </a:lnTo>
                    <a:lnTo>
                      <a:pt x="13466" y="5166"/>
                    </a:lnTo>
                    <a:lnTo>
                      <a:pt x="13359" y="5010"/>
                    </a:lnTo>
                    <a:lnTo>
                      <a:pt x="13237" y="5041"/>
                    </a:lnTo>
                    <a:lnTo>
                      <a:pt x="13207" y="5072"/>
                    </a:lnTo>
                    <a:lnTo>
                      <a:pt x="13115" y="5072"/>
                    </a:lnTo>
                    <a:lnTo>
                      <a:pt x="12963" y="4994"/>
                    </a:lnTo>
                    <a:lnTo>
                      <a:pt x="12537" y="4916"/>
                    </a:lnTo>
                    <a:lnTo>
                      <a:pt x="12491" y="4885"/>
                    </a:lnTo>
                    <a:lnTo>
                      <a:pt x="12399" y="4745"/>
                    </a:lnTo>
                    <a:lnTo>
                      <a:pt x="12415" y="4651"/>
                    </a:lnTo>
                    <a:lnTo>
                      <a:pt x="12369" y="4557"/>
                    </a:lnTo>
                    <a:lnTo>
                      <a:pt x="12186" y="4464"/>
                    </a:lnTo>
                    <a:lnTo>
                      <a:pt x="12080" y="4557"/>
                    </a:lnTo>
                    <a:lnTo>
                      <a:pt x="11760" y="4588"/>
                    </a:lnTo>
                    <a:lnTo>
                      <a:pt x="11653" y="4542"/>
                    </a:lnTo>
                    <a:lnTo>
                      <a:pt x="11425" y="4245"/>
                    </a:lnTo>
                    <a:lnTo>
                      <a:pt x="11333" y="4167"/>
                    </a:lnTo>
                    <a:lnTo>
                      <a:pt x="11166" y="4136"/>
                    </a:lnTo>
                    <a:lnTo>
                      <a:pt x="11287" y="281"/>
                    </a:lnTo>
                    <a:lnTo>
                      <a:pt x="6641" y="0"/>
                    </a:lnTo>
                    <a:lnTo>
                      <a:pt x="6565" y="0"/>
                    </a:lnTo>
                    <a:lnTo>
                      <a:pt x="5865" y="8990"/>
                    </a:lnTo>
                    <a:lnTo>
                      <a:pt x="31" y="8428"/>
                    </a:lnTo>
                    <a:lnTo>
                      <a:pt x="0" y="8459"/>
                    </a:lnTo>
                    <a:lnTo>
                      <a:pt x="46" y="8522"/>
                    </a:lnTo>
                    <a:lnTo>
                      <a:pt x="61" y="8553"/>
                    </a:lnTo>
                    <a:lnTo>
                      <a:pt x="0" y="8678"/>
                    </a:lnTo>
                    <a:lnTo>
                      <a:pt x="61" y="8834"/>
                    </a:lnTo>
                    <a:lnTo>
                      <a:pt x="91" y="8865"/>
                    </a:lnTo>
                    <a:lnTo>
                      <a:pt x="396" y="9068"/>
                    </a:lnTo>
                    <a:lnTo>
                      <a:pt x="472" y="9271"/>
                    </a:lnTo>
                    <a:lnTo>
                      <a:pt x="594" y="9552"/>
                    </a:lnTo>
                    <a:lnTo>
                      <a:pt x="899" y="9754"/>
                    </a:lnTo>
                    <a:lnTo>
                      <a:pt x="1798" y="10863"/>
                    </a:lnTo>
                    <a:lnTo>
                      <a:pt x="2559" y="11487"/>
                    </a:lnTo>
                    <a:lnTo>
                      <a:pt x="2620" y="11596"/>
                    </a:lnTo>
                    <a:lnTo>
                      <a:pt x="2666" y="11737"/>
                    </a:lnTo>
                    <a:lnTo>
                      <a:pt x="2650" y="11908"/>
                    </a:lnTo>
                    <a:lnTo>
                      <a:pt x="2711" y="12002"/>
                    </a:lnTo>
                    <a:lnTo>
                      <a:pt x="2879" y="12283"/>
                    </a:lnTo>
                    <a:lnTo>
                      <a:pt x="2864" y="12923"/>
                    </a:lnTo>
                    <a:lnTo>
                      <a:pt x="2909" y="13110"/>
                    </a:lnTo>
                    <a:lnTo>
                      <a:pt x="3184" y="13562"/>
                    </a:lnTo>
                    <a:lnTo>
                      <a:pt x="4326" y="14421"/>
                    </a:lnTo>
                    <a:lnTo>
                      <a:pt x="5103" y="14920"/>
                    </a:lnTo>
                    <a:lnTo>
                      <a:pt x="5316" y="14952"/>
                    </a:lnTo>
                    <a:lnTo>
                      <a:pt x="5469" y="14874"/>
                    </a:lnTo>
                    <a:lnTo>
                      <a:pt x="5636" y="14655"/>
                    </a:lnTo>
                    <a:lnTo>
                      <a:pt x="5773" y="14546"/>
                    </a:lnTo>
                    <a:lnTo>
                      <a:pt x="6108" y="13765"/>
                    </a:lnTo>
                    <a:lnTo>
                      <a:pt x="6261" y="13516"/>
                    </a:lnTo>
                    <a:lnTo>
                      <a:pt x="6382" y="13453"/>
                    </a:lnTo>
                    <a:lnTo>
                      <a:pt x="6657" y="13531"/>
                    </a:lnTo>
                    <a:lnTo>
                      <a:pt x="6718" y="13516"/>
                    </a:lnTo>
                    <a:lnTo>
                      <a:pt x="6763" y="13391"/>
                    </a:lnTo>
                    <a:lnTo>
                      <a:pt x="6839" y="13297"/>
                    </a:lnTo>
                    <a:lnTo>
                      <a:pt x="6992" y="13360"/>
                    </a:lnTo>
                    <a:lnTo>
                      <a:pt x="7129" y="13453"/>
                    </a:lnTo>
                    <a:lnTo>
                      <a:pt x="7571" y="13516"/>
                    </a:lnTo>
                    <a:lnTo>
                      <a:pt x="7693" y="13578"/>
                    </a:lnTo>
                    <a:lnTo>
                      <a:pt x="7967" y="13656"/>
                    </a:lnTo>
                    <a:lnTo>
                      <a:pt x="8119" y="13594"/>
                    </a:lnTo>
                    <a:lnTo>
                      <a:pt x="8469" y="13797"/>
                    </a:lnTo>
                    <a:lnTo>
                      <a:pt x="8546" y="14000"/>
                    </a:lnTo>
                    <a:lnTo>
                      <a:pt x="8606" y="14031"/>
                    </a:lnTo>
                    <a:lnTo>
                      <a:pt x="8637" y="14109"/>
                    </a:lnTo>
                    <a:lnTo>
                      <a:pt x="8698" y="14124"/>
                    </a:lnTo>
                    <a:lnTo>
                      <a:pt x="8850" y="14218"/>
                    </a:lnTo>
                    <a:lnTo>
                      <a:pt x="9048" y="14499"/>
                    </a:lnTo>
                    <a:lnTo>
                      <a:pt x="9383" y="14795"/>
                    </a:lnTo>
                    <a:lnTo>
                      <a:pt x="9551" y="15061"/>
                    </a:lnTo>
                    <a:lnTo>
                      <a:pt x="9566" y="15186"/>
                    </a:lnTo>
                    <a:lnTo>
                      <a:pt x="10069" y="16419"/>
                    </a:lnTo>
                    <a:lnTo>
                      <a:pt x="10145" y="16668"/>
                    </a:lnTo>
                    <a:lnTo>
                      <a:pt x="10693" y="17308"/>
                    </a:lnTo>
                    <a:lnTo>
                      <a:pt x="10739" y="17464"/>
                    </a:lnTo>
                    <a:lnTo>
                      <a:pt x="11120" y="17886"/>
                    </a:lnTo>
                    <a:lnTo>
                      <a:pt x="11227" y="17948"/>
                    </a:lnTo>
                    <a:lnTo>
                      <a:pt x="11379" y="18135"/>
                    </a:lnTo>
                    <a:lnTo>
                      <a:pt x="11425" y="18245"/>
                    </a:lnTo>
                    <a:lnTo>
                      <a:pt x="11394" y="18666"/>
                    </a:lnTo>
                    <a:lnTo>
                      <a:pt x="11516" y="18822"/>
                    </a:lnTo>
                    <a:lnTo>
                      <a:pt x="11562" y="19290"/>
                    </a:lnTo>
                    <a:lnTo>
                      <a:pt x="11684" y="19446"/>
                    </a:lnTo>
                    <a:lnTo>
                      <a:pt x="12080" y="20227"/>
                    </a:lnTo>
                    <a:lnTo>
                      <a:pt x="12110" y="20445"/>
                    </a:lnTo>
                    <a:lnTo>
                      <a:pt x="12384" y="20476"/>
                    </a:lnTo>
                    <a:lnTo>
                      <a:pt x="12689" y="20664"/>
                    </a:lnTo>
                    <a:lnTo>
                      <a:pt x="13054" y="20789"/>
                    </a:lnTo>
                    <a:lnTo>
                      <a:pt x="13603" y="21147"/>
                    </a:lnTo>
                    <a:lnTo>
                      <a:pt x="14334" y="21210"/>
                    </a:lnTo>
                    <a:lnTo>
                      <a:pt x="14486" y="21225"/>
                    </a:lnTo>
                    <a:lnTo>
                      <a:pt x="14882" y="21506"/>
                    </a:lnTo>
                    <a:lnTo>
                      <a:pt x="15080" y="21600"/>
                    </a:lnTo>
                    <a:lnTo>
                      <a:pt x="15263" y="21366"/>
                    </a:lnTo>
                    <a:lnTo>
                      <a:pt x="15431" y="21413"/>
                    </a:lnTo>
                    <a:lnTo>
                      <a:pt x="15492" y="21350"/>
                    </a:lnTo>
                    <a:lnTo>
                      <a:pt x="15492" y="21241"/>
                    </a:lnTo>
                    <a:lnTo>
                      <a:pt x="15324" y="21179"/>
                    </a:lnTo>
                    <a:lnTo>
                      <a:pt x="15355" y="21116"/>
                    </a:lnTo>
                    <a:lnTo>
                      <a:pt x="15187" y="20913"/>
                    </a:lnTo>
                    <a:lnTo>
                      <a:pt x="14943" y="19977"/>
                    </a:lnTo>
                    <a:lnTo>
                      <a:pt x="14821" y="19603"/>
                    </a:lnTo>
                    <a:lnTo>
                      <a:pt x="15004" y="19040"/>
                    </a:lnTo>
                    <a:lnTo>
                      <a:pt x="14974" y="18853"/>
                    </a:lnTo>
                    <a:lnTo>
                      <a:pt x="14928" y="18822"/>
                    </a:lnTo>
                    <a:lnTo>
                      <a:pt x="14882" y="18806"/>
                    </a:lnTo>
                    <a:lnTo>
                      <a:pt x="14852" y="18775"/>
                    </a:lnTo>
                    <a:lnTo>
                      <a:pt x="14852" y="18728"/>
                    </a:lnTo>
                    <a:lnTo>
                      <a:pt x="14882" y="18697"/>
                    </a:lnTo>
                    <a:lnTo>
                      <a:pt x="15126" y="18541"/>
                    </a:lnTo>
                    <a:lnTo>
                      <a:pt x="15278" y="18026"/>
                    </a:lnTo>
                    <a:lnTo>
                      <a:pt x="15157" y="17979"/>
                    </a:lnTo>
                    <a:lnTo>
                      <a:pt x="15111" y="17730"/>
                    </a:lnTo>
                    <a:lnTo>
                      <a:pt x="15233" y="17574"/>
                    </a:lnTo>
                    <a:lnTo>
                      <a:pt x="15400" y="17698"/>
                    </a:lnTo>
                    <a:lnTo>
                      <a:pt x="15674" y="17496"/>
                    </a:lnTo>
                    <a:lnTo>
                      <a:pt x="15751" y="17230"/>
                    </a:lnTo>
                    <a:lnTo>
                      <a:pt x="15614" y="17121"/>
                    </a:lnTo>
                    <a:lnTo>
                      <a:pt x="15674" y="16996"/>
                    </a:lnTo>
                    <a:lnTo>
                      <a:pt x="15735" y="17027"/>
                    </a:lnTo>
                    <a:lnTo>
                      <a:pt x="15812" y="17043"/>
                    </a:lnTo>
                    <a:lnTo>
                      <a:pt x="15872" y="16965"/>
                    </a:lnTo>
                    <a:lnTo>
                      <a:pt x="15964" y="17012"/>
                    </a:lnTo>
                    <a:lnTo>
                      <a:pt x="16055" y="17012"/>
                    </a:lnTo>
                    <a:lnTo>
                      <a:pt x="16131" y="16980"/>
                    </a:lnTo>
                    <a:lnTo>
                      <a:pt x="16147" y="16918"/>
                    </a:lnTo>
                    <a:lnTo>
                      <a:pt x="16147" y="16699"/>
                    </a:lnTo>
                    <a:lnTo>
                      <a:pt x="16177" y="16637"/>
                    </a:lnTo>
                    <a:lnTo>
                      <a:pt x="16253" y="16621"/>
                    </a:lnTo>
                    <a:lnTo>
                      <a:pt x="16284" y="16653"/>
                    </a:lnTo>
                    <a:lnTo>
                      <a:pt x="16360" y="16668"/>
                    </a:lnTo>
                    <a:lnTo>
                      <a:pt x="16771" y="16559"/>
                    </a:lnTo>
                    <a:lnTo>
                      <a:pt x="16817" y="16543"/>
                    </a:lnTo>
                    <a:lnTo>
                      <a:pt x="16832" y="16465"/>
                    </a:lnTo>
                    <a:lnTo>
                      <a:pt x="16802" y="16419"/>
                    </a:lnTo>
                    <a:lnTo>
                      <a:pt x="16588" y="16294"/>
                    </a:lnTo>
                    <a:lnTo>
                      <a:pt x="16588" y="16200"/>
                    </a:lnTo>
                    <a:lnTo>
                      <a:pt x="16969" y="16091"/>
                    </a:lnTo>
                    <a:lnTo>
                      <a:pt x="17030" y="16013"/>
                    </a:lnTo>
                    <a:lnTo>
                      <a:pt x="17137" y="15982"/>
                    </a:lnTo>
                    <a:lnTo>
                      <a:pt x="17167" y="16013"/>
                    </a:lnTo>
                    <a:lnTo>
                      <a:pt x="17122" y="16060"/>
                    </a:lnTo>
                    <a:lnTo>
                      <a:pt x="17183" y="16169"/>
                    </a:lnTo>
                    <a:lnTo>
                      <a:pt x="17243" y="16169"/>
                    </a:lnTo>
                    <a:lnTo>
                      <a:pt x="17320" y="16107"/>
                    </a:lnTo>
                    <a:lnTo>
                      <a:pt x="17914" y="15919"/>
                    </a:lnTo>
                    <a:lnTo>
                      <a:pt x="18904" y="15264"/>
                    </a:lnTo>
                    <a:lnTo>
                      <a:pt x="18949" y="15014"/>
                    </a:lnTo>
                    <a:lnTo>
                      <a:pt x="19406" y="14608"/>
                    </a:lnTo>
                    <a:lnTo>
                      <a:pt x="19422" y="14546"/>
                    </a:lnTo>
                    <a:lnTo>
                      <a:pt x="19224" y="14265"/>
                    </a:lnTo>
                    <a:lnTo>
                      <a:pt x="19269" y="14046"/>
                    </a:lnTo>
                    <a:lnTo>
                      <a:pt x="19574" y="13922"/>
                    </a:lnTo>
                    <a:lnTo>
                      <a:pt x="19635" y="13922"/>
                    </a:lnTo>
                    <a:lnTo>
                      <a:pt x="19589" y="14171"/>
                    </a:lnTo>
                    <a:lnTo>
                      <a:pt x="19620" y="14249"/>
                    </a:lnTo>
                    <a:lnTo>
                      <a:pt x="19970" y="14202"/>
                    </a:lnTo>
                    <a:lnTo>
                      <a:pt x="20031" y="14296"/>
                    </a:lnTo>
                    <a:lnTo>
                      <a:pt x="20732" y="13984"/>
                    </a:lnTo>
                    <a:lnTo>
                      <a:pt x="21143" y="13937"/>
                    </a:lnTo>
                    <a:lnTo>
                      <a:pt x="21158" y="13922"/>
                    </a:lnTo>
                    <a:lnTo>
                      <a:pt x="21143" y="13875"/>
                    </a:lnTo>
                    <a:lnTo>
                      <a:pt x="21067" y="13797"/>
                    </a:lnTo>
                    <a:lnTo>
                      <a:pt x="21036" y="13672"/>
                    </a:lnTo>
                    <a:lnTo>
                      <a:pt x="21082" y="13609"/>
                    </a:lnTo>
                    <a:lnTo>
                      <a:pt x="21128" y="13484"/>
                    </a:lnTo>
                    <a:lnTo>
                      <a:pt x="21250" y="13360"/>
                    </a:lnTo>
                    <a:lnTo>
                      <a:pt x="21402" y="12923"/>
                    </a:lnTo>
                    <a:lnTo>
                      <a:pt x="21280" y="12735"/>
                    </a:lnTo>
                    <a:lnTo>
                      <a:pt x="21280" y="12595"/>
                    </a:lnTo>
                    <a:lnTo>
                      <a:pt x="21311" y="12501"/>
                    </a:lnTo>
                    <a:lnTo>
                      <a:pt x="21295" y="12376"/>
                    </a:lnTo>
                    <a:lnTo>
                      <a:pt x="21341" y="12127"/>
                    </a:lnTo>
                    <a:lnTo>
                      <a:pt x="21463" y="12033"/>
                    </a:lnTo>
                    <a:lnTo>
                      <a:pt x="21539" y="11846"/>
                    </a:lnTo>
                    <a:lnTo>
                      <a:pt x="21600" y="11487"/>
                    </a:lnTo>
                    <a:lnTo>
                      <a:pt x="21600" y="11268"/>
                    </a:lnTo>
                    <a:lnTo>
                      <a:pt x="21539" y="10956"/>
                    </a:lnTo>
                    <a:lnTo>
                      <a:pt x="21417" y="10738"/>
                    </a:lnTo>
                    <a:lnTo>
                      <a:pt x="21356" y="10675"/>
                    </a:lnTo>
                    <a:lnTo>
                      <a:pt x="21387" y="10566"/>
                    </a:lnTo>
                    <a:lnTo>
                      <a:pt x="21326" y="10488"/>
                    </a:lnTo>
                    <a:lnTo>
                      <a:pt x="21234" y="10301"/>
                    </a:lnTo>
                    <a:lnTo>
                      <a:pt x="21128" y="10207"/>
                    </a:lnTo>
                    <a:lnTo>
                      <a:pt x="21097" y="10145"/>
                    </a:lnTo>
                    <a:lnTo>
                      <a:pt x="21158" y="9926"/>
                    </a:lnTo>
                    <a:lnTo>
                      <a:pt x="21021" y="9645"/>
                    </a:lnTo>
                    <a:lnTo>
                      <a:pt x="20793" y="9427"/>
                    </a:lnTo>
                    <a:lnTo>
                      <a:pt x="20717" y="9302"/>
                    </a:lnTo>
                    <a:lnTo>
                      <a:pt x="20671" y="7304"/>
                    </a:lnTo>
                    <a:lnTo>
                      <a:pt x="20671" y="6243"/>
                    </a:lnTo>
                    <a:lnTo>
                      <a:pt x="20427" y="6181"/>
                    </a:lnTo>
                    <a:lnTo>
                      <a:pt x="20214" y="6274"/>
                    </a:lnTo>
                    <a:lnTo>
                      <a:pt x="20138" y="6259"/>
                    </a:lnTo>
                    <a:cubicBezTo>
                      <a:pt x="20138" y="6259"/>
                      <a:pt x="19894" y="6071"/>
                      <a:pt x="19894" y="6071"/>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19" name="Google Shape;219;p17"/>
              <p:cNvSpPr/>
              <p:nvPr/>
            </p:nvSpPr>
            <p:spPr>
              <a:xfrm>
                <a:off x="5969366" y="4131241"/>
                <a:ext cx="2142256" cy="1149314"/>
              </a:xfrm>
              <a:custGeom>
                <a:avLst/>
                <a:gdLst/>
                <a:ahLst/>
                <a:cxnLst/>
                <a:rect l="l" t="t" r="r" b="b"/>
                <a:pathLst>
                  <a:path w="21600" h="21600" extrusionOk="0">
                    <a:moveTo>
                      <a:pt x="633" y="0"/>
                    </a:moveTo>
                    <a:lnTo>
                      <a:pt x="19385" y="804"/>
                    </a:lnTo>
                    <a:lnTo>
                      <a:pt x="20593" y="2519"/>
                    </a:lnTo>
                    <a:lnTo>
                      <a:pt x="20219" y="3376"/>
                    </a:lnTo>
                    <a:lnTo>
                      <a:pt x="20133" y="4235"/>
                    </a:lnTo>
                    <a:lnTo>
                      <a:pt x="20334" y="4663"/>
                    </a:lnTo>
                    <a:lnTo>
                      <a:pt x="20651" y="4931"/>
                    </a:lnTo>
                    <a:lnTo>
                      <a:pt x="20823" y="6111"/>
                    </a:lnTo>
                    <a:lnTo>
                      <a:pt x="21111" y="6485"/>
                    </a:lnTo>
                    <a:lnTo>
                      <a:pt x="21399" y="6592"/>
                    </a:lnTo>
                    <a:lnTo>
                      <a:pt x="21513" y="6753"/>
                    </a:lnTo>
                    <a:lnTo>
                      <a:pt x="21600" y="21600"/>
                    </a:lnTo>
                    <a:lnTo>
                      <a:pt x="0" y="20743"/>
                    </a:lnTo>
                    <a:cubicBezTo>
                      <a:pt x="0" y="20743"/>
                      <a:pt x="633" y="0"/>
                      <a:pt x="633" y="0"/>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20" name="Google Shape;220;p17"/>
              <p:cNvSpPr/>
              <p:nvPr/>
            </p:nvSpPr>
            <p:spPr>
              <a:xfrm>
                <a:off x="5514862" y="2990504"/>
                <a:ext cx="2385431" cy="1183622"/>
              </a:xfrm>
              <a:custGeom>
                <a:avLst/>
                <a:gdLst/>
                <a:ahLst/>
                <a:cxnLst/>
                <a:rect l="l" t="t" r="r" b="b"/>
                <a:pathLst>
                  <a:path w="21600" h="21600" extrusionOk="0">
                    <a:moveTo>
                      <a:pt x="0" y="13324"/>
                    </a:moveTo>
                    <a:lnTo>
                      <a:pt x="568" y="0"/>
                    </a:lnTo>
                    <a:lnTo>
                      <a:pt x="13884" y="1405"/>
                    </a:lnTo>
                    <a:lnTo>
                      <a:pt x="14245" y="2446"/>
                    </a:lnTo>
                    <a:lnTo>
                      <a:pt x="14684" y="2446"/>
                    </a:lnTo>
                    <a:lnTo>
                      <a:pt x="15019" y="2290"/>
                    </a:lnTo>
                    <a:lnTo>
                      <a:pt x="15277" y="2654"/>
                    </a:lnTo>
                    <a:lnTo>
                      <a:pt x="15484" y="3539"/>
                    </a:lnTo>
                    <a:lnTo>
                      <a:pt x="15819" y="3695"/>
                    </a:lnTo>
                    <a:lnTo>
                      <a:pt x="16181" y="3539"/>
                    </a:lnTo>
                    <a:lnTo>
                      <a:pt x="16516" y="3018"/>
                    </a:lnTo>
                    <a:lnTo>
                      <a:pt x="16955" y="3018"/>
                    </a:lnTo>
                    <a:lnTo>
                      <a:pt x="17213" y="3175"/>
                    </a:lnTo>
                    <a:lnTo>
                      <a:pt x="18271" y="4580"/>
                    </a:lnTo>
                    <a:lnTo>
                      <a:pt x="18787" y="5308"/>
                    </a:lnTo>
                    <a:lnTo>
                      <a:pt x="18787" y="5986"/>
                    </a:lnTo>
                    <a:lnTo>
                      <a:pt x="19148" y="6401"/>
                    </a:lnTo>
                    <a:lnTo>
                      <a:pt x="19148" y="6870"/>
                    </a:lnTo>
                    <a:lnTo>
                      <a:pt x="18994" y="7807"/>
                    </a:lnTo>
                    <a:lnTo>
                      <a:pt x="19252" y="8276"/>
                    </a:lnTo>
                    <a:lnTo>
                      <a:pt x="19406" y="9369"/>
                    </a:lnTo>
                    <a:lnTo>
                      <a:pt x="19690" y="9889"/>
                    </a:lnTo>
                    <a:lnTo>
                      <a:pt x="19587" y="10410"/>
                    </a:lnTo>
                    <a:lnTo>
                      <a:pt x="19690" y="10982"/>
                    </a:lnTo>
                    <a:lnTo>
                      <a:pt x="20026" y="11502"/>
                    </a:lnTo>
                    <a:lnTo>
                      <a:pt x="20129" y="12023"/>
                    </a:lnTo>
                    <a:lnTo>
                      <a:pt x="20026" y="12595"/>
                    </a:lnTo>
                    <a:lnTo>
                      <a:pt x="19949" y="13636"/>
                    </a:lnTo>
                    <a:lnTo>
                      <a:pt x="20284" y="14001"/>
                    </a:lnTo>
                    <a:lnTo>
                      <a:pt x="20387" y="14521"/>
                    </a:lnTo>
                    <a:lnTo>
                      <a:pt x="20207" y="15042"/>
                    </a:lnTo>
                    <a:lnTo>
                      <a:pt x="20284" y="15563"/>
                    </a:lnTo>
                    <a:lnTo>
                      <a:pt x="20465" y="16083"/>
                    </a:lnTo>
                    <a:lnTo>
                      <a:pt x="20387" y="16603"/>
                    </a:lnTo>
                    <a:lnTo>
                      <a:pt x="20465" y="17331"/>
                    </a:lnTo>
                    <a:lnTo>
                      <a:pt x="20568" y="17644"/>
                    </a:lnTo>
                    <a:lnTo>
                      <a:pt x="20748" y="18217"/>
                    </a:lnTo>
                    <a:lnTo>
                      <a:pt x="21007" y="18737"/>
                    </a:lnTo>
                    <a:lnTo>
                      <a:pt x="21084" y="19621"/>
                    </a:lnTo>
                    <a:lnTo>
                      <a:pt x="21445" y="20507"/>
                    </a:lnTo>
                    <a:lnTo>
                      <a:pt x="21600" y="20714"/>
                    </a:lnTo>
                    <a:lnTo>
                      <a:pt x="21523" y="21391"/>
                    </a:lnTo>
                    <a:lnTo>
                      <a:pt x="21574" y="21600"/>
                    </a:lnTo>
                    <a:lnTo>
                      <a:pt x="4748" y="20819"/>
                    </a:lnTo>
                    <a:lnTo>
                      <a:pt x="4955" y="14156"/>
                    </a:lnTo>
                    <a:lnTo>
                      <a:pt x="0" y="13324"/>
                    </a:lnTo>
                    <a:cubicBezTo>
                      <a:pt x="0" y="13324"/>
                      <a:pt x="0" y="13324"/>
                      <a:pt x="0" y="13324"/>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21" name="Google Shape;221;p17"/>
              <p:cNvSpPr/>
              <p:nvPr/>
            </p:nvSpPr>
            <p:spPr>
              <a:xfrm>
                <a:off x="5578550" y="1912665"/>
                <a:ext cx="2023562" cy="1366597"/>
              </a:xfrm>
              <a:custGeom>
                <a:avLst/>
                <a:gdLst/>
                <a:ahLst/>
                <a:cxnLst/>
                <a:rect l="l" t="t" r="r" b="b"/>
                <a:pathLst>
                  <a:path w="21600" h="21600" extrusionOk="0">
                    <a:moveTo>
                      <a:pt x="0" y="17001"/>
                    </a:moveTo>
                    <a:lnTo>
                      <a:pt x="639" y="5591"/>
                    </a:lnTo>
                    <a:lnTo>
                      <a:pt x="974" y="0"/>
                    </a:lnTo>
                    <a:lnTo>
                      <a:pt x="21204" y="1307"/>
                    </a:lnTo>
                    <a:lnTo>
                      <a:pt x="21235" y="1804"/>
                    </a:lnTo>
                    <a:lnTo>
                      <a:pt x="21052" y="2390"/>
                    </a:lnTo>
                    <a:lnTo>
                      <a:pt x="20566" y="3157"/>
                    </a:lnTo>
                    <a:lnTo>
                      <a:pt x="20596" y="3653"/>
                    </a:lnTo>
                    <a:lnTo>
                      <a:pt x="21570" y="5051"/>
                    </a:lnTo>
                    <a:lnTo>
                      <a:pt x="21600" y="15557"/>
                    </a:lnTo>
                    <a:lnTo>
                      <a:pt x="21418" y="15512"/>
                    </a:lnTo>
                    <a:lnTo>
                      <a:pt x="21174" y="15557"/>
                    </a:lnTo>
                    <a:lnTo>
                      <a:pt x="21265" y="15918"/>
                    </a:lnTo>
                    <a:lnTo>
                      <a:pt x="21387" y="16234"/>
                    </a:lnTo>
                    <a:lnTo>
                      <a:pt x="21235" y="16820"/>
                    </a:lnTo>
                    <a:lnTo>
                      <a:pt x="21448" y="17135"/>
                    </a:lnTo>
                    <a:lnTo>
                      <a:pt x="21570" y="17993"/>
                    </a:lnTo>
                    <a:lnTo>
                      <a:pt x="21357" y="18263"/>
                    </a:lnTo>
                    <a:lnTo>
                      <a:pt x="21418" y="18760"/>
                    </a:lnTo>
                    <a:lnTo>
                      <a:pt x="21113" y="19796"/>
                    </a:lnTo>
                    <a:lnTo>
                      <a:pt x="21418" y="20879"/>
                    </a:lnTo>
                    <a:lnTo>
                      <a:pt x="21478" y="21465"/>
                    </a:lnTo>
                    <a:lnTo>
                      <a:pt x="21478" y="21600"/>
                    </a:lnTo>
                    <a:lnTo>
                      <a:pt x="20870" y="20969"/>
                    </a:lnTo>
                    <a:lnTo>
                      <a:pt x="19623" y="19751"/>
                    </a:lnTo>
                    <a:lnTo>
                      <a:pt x="19318" y="19616"/>
                    </a:lnTo>
                    <a:lnTo>
                      <a:pt x="18801" y="19616"/>
                    </a:lnTo>
                    <a:lnTo>
                      <a:pt x="18406" y="20067"/>
                    </a:lnTo>
                    <a:lnTo>
                      <a:pt x="17980" y="20202"/>
                    </a:lnTo>
                    <a:lnTo>
                      <a:pt x="17584" y="20067"/>
                    </a:lnTo>
                    <a:lnTo>
                      <a:pt x="17341" y="19300"/>
                    </a:lnTo>
                    <a:lnTo>
                      <a:pt x="17037" y="18985"/>
                    </a:lnTo>
                    <a:lnTo>
                      <a:pt x="16641" y="19120"/>
                    </a:lnTo>
                    <a:lnTo>
                      <a:pt x="16124" y="19120"/>
                    </a:lnTo>
                    <a:lnTo>
                      <a:pt x="15698" y="18218"/>
                    </a:lnTo>
                    <a:cubicBezTo>
                      <a:pt x="15698" y="18218"/>
                      <a:pt x="0" y="17001"/>
                      <a:pt x="0" y="17001"/>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22" name="Google Shape;222;p17"/>
              <p:cNvSpPr/>
              <p:nvPr/>
            </p:nvSpPr>
            <p:spPr>
              <a:xfrm>
                <a:off x="5665399" y="814813"/>
                <a:ext cx="1899081" cy="1186480"/>
              </a:xfrm>
              <a:custGeom>
                <a:avLst/>
                <a:gdLst/>
                <a:ahLst/>
                <a:cxnLst/>
                <a:rect l="l" t="t" r="r" b="b"/>
                <a:pathLst>
                  <a:path w="21600" h="21600" extrusionOk="0">
                    <a:moveTo>
                      <a:pt x="0" y="20095"/>
                    </a:moveTo>
                    <a:lnTo>
                      <a:pt x="1038" y="0"/>
                    </a:lnTo>
                    <a:lnTo>
                      <a:pt x="6616" y="623"/>
                    </a:lnTo>
                    <a:lnTo>
                      <a:pt x="10573" y="1090"/>
                    </a:lnTo>
                    <a:lnTo>
                      <a:pt x="19881" y="1506"/>
                    </a:lnTo>
                    <a:lnTo>
                      <a:pt x="19914" y="2025"/>
                    </a:lnTo>
                    <a:lnTo>
                      <a:pt x="20205" y="3583"/>
                    </a:lnTo>
                    <a:lnTo>
                      <a:pt x="20108" y="4050"/>
                    </a:lnTo>
                    <a:lnTo>
                      <a:pt x="20011" y="5141"/>
                    </a:lnTo>
                    <a:lnTo>
                      <a:pt x="20043" y="7010"/>
                    </a:lnTo>
                    <a:lnTo>
                      <a:pt x="20303" y="9138"/>
                    </a:lnTo>
                    <a:lnTo>
                      <a:pt x="20660" y="9762"/>
                    </a:lnTo>
                    <a:lnTo>
                      <a:pt x="20887" y="11683"/>
                    </a:lnTo>
                    <a:lnTo>
                      <a:pt x="20951" y="15006"/>
                    </a:lnTo>
                    <a:lnTo>
                      <a:pt x="21081" y="15681"/>
                    </a:lnTo>
                    <a:lnTo>
                      <a:pt x="21081" y="16875"/>
                    </a:lnTo>
                    <a:lnTo>
                      <a:pt x="21113" y="17394"/>
                    </a:lnTo>
                    <a:lnTo>
                      <a:pt x="21600" y="19731"/>
                    </a:lnTo>
                    <a:lnTo>
                      <a:pt x="21535" y="20614"/>
                    </a:lnTo>
                    <a:lnTo>
                      <a:pt x="21568" y="21600"/>
                    </a:lnTo>
                    <a:cubicBezTo>
                      <a:pt x="21568" y="21600"/>
                      <a:pt x="0" y="20095"/>
                      <a:pt x="0" y="20095"/>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23" name="Google Shape;223;p17"/>
              <p:cNvSpPr/>
              <p:nvPr/>
            </p:nvSpPr>
            <p:spPr>
              <a:xfrm>
                <a:off x="2805198" y="403118"/>
                <a:ext cx="2958629" cy="1869779"/>
              </a:xfrm>
              <a:custGeom>
                <a:avLst/>
                <a:gdLst/>
                <a:ahLst/>
                <a:cxnLst/>
                <a:rect l="l" t="t" r="r" b="b"/>
                <a:pathLst>
                  <a:path w="21600" h="21600" extrusionOk="0">
                    <a:moveTo>
                      <a:pt x="20704" y="21600"/>
                    </a:moveTo>
                    <a:lnTo>
                      <a:pt x="7561" y="19065"/>
                    </a:lnTo>
                    <a:lnTo>
                      <a:pt x="7374" y="21172"/>
                    </a:lnTo>
                    <a:lnTo>
                      <a:pt x="7374" y="21205"/>
                    </a:lnTo>
                    <a:lnTo>
                      <a:pt x="7186" y="20909"/>
                    </a:lnTo>
                    <a:lnTo>
                      <a:pt x="7103" y="20415"/>
                    </a:lnTo>
                    <a:lnTo>
                      <a:pt x="6832" y="19954"/>
                    </a:lnTo>
                    <a:lnTo>
                      <a:pt x="6603" y="20250"/>
                    </a:lnTo>
                    <a:lnTo>
                      <a:pt x="6624" y="20579"/>
                    </a:lnTo>
                    <a:lnTo>
                      <a:pt x="6082" y="20579"/>
                    </a:lnTo>
                    <a:lnTo>
                      <a:pt x="5999" y="20645"/>
                    </a:lnTo>
                    <a:lnTo>
                      <a:pt x="5770" y="20448"/>
                    </a:lnTo>
                    <a:lnTo>
                      <a:pt x="5270" y="20415"/>
                    </a:lnTo>
                    <a:lnTo>
                      <a:pt x="5166" y="20250"/>
                    </a:lnTo>
                    <a:lnTo>
                      <a:pt x="5020" y="20283"/>
                    </a:lnTo>
                    <a:lnTo>
                      <a:pt x="4853" y="20547"/>
                    </a:lnTo>
                    <a:lnTo>
                      <a:pt x="4666" y="20514"/>
                    </a:lnTo>
                    <a:lnTo>
                      <a:pt x="4249" y="20250"/>
                    </a:lnTo>
                    <a:lnTo>
                      <a:pt x="4145" y="20382"/>
                    </a:lnTo>
                    <a:lnTo>
                      <a:pt x="4020" y="20777"/>
                    </a:lnTo>
                    <a:lnTo>
                      <a:pt x="3749" y="20547"/>
                    </a:lnTo>
                    <a:lnTo>
                      <a:pt x="3624" y="20086"/>
                    </a:lnTo>
                    <a:lnTo>
                      <a:pt x="3624" y="19921"/>
                    </a:lnTo>
                    <a:lnTo>
                      <a:pt x="3687" y="19361"/>
                    </a:lnTo>
                    <a:lnTo>
                      <a:pt x="3645" y="19098"/>
                    </a:lnTo>
                    <a:lnTo>
                      <a:pt x="3458" y="18703"/>
                    </a:lnTo>
                    <a:lnTo>
                      <a:pt x="3229" y="18703"/>
                    </a:lnTo>
                    <a:lnTo>
                      <a:pt x="3020" y="18176"/>
                    </a:lnTo>
                    <a:lnTo>
                      <a:pt x="3145" y="17813"/>
                    </a:lnTo>
                    <a:lnTo>
                      <a:pt x="3145" y="17550"/>
                    </a:lnTo>
                    <a:lnTo>
                      <a:pt x="2937" y="17089"/>
                    </a:lnTo>
                    <a:lnTo>
                      <a:pt x="2812" y="16529"/>
                    </a:lnTo>
                    <a:lnTo>
                      <a:pt x="2812" y="15673"/>
                    </a:lnTo>
                    <a:lnTo>
                      <a:pt x="2874" y="15146"/>
                    </a:lnTo>
                    <a:lnTo>
                      <a:pt x="2770" y="15015"/>
                    </a:lnTo>
                    <a:lnTo>
                      <a:pt x="2708" y="14916"/>
                    </a:lnTo>
                    <a:lnTo>
                      <a:pt x="2625" y="14620"/>
                    </a:lnTo>
                    <a:lnTo>
                      <a:pt x="2562" y="14554"/>
                    </a:lnTo>
                    <a:lnTo>
                      <a:pt x="2479" y="14620"/>
                    </a:lnTo>
                    <a:lnTo>
                      <a:pt x="1895" y="15344"/>
                    </a:lnTo>
                    <a:lnTo>
                      <a:pt x="1791" y="15410"/>
                    </a:lnTo>
                    <a:lnTo>
                      <a:pt x="1416" y="14817"/>
                    </a:lnTo>
                    <a:lnTo>
                      <a:pt x="1520" y="14488"/>
                    </a:lnTo>
                    <a:lnTo>
                      <a:pt x="1500" y="14225"/>
                    </a:lnTo>
                    <a:lnTo>
                      <a:pt x="1500" y="13862"/>
                    </a:lnTo>
                    <a:lnTo>
                      <a:pt x="1812" y="13533"/>
                    </a:lnTo>
                    <a:lnTo>
                      <a:pt x="1833" y="13171"/>
                    </a:lnTo>
                    <a:lnTo>
                      <a:pt x="1791" y="13105"/>
                    </a:lnTo>
                    <a:lnTo>
                      <a:pt x="1812" y="12447"/>
                    </a:lnTo>
                    <a:lnTo>
                      <a:pt x="1958" y="12249"/>
                    </a:lnTo>
                    <a:lnTo>
                      <a:pt x="1937" y="12018"/>
                    </a:lnTo>
                    <a:lnTo>
                      <a:pt x="2354" y="10668"/>
                    </a:lnTo>
                    <a:lnTo>
                      <a:pt x="2229" y="10438"/>
                    </a:lnTo>
                    <a:lnTo>
                      <a:pt x="1833" y="10339"/>
                    </a:lnTo>
                    <a:lnTo>
                      <a:pt x="1812" y="10010"/>
                    </a:lnTo>
                    <a:lnTo>
                      <a:pt x="1520" y="9977"/>
                    </a:lnTo>
                    <a:lnTo>
                      <a:pt x="1375" y="9450"/>
                    </a:lnTo>
                    <a:lnTo>
                      <a:pt x="1312" y="8923"/>
                    </a:lnTo>
                    <a:lnTo>
                      <a:pt x="1000" y="7804"/>
                    </a:lnTo>
                    <a:lnTo>
                      <a:pt x="542" y="7112"/>
                    </a:lnTo>
                    <a:lnTo>
                      <a:pt x="333" y="6651"/>
                    </a:lnTo>
                    <a:lnTo>
                      <a:pt x="208" y="6421"/>
                    </a:lnTo>
                    <a:lnTo>
                      <a:pt x="312" y="6223"/>
                    </a:lnTo>
                    <a:lnTo>
                      <a:pt x="396" y="5795"/>
                    </a:lnTo>
                    <a:lnTo>
                      <a:pt x="312" y="5104"/>
                    </a:lnTo>
                    <a:lnTo>
                      <a:pt x="0" y="4017"/>
                    </a:lnTo>
                    <a:lnTo>
                      <a:pt x="458" y="0"/>
                    </a:lnTo>
                    <a:lnTo>
                      <a:pt x="2437" y="527"/>
                    </a:lnTo>
                    <a:lnTo>
                      <a:pt x="7728" y="1943"/>
                    </a:lnTo>
                    <a:lnTo>
                      <a:pt x="13143" y="3392"/>
                    </a:lnTo>
                    <a:lnTo>
                      <a:pt x="21600" y="4774"/>
                    </a:lnTo>
                    <a:lnTo>
                      <a:pt x="20933" y="17517"/>
                    </a:lnTo>
                    <a:cubicBezTo>
                      <a:pt x="20933" y="17517"/>
                      <a:pt x="20704" y="21600"/>
                      <a:pt x="20704" y="21600"/>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24" name="Google Shape;224;p17"/>
              <p:cNvSpPr/>
              <p:nvPr/>
            </p:nvSpPr>
            <p:spPr>
              <a:xfrm>
                <a:off x="3621571" y="2044179"/>
                <a:ext cx="2014878" cy="1672508"/>
              </a:xfrm>
              <a:custGeom>
                <a:avLst/>
                <a:gdLst/>
                <a:ahLst/>
                <a:cxnLst/>
                <a:rect l="l" t="t" r="r" b="b"/>
                <a:pathLst>
                  <a:path w="21600" h="21600" extrusionOk="0">
                    <a:moveTo>
                      <a:pt x="20286" y="21600"/>
                    </a:moveTo>
                    <a:lnTo>
                      <a:pt x="20958" y="12164"/>
                    </a:lnTo>
                    <a:lnTo>
                      <a:pt x="21600" y="2838"/>
                    </a:lnTo>
                    <a:lnTo>
                      <a:pt x="2322" y="0"/>
                    </a:lnTo>
                    <a:lnTo>
                      <a:pt x="2047" y="2359"/>
                    </a:lnTo>
                    <a:lnTo>
                      <a:pt x="641" y="14044"/>
                    </a:lnTo>
                    <a:lnTo>
                      <a:pt x="611" y="14044"/>
                    </a:lnTo>
                    <a:lnTo>
                      <a:pt x="0" y="18614"/>
                    </a:lnTo>
                    <a:lnTo>
                      <a:pt x="5744" y="19684"/>
                    </a:lnTo>
                    <a:lnTo>
                      <a:pt x="20286" y="21600"/>
                    </a:lnTo>
                    <a:cubicBezTo>
                      <a:pt x="20286" y="21600"/>
                      <a:pt x="20286" y="21600"/>
                      <a:pt x="20286" y="21600"/>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25" name="Google Shape;225;p17"/>
              <p:cNvSpPr/>
              <p:nvPr/>
            </p:nvSpPr>
            <p:spPr>
              <a:xfrm>
                <a:off x="3957384" y="3568020"/>
                <a:ext cx="2101726" cy="1661074"/>
              </a:xfrm>
              <a:custGeom>
                <a:avLst/>
                <a:gdLst/>
                <a:ahLst/>
                <a:cxnLst/>
                <a:rect l="l" t="t" r="r" b="b"/>
                <a:pathLst>
                  <a:path w="21600" h="21600" extrusionOk="0">
                    <a:moveTo>
                      <a:pt x="0" y="18858"/>
                    </a:moveTo>
                    <a:lnTo>
                      <a:pt x="2022" y="0"/>
                    </a:lnTo>
                    <a:lnTo>
                      <a:pt x="15973" y="1926"/>
                    </a:lnTo>
                    <a:lnTo>
                      <a:pt x="21600" y="2519"/>
                    </a:lnTo>
                    <a:lnTo>
                      <a:pt x="21366" y="7262"/>
                    </a:lnTo>
                    <a:lnTo>
                      <a:pt x="20721" y="21600"/>
                    </a:lnTo>
                    <a:lnTo>
                      <a:pt x="17819" y="21378"/>
                    </a:lnTo>
                    <a:cubicBezTo>
                      <a:pt x="17819" y="21378"/>
                      <a:pt x="0" y="18858"/>
                      <a:pt x="0" y="18858"/>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26" name="Google Shape;226;p17"/>
              <p:cNvSpPr/>
              <p:nvPr/>
            </p:nvSpPr>
            <p:spPr>
              <a:xfrm>
                <a:off x="2521494" y="2990504"/>
                <a:ext cx="1632746" cy="2029883"/>
              </a:xfrm>
              <a:custGeom>
                <a:avLst/>
                <a:gdLst/>
                <a:ahLst/>
                <a:cxnLst/>
                <a:rect l="l" t="t" r="r" b="b"/>
                <a:pathLst>
                  <a:path w="21600" h="21600" extrusionOk="0">
                    <a:moveTo>
                      <a:pt x="18995" y="21600"/>
                    </a:moveTo>
                    <a:lnTo>
                      <a:pt x="21600" y="6159"/>
                    </a:lnTo>
                    <a:lnTo>
                      <a:pt x="14501" y="5279"/>
                    </a:lnTo>
                    <a:lnTo>
                      <a:pt x="15256" y="1517"/>
                    </a:lnTo>
                    <a:lnTo>
                      <a:pt x="4645" y="0"/>
                    </a:lnTo>
                    <a:lnTo>
                      <a:pt x="0" y="19204"/>
                    </a:lnTo>
                    <a:lnTo>
                      <a:pt x="0" y="19204"/>
                    </a:lnTo>
                    <a:cubicBezTo>
                      <a:pt x="0" y="19204"/>
                      <a:pt x="18995" y="21600"/>
                      <a:pt x="18995" y="21600"/>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27" name="Google Shape;227;p17"/>
              <p:cNvSpPr/>
              <p:nvPr/>
            </p:nvSpPr>
            <p:spPr>
              <a:xfrm>
                <a:off x="2075673" y="348797"/>
                <a:ext cx="1728278" cy="2781798"/>
              </a:xfrm>
              <a:custGeom>
                <a:avLst/>
                <a:gdLst/>
                <a:ahLst/>
                <a:cxnLst/>
                <a:rect l="l" t="t" r="r" b="b"/>
                <a:pathLst>
                  <a:path w="21600" h="21600" extrusionOk="0">
                    <a:moveTo>
                      <a:pt x="6879" y="0"/>
                    </a:moveTo>
                    <a:lnTo>
                      <a:pt x="9766" y="354"/>
                    </a:lnTo>
                    <a:lnTo>
                      <a:pt x="8982" y="3054"/>
                    </a:lnTo>
                    <a:lnTo>
                      <a:pt x="9517" y="3784"/>
                    </a:lnTo>
                    <a:lnTo>
                      <a:pt x="9659" y="4249"/>
                    </a:lnTo>
                    <a:lnTo>
                      <a:pt x="9517" y="4537"/>
                    </a:lnTo>
                    <a:lnTo>
                      <a:pt x="9339" y="4670"/>
                    </a:lnTo>
                    <a:lnTo>
                      <a:pt x="9553" y="4825"/>
                    </a:lnTo>
                    <a:lnTo>
                      <a:pt x="9909" y="5134"/>
                    </a:lnTo>
                    <a:lnTo>
                      <a:pt x="10693" y="5599"/>
                    </a:lnTo>
                    <a:lnTo>
                      <a:pt x="11228" y="6351"/>
                    </a:lnTo>
                    <a:lnTo>
                      <a:pt x="11335" y="6706"/>
                    </a:lnTo>
                    <a:lnTo>
                      <a:pt x="11584" y="7060"/>
                    </a:lnTo>
                    <a:lnTo>
                      <a:pt x="12083" y="7082"/>
                    </a:lnTo>
                    <a:lnTo>
                      <a:pt x="12119" y="7303"/>
                    </a:lnTo>
                    <a:lnTo>
                      <a:pt x="12796" y="7370"/>
                    </a:lnTo>
                    <a:lnTo>
                      <a:pt x="13010" y="7525"/>
                    </a:lnTo>
                    <a:lnTo>
                      <a:pt x="12297" y="8432"/>
                    </a:lnTo>
                    <a:lnTo>
                      <a:pt x="12333" y="8587"/>
                    </a:lnTo>
                    <a:lnTo>
                      <a:pt x="12083" y="8720"/>
                    </a:lnTo>
                    <a:lnTo>
                      <a:pt x="12048" y="9162"/>
                    </a:lnTo>
                    <a:lnTo>
                      <a:pt x="12119" y="9207"/>
                    </a:lnTo>
                    <a:lnTo>
                      <a:pt x="12083" y="9450"/>
                    </a:lnTo>
                    <a:lnTo>
                      <a:pt x="11549" y="9671"/>
                    </a:lnTo>
                    <a:lnTo>
                      <a:pt x="11549" y="9915"/>
                    </a:lnTo>
                    <a:lnTo>
                      <a:pt x="11584" y="10092"/>
                    </a:lnTo>
                    <a:lnTo>
                      <a:pt x="11406" y="10313"/>
                    </a:lnTo>
                    <a:lnTo>
                      <a:pt x="12048" y="10712"/>
                    </a:lnTo>
                    <a:lnTo>
                      <a:pt x="12226" y="10667"/>
                    </a:lnTo>
                    <a:lnTo>
                      <a:pt x="13224" y="10180"/>
                    </a:lnTo>
                    <a:lnTo>
                      <a:pt x="13366" y="10136"/>
                    </a:lnTo>
                    <a:lnTo>
                      <a:pt x="13473" y="10180"/>
                    </a:lnTo>
                    <a:lnTo>
                      <a:pt x="13616" y="10380"/>
                    </a:lnTo>
                    <a:lnTo>
                      <a:pt x="13723" y="10446"/>
                    </a:lnTo>
                    <a:lnTo>
                      <a:pt x="13901" y="10534"/>
                    </a:lnTo>
                    <a:lnTo>
                      <a:pt x="13794" y="10888"/>
                    </a:lnTo>
                    <a:lnTo>
                      <a:pt x="13794" y="11464"/>
                    </a:lnTo>
                    <a:lnTo>
                      <a:pt x="14008" y="11840"/>
                    </a:lnTo>
                    <a:lnTo>
                      <a:pt x="14364" y="12150"/>
                    </a:lnTo>
                    <a:lnTo>
                      <a:pt x="14364" y="12327"/>
                    </a:lnTo>
                    <a:lnTo>
                      <a:pt x="14150" y="12570"/>
                    </a:lnTo>
                    <a:lnTo>
                      <a:pt x="14507" y="12925"/>
                    </a:lnTo>
                    <a:lnTo>
                      <a:pt x="14899" y="12925"/>
                    </a:lnTo>
                    <a:lnTo>
                      <a:pt x="15220" y="13190"/>
                    </a:lnTo>
                    <a:lnTo>
                      <a:pt x="15291" y="13367"/>
                    </a:lnTo>
                    <a:lnTo>
                      <a:pt x="15184" y="13743"/>
                    </a:lnTo>
                    <a:lnTo>
                      <a:pt x="15184" y="13854"/>
                    </a:lnTo>
                    <a:lnTo>
                      <a:pt x="15398" y="14164"/>
                    </a:lnTo>
                    <a:lnTo>
                      <a:pt x="15861" y="14319"/>
                    </a:lnTo>
                    <a:lnTo>
                      <a:pt x="16075" y="14053"/>
                    </a:lnTo>
                    <a:lnTo>
                      <a:pt x="16253" y="13965"/>
                    </a:lnTo>
                    <a:lnTo>
                      <a:pt x="16966" y="14142"/>
                    </a:lnTo>
                    <a:lnTo>
                      <a:pt x="17287" y="14164"/>
                    </a:lnTo>
                    <a:lnTo>
                      <a:pt x="17572" y="13987"/>
                    </a:lnTo>
                    <a:lnTo>
                      <a:pt x="17822" y="13965"/>
                    </a:lnTo>
                    <a:lnTo>
                      <a:pt x="18000" y="14075"/>
                    </a:lnTo>
                    <a:lnTo>
                      <a:pt x="18855" y="14097"/>
                    </a:lnTo>
                    <a:lnTo>
                      <a:pt x="19247" y="14230"/>
                    </a:lnTo>
                    <a:lnTo>
                      <a:pt x="19390" y="14186"/>
                    </a:lnTo>
                    <a:lnTo>
                      <a:pt x="20317" y="14186"/>
                    </a:lnTo>
                    <a:lnTo>
                      <a:pt x="20281" y="13965"/>
                    </a:lnTo>
                    <a:lnTo>
                      <a:pt x="20673" y="13765"/>
                    </a:lnTo>
                    <a:lnTo>
                      <a:pt x="21137" y="14075"/>
                    </a:lnTo>
                    <a:lnTo>
                      <a:pt x="21279" y="14407"/>
                    </a:lnTo>
                    <a:lnTo>
                      <a:pt x="21600" y="14607"/>
                    </a:lnTo>
                    <a:lnTo>
                      <a:pt x="21600" y="14585"/>
                    </a:lnTo>
                    <a:lnTo>
                      <a:pt x="19960" y="21600"/>
                    </a:lnTo>
                    <a:lnTo>
                      <a:pt x="19925" y="21600"/>
                    </a:lnTo>
                    <a:lnTo>
                      <a:pt x="9909" y="20493"/>
                    </a:lnTo>
                    <a:lnTo>
                      <a:pt x="0" y="19210"/>
                    </a:lnTo>
                    <a:lnTo>
                      <a:pt x="1782" y="14208"/>
                    </a:lnTo>
                    <a:lnTo>
                      <a:pt x="2246" y="13854"/>
                    </a:lnTo>
                    <a:lnTo>
                      <a:pt x="2281" y="13522"/>
                    </a:lnTo>
                    <a:lnTo>
                      <a:pt x="2388" y="13478"/>
                    </a:lnTo>
                    <a:lnTo>
                      <a:pt x="2424" y="13389"/>
                    </a:lnTo>
                    <a:lnTo>
                      <a:pt x="2566" y="13234"/>
                    </a:lnTo>
                    <a:lnTo>
                      <a:pt x="2352" y="13013"/>
                    </a:lnTo>
                    <a:lnTo>
                      <a:pt x="1818" y="12858"/>
                    </a:lnTo>
                    <a:lnTo>
                      <a:pt x="1711" y="12681"/>
                    </a:lnTo>
                    <a:lnTo>
                      <a:pt x="1853" y="12349"/>
                    </a:lnTo>
                    <a:lnTo>
                      <a:pt x="2673" y="11575"/>
                    </a:lnTo>
                    <a:lnTo>
                      <a:pt x="3172" y="11420"/>
                    </a:lnTo>
                    <a:lnTo>
                      <a:pt x="3529" y="11198"/>
                    </a:lnTo>
                    <a:lnTo>
                      <a:pt x="3529" y="10999"/>
                    </a:lnTo>
                    <a:lnTo>
                      <a:pt x="3814" y="10844"/>
                    </a:lnTo>
                    <a:lnTo>
                      <a:pt x="5382" y="9339"/>
                    </a:lnTo>
                    <a:lnTo>
                      <a:pt x="5275" y="8941"/>
                    </a:lnTo>
                    <a:lnTo>
                      <a:pt x="4955" y="8764"/>
                    </a:lnTo>
                    <a:lnTo>
                      <a:pt x="4669" y="8720"/>
                    </a:lnTo>
                    <a:lnTo>
                      <a:pt x="4349" y="8454"/>
                    </a:lnTo>
                    <a:lnTo>
                      <a:pt x="4277" y="8211"/>
                    </a:lnTo>
                    <a:lnTo>
                      <a:pt x="4242" y="7857"/>
                    </a:lnTo>
                    <a:lnTo>
                      <a:pt x="4384" y="7724"/>
                    </a:lnTo>
                    <a:lnTo>
                      <a:pt x="4455" y="7569"/>
                    </a:lnTo>
                    <a:lnTo>
                      <a:pt x="4242" y="7347"/>
                    </a:lnTo>
                    <a:lnTo>
                      <a:pt x="4242" y="7104"/>
                    </a:lnTo>
                    <a:lnTo>
                      <a:pt x="4384" y="6993"/>
                    </a:lnTo>
                    <a:cubicBezTo>
                      <a:pt x="4384" y="6993"/>
                      <a:pt x="6879" y="0"/>
                      <a:pt x="6879" y="0"/>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28" name="Google Shape;228;p17"/>
              <p:cNvSpPr/>
              <p:nvPr/>
            </p:nvSpPr>
            <p:spPr>
              <a:xfrm>
                <a:off x="1988825" y="4794527"/>
                <a:ext cx="1971453" cy="2284332"/>
              </a:xfrm>
              <a:custGeom>
                <a:avLst/>
                <a:gdLst/>
                <a:ahLst/>
                <a:cxnLst/>
                <a:rect l="l" t="t" r="r" b="b"/>
                <a:pathLst>
                  <a:path w="21600" h="21600" extrusionOk="0">
                    <a:moveTo>
                      <a:pt x="18411" y="21573"/>
                    </a:moveTo>
                    <a:lnTo>
                      <a:pt x="21600" y="2130"/>
                    </a:lnTo>
                    <a:lnTo>
                      <a:pt x="5877" y="0"/>
                    </a:lnTo>
                    <a:lnTo>
                      <a:pt x="5877" y="0"/>
                    </a:lnTo>
                    <a:lnTo>
                      <a:pt x="5502" y="1780"/>
                    </a:lnTo>
                    <a:lnTo>
                      <a:pt x="4908" y="3236"/>
                    </a:lnTo>
                    <a:lnTo>
                      <a:pt x="4564" y="3236"/>
                    </a:lnTo>
                    <a:lnTo>
                      <a:pt x="4314" y="3020"/>
                    </a:lnTo>
                    <a:lnTo>
                      <a:pt x="4345" y="2912"/>
                    </a:lnTo>
                    <a:lnTo>
                      <a:pt x="4126" y="2669"/>
                    </a:lnTo>
                    <a:lnTo>
                      <a:pt x="3501" y="2534"/>
                    </a:lnTo>
                    <a:lnTo>
                      <a:pt x="3032" y="2616"/>
                    </a:lnTo>
                    <a:lnTo>
                      <a:pt x="2876" y="2777"/>
                    </a:lnTo>
                    <a:lnTo>
                      <a:pt x="3001" y="3425"/>
                    </a:lnTo>
                    <a:lnTo>
                      <a:pt x="2813" y="5069"/>
                    </a:lnTo>
                    <a:lnTo>
                      <a:pt x="2970" y="5312"/>
                    </a:lnTo>
                    <a:lnTo>
                      <a:pt x="2720" y="6040"/>
                    </a:lnTo>
                    <a:lnTo>
                      <a:pt x="2563" y="6283"/>
                    </a:lnTo>
                    <a:lnTo>
                      <a:pt x="2594" y="6445"/>
                    </a:lnTo>
                    <a:lnTo>
                      <a:pt x="2563" y="6930"/>
                    </a:lnTo>
                    <a:lnTo>
                      <a:pt x="2594" y="7119"/>
                    </a:lnTo>
                    <a:lnTo>
                      <a:pt x="2563" y="7254"/>
                    </a:lnTo>
                    <a:lnTo>
                      <a:pt x="2813" y="7685"/>
                    </a:lnTo>
                    <a:lnTo>
                      <a:pt x="2813" y="8009"/>
                    </a:lnTo>
                    <a:lnTo>
                      <a:pt x="2938" y="8252"/>
                    </a:lnTo>
                    <a:lnTo>
                      <a:pt x="3063" y="8656"/>
                    </a:lnTo>
                    <a:lnTo>
                      <a:pt x="3251" y="8764"/>
                    </a:lnTo>
                    <a:lnTo>
                      <a:pt x="3439" y="8979"/>
                    </a:lnTo>
                    <a:lnTo>
                      <a:pt x="3501" y="9303"/>
                    </a:lnTo>
                    <a:lnTo>
                      <a:pt x="3439" y="9411"/>
                    </a:lnTo>
                    <a:lnTo>
                      <a:pt x="3313" y="9330"/>
                    </a:lnTo>
                    <a:lnTo>
                      <a:pt x="2907" y="9627"/>
                    </a:lnTo>
                    <a:lnTo>
                      <a:pt x="2438" y="9762"/>
                    </a:lnTo>
                    <a:lnTo>
                      <a:pt x="2094" y="10166"/>
                    </a:lnTo>
                    <a:lnTo>
                      <a:pt x="1844" y="11110"/>
                    </a:lnTo>
                    <a:lnTo>
                      <a:pt x="1219" y="11811"/>
                    </a:lnTo>
                    <a:lnTo>
                      <a:pt x="875" y="11811"/>
                    </a:lnTo>
                    <a:lnTo>
                      <a:pt x="844" y="12000"/>
                    </a:lnTo>
                    <a:lnTo>
                      <a:pt x="938" y="12242"/>
                    </a:lnTo>
                    <a:lnTo>
                      <a:pt x="907" y="12431"/>
                    </a:lnTo>
                    <a:lnTo>
                      <a:pt x="750" y="12863"/>
                    </a:lnTo>
                    <a:lnTo>
                      <a:pt x="875" y="13079"/>
                    </a:lnTo>
                    <a:lnTo>
                      <a:pt x="1313" y="13402"/>
                    </a:lnTo>
                    <a:lnTo>
                      <a:pt x="1375" y="13537"/>
                    </a:lnTo>
                    <a:lnTo>
                      <a:pt x="1250" y="13699"/>
                    </a:lnTo>
                    <a:lnTo>
                      <a:pt x="1188" y="13915"/>
                    </a:lnTo>
                    <a:lnTo>
                      <a:pt x="907" y="14157"/>
                    </a:lnTo>
                    <a:lnTo>
                      <a:pt x="750" y="14130"/>
                    </a:lnTo>
                    <a:lnTo>
                      <a:pt x="250" y="14049"/>
                    </a:lnTo>
                    <a:lnTo>
                      <a:pt x="0" y="14858"/>
                    </a:lnTo>
                    <a:lnTo>
                      <a:pt x="11628" y="20629"/>
                    </a:lnTo>
                    <a:lnTo>
                      <a:pt x="18411" y="21600"/>
                    </a:lnTo>
                    <a:cubicBezTo>
                      <a:pt x="18411" y="21600"/>
                      <a:pt x="18411" y="21573"/>
                      <a:pt x="18411" y="21573"/>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29" name="Google Shape;229;p17"/>
              <p:cNvSpPr/>
              <p:nvPr/>
            </p:nvSpPr>
            <p:spPr>
              <a:xfrm>
                <a:off x="1033495" y="2641707"/>
                <a:ext cx="1844076" cy="2836118"/>
              </a:xfrm>
              <a:custGeom>
                <a:avLst/>
                <a:gdLst/>
                <a:ahLst/>
                <a:cxnLst/>
                <a:rect l="l" t="t" r="r" b="b"/>
                <a:pathLst>
                  <a:path w="21600" h="21600" extrusionOk="0">
                    <a:moveTo>
                      <a:pt x="3205" y="0"/>
                    </a:moveTo>
                    <a:lnTo>
                      <a:pt x="0" y="8214"/>
                    </a:lnTo>
                    <a:lnTo>
                      <a:pt x="13988" y="21600"/>
                    </a:lnTo>
                    <a:lnTo>
                      <a:pt x="13955" y="21470"/>
                    </a:lnTo>
                    <a:lnTo>
                      <a:pt x="14122" y="21274"/>
                    </a:lnTo>
                    <a:lnTo>
                      <a:pt x="14389" y="20687"/>
                    </a:lnTo>
                    <a:lnTo>
                      <a:pt x="14222" y="20492"/>
                    </a:lnTo>
                    <a:lnTo>
                      <a:pt x="14422" y="19166"/>
                    </a:lnTo>
                    <a:lnTo>
                      <a:pt x="14289" y="18645"/>
                    </a:lnTo>
                    <a:lnTo>
                      <a:pt x="14456" y="18514"/>
                    </a:lnTo>
                    <a:lnTo>
                      <a:pt x="14957" y="18449"/>
                    </a:lnTo>
                    <a:lnTo>
                      <a:pt x="15624" y="18558"/>
                    </a:lnTo>
                    <a:lnTo>
                      <a:pt x="15858" y="18753"/>
                    </a:lnTo>
                    <a:lnTo>
                      <a:pt x="15824" y="18840"/>
                    </a:lnTo>
                    <a:lnTo>
                      <a:pt x="16092" y="19014"/>
                    </a:lnTo>
                    <a:lnTo>
                      <a:pt x="16459" y="19014"/>
                    </a:lnTo>
                    <a:lnTo>
                      <a:pt x="17093" y="17841"/>
                    </a:lnTo>
                    <a:lnTo>
                      <a:pt x="17494" y="16407"/>
                    </a:lnTo>
                    <a:lnTo>
                      <a:pt x="21600" y="2651"/>
                    </a:lnTo>
                    <a:lnTo>
                      <a:pt x="12319" y="1391"/>
                    </a:lnTo>
                    <a:cubicBezTo>
                      <a:pt x="12319" y="1391"/>
                      <a:pt x="3205" y="0"/>
                      <a:pt x="3205" y="0"/>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30" name="Google Shape;230;p17"/>
              <p:cNvSpPr/>
              <p:nvPr/>
            </p:nvSpPr>
            <p:spPr>
              <a:xfrm>
                <a:off x="706365" y="0"/>
                <a:ext cx="1922240" cy="1409483"/>
              </a:xfrm>
              <a:custGeom>
                <a:avLst/>
                <a:gdLst/>
                <a:ahLst/>
                <a:cxnLst/>
                <a:rect l="l" t="t" r="r" b="b"/>
                <a:pathLst>
                  <a:path w="21600" h="21600" extrusionOk="0">
                    <a:moveTo>
                      <a:pt x="19421" y="20332"/>
                    </a:moveTo>
                    <a:lnTo>
                      <a:pt x="19357" y="20638"/>
                    </a:lnTo>
                    <a:lnTo>
                      <a:pt x="19229" y="20901"/>
                    </a:lnTo>
                    <a:lnTo>
                      <a:pt x="19260" y="21600"/>
                    </a:lnTo>
                    <a:lnTo>
                      <a:pt x="13556" y="19764"/>
                    </a:lnTo>
                    <a:lnTo>
                      <a:pt x="13140" y="20026"/>
                    </a:lnTo>
                    <a:lnTo>
                      <a:pt x="12851" y="20026"/>
                    </a:lnTo>
                    <a:lnTo>
                      <a:pt x="12563" y="19895"/>
                    </a:lnTo>
                    <a:lnTo>
                      <a:pt x="12178" y="19851"/>
                    </a:lnTo>
                    <a:lnTo>
                      <a:pt x="11954" y="19720"/>
                    </a:lnTo>
                    <a:lnTo>
                      <a:pt x="11665" y="19720"/>
                    </a:lnTo>
                    <a:lnTo>
                      <a:pt x="11345" y="19851"/>
                    </a:lnTo>
                    <a:lnTo>
                      <a:pt x="10928" y="19720"/>
                    </a:lnTo>
                    <a:lnTo>
                      <a:pt x="10576" y="19720"/>
                    </a:lnTo>
                    <a:lnTo>
                      <a:pt x="10159" y="19982"/>
                    </a:lnTo>
                    <a:lnTo>
                      <a:pt x="9839" y="20070"/>
                    </a:lnTo>
                    <a:lnTo>
                      <a:pt x="9134" y="19939"/>
                    </a:lnTo>
                    <a:lnTo>
                      <a:pt x="8941" y="19764"/>
                    </a:lnTo>
                    <a:lnTo>
                      <a:pt x="8525" y="19545"/>
                    </a:lnTo>
                    <a:lnTo>
                      <a:pt x="7211" y="19764"/>
                    </a:lnTo>
                    <a:lnTo>
                      <a:pt x="6954" y="19283"/>
                    </a:lnTo>
                    <a:lnTo>
                      <a:pt x="5865" y="18846"/>
                    </a:lnTo>
                    <a:lnTo>
                      <a:pt x="5352" y="18758"/>
                    </a:lnTo>
                    <a:lnTo>
                      <a:pt x="4679" y="18846"/>
                    </a:lnTo>
                    <a:lnTo>
                      <a:pt x="3685" y="18758"/>
                    </a:lnTo>
                    <a:lnTo>
                      <a:pt x="2852" y="18146"/>
                    </a:lnTo>
                    <a:lnTo>
                      <a:pt x="2692" y="17708"/>
                    </a:lnTo>
                    <a:lnTo>
                      <a:pt x="2756" y="16310"/>
                    </a:lnTo>
                    <a:lnTo>
                      <a:pt x="2820" y="16047"/>
                    </a:lnTo>
                    <a:lnTo>
                      <a:pt x="2724" y="15173"/>
                    </a:lnTo>
                    <a:lnTo>
                      <a:pt x="2115" y="14560"/>
                    </a:lnTo>
                    <a:lnTo>
                      <a:pt x="1666" y="14473"/>
                    </a:lnTo>
                    <a:lnTo>
                      <a:pt x="1602" y="14299"/>
                    </a:lnTo>
                    <a:lnTo>
                      <a:pt x="1346" y="13948"/>
                    </a:lnTo>
                    <a:lnTo>
                      <a:pt x="833" y="13643"/>
                    </a:lnTo>
                    <a:lnTo>
                      <a:pt x="769" y="13555"/>
                    </a:lnTo>
                    <a:lnTo>
                      <a:pt x="256" y="13117"/>
                    </a:lnTo>
                    <a:lnTo>
                      <a:pt x="96" y="13074"/>
                    </a:lnTo>
                    <a:lnTo>
                      <a:pt x="0" y="13030"/>
                    </a:lnTo>
                    <a:lnTo>
                      <a:pt x="0" y="12812"/>
                    </a:lnTo>
                    <a:lnTo>
                      <a:pt x="128" y="12156"/>
                    </a:lnTo>
                    <a:lnTo>
                      <a:pt x="224" y="11850"/>
                    </a:lnTo>
                    <a:lnTo>
                      <a:pt x="224" y="11587"/>
                    </a:lnTo>
                    <a:lnTo>
                      <a:pt x="224" y="11412"/>
                    </a:lnTo>
                    <a:lnTo>
                      <a:pt x="320" y="11368"/>
                    </a:lnTo>
                    <a:lnTo>
                      <a:pt x="384" y="11412"/>
                    </a:lnTo>
                    <a:lnTo>
                      <a:pt x="417" y="11805"/>
                    </a:lnTo>
                    <a:lnTo>
                      <a:pt x="384" y="12024"/>
                    </a:lnTo>
                    <a:lnTo>
                      <a:pt x="352" y="12156"/>
                    </a:lnTo>
                    <a:lnTo>
                      <a:pt x="384" y="12331"/>
                    </a:lnTo>
                    <a:lnTo>
                      <a:pt x="769" y="11850"/>
                    </a:lnTo>
                    <a:lnTo>
                      <a:pt x="737" y="11675"/>
                    </a:lnTo>
                    <a:lnTo>
                      <a:pt x="737" y="11412"/>
                    </a:lnTo>
                    <a:lnTo>
                      <a:pt x="897" y="11150"/>
                    </a:lnTo>
                    <a:lnTo>
                      <a:pt x="769" y="10800"/>
                    </a:lnTo>
                    <a:lnTo>
                      <a:pt x="545" y="10712"/>
                    </a:lnTo>
                    <a:lnTo>
                      <a:pt x="513" y="9882"/>
                    </a:lnTo>
                    <a:lnTo>
                      <a:pt x="609" y="9794"/>
                    </a:lnTo>
                    <a:lnTo>
                      <a:pt x="833" y="9882"/>
                    </a:lnTo>
                    <a:lnTo>
                      <a:pt x="897" y="9751"/>
                    </a:lnTo>
                    <a:lnTo>
                      <a:pt x="1314" y="9619"/>
                    </a:lnTo>
                    <a:lnTo>
                      <a:pt x="1025" y="9270"/>
                    </a:lnTo>
                    <a:lnTo>
                      <a:pt x="1025" y="9182"/>
                    </a:lnTo>
                    <a:lnTo>
                      <a:pt x="929" y="9051"/>
                    </a:lnTo>
                    <a:lnTo>
                      <a:pt x="641" y="9314"/>
                    </a:lnTo>
                    <a:lnTo>
                      <a:pt x="641" y="8701"/>
                    </a:lnTo>
                    <a:lnTo>
                      <a:pt x="641" y="8352"/>
                    </a:lnTo>
                    <a:lnTo>
                      <a:pt x="737" y="7652"/>
                    </a:lnTo>
                    <a:lnTo>
                      <a:pt x="673" y="7127"/>
                    </a:lnTo>
                    <a:lnTo>
                      <a:pt x="641" y="6647"/>
                    </a:lnTo>
                    <a:lnTo>
                      <a:pt x="737" y="5509"/>
                    </a:lnTo>
                    <a:lnTo>
                      <a:pt x="801" y="5028"/>
                    </a:lnTo>
                    <a:lnTo>
                      <a:pt x="449" y="3498"/>
                    </a:lnTo>
                    <a:lnTo>
                      <a:pt x="481" y="2449"/>
                    </a:lnTo>
                    <a:lnTo>
                      <a:pt x="609" y="1881"/>
                    </a:lnTo>
                    <a:lnTo>
                      <a:pt x="705" y="1093"/>
                    </a:lnTo>
                    <a:lnTo>
                      <a:pt x="2724" y="3017"/>
                    </a:lnTo>
                    <a:lnTo>
                      <a:pt x="3782" y="3805"/>
                    </a:lnTo>
                    <a:lnTo>
                      <a:pt x="4615" y="4154"/>
                    </a:lnTo>
                    <a:lnTo>
                      <a:pt x="5095" y="4547"/>
                    </a:lnTo>
                    <a:lnTo>
                      <a:pt x="5512" y="4547"/>
                    </a:lnTo>
                    <a:lnTo>
                      <a:pt x="5672" y="4679"/>
                    </a:lnTo>
                    <a:lnTo>
                      <a:pt x="5833" y="5028"/>
                    </a:lnTo>
                    <a:lnTo>
                      <a:pt x="5897" y="6384"/>
                    </a:lnTo>
                    <a:lnTo>
                      <a:pt x="5833" y="6690"/>
                    </a:lnTo>
                    <a:lnTo>
                      <a:pt x="5512" y="6996"/>
                    </a:lnTo>
                    <a:lnTo>
                      <a:pt x="5384" y="7608"/>
                    </a:lnTo>
                    <a:lnTo>
                      <a:pt x="5384" y="8089"/>
                    </a:lnTo>
                    <a:lnTo>
                      <a:pt x="5416" y="8352"/>
                    </a:lnTo>
                    <a:lnTo>
                      <a:pt x="5384" y="8614"/>
                    </a:lnTo>
                    <a:lnTo>
                      <a:pt x="5288" y="8833"/>
                    </a:lnTo>
                    <a:lnTo>
                      <a:pt x="5288" y="9051"/>
                    </a:lnTo>
                    <a:lnTo>
                      <a:pt x="5480" y="9270"/>
                    </a:lnTo>
                    <a:lnTo>
                      <a:pt x="5865" y="9008"/>
                    </a:lnTo>
                    <a:lnTo>
                      <a:pt x="6121" y="7783"/>
                    </a:lnTo>
                    <a:lnTo>
                      <a:pt x="6281" y="7521"/>
                    </a:lnTo>
                    <a:lnTo>
                      <a:pt x="6441" y="6952"/>
                    </a:lnTo>
                    <a:lnTo>
                      <a:pt x="6986" y="6209"/>
                    </a:lnTo>
                    <a:lnTo>
                      <a:pt x="7018" y="5903"/>
                    </a:lnTo>
                    <a:lnTo>
                      <a:pt x="6794" y="4810"/>
                    </a:lnTo>
                    <a:lnTo>
                      <a:pt x="6377" y="3279"/>
                    </a:lnTo>
                    <a:lnTo>
                      <a:pt x="6345" y="3017"/>
                    </a:lnTo>
                    <a:lnTo>
                      <a:pt x="6474" y="2930"/>
                    </a:lnTo>
                    <a:lnTo>
                      <a:pt x="6698" y="3017"/>
                    </a:lnTo>
                    <a:lnTo>
                      <a:pt x="6954" y="2318"/>
                    </a:lnTo>
                    <a:lnTo>
                      <a:pt x="6922" y="1530"/>
                    </a:lnTo>
                    <a:lnTo>
                      <a:pt x="6570" y="1530"/>
                    </a:lnTo>
                    <a:lnTo>
                      <a:pt x="6538" y="1006"/>
                    </a:lnTo>
                    <a:lnTo>
                      <a:pt x="6506" y="0"/>
                    </a:lnTo>
                    <a:lnTo>
                      <a:pt x="10800" y="1618"/>
                    </a:lnTo>
                    <a:lnTo>
                      <a:pt x="14870" y="3105"/>
                    </a:lnTo>
                    <a:lnTo>
                      <a:pt x="21600" y="5378"/>
                    </a:lnTo>
                    <a:lnTo>
                      <a:pt x="19357" y="19195"/>
                    </a:lnTo>
                    <a:lnTo>
                      <a:pt x="19229" y="19414"/>
                    </a:lnTo>
                    <a:lnTo>
                      <a:pt x="19229" y="19895"/>
                    </a:lnTo>
                    <a:cubicBezTo>
                      <a:pt x="19229" y="19895"/>
                      <a:pt x="19421" y="20332"/>
                      <a:pt x="19421" y="20332"/>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31" name="Google Shape;231;p17"/>
              <p:cNvSpPr/>
              <p:nvPr/>
            </p:nvSpPr>
            <p:spPr>
              <a:xfrm>
                <a:off x="0" y="2350090"/>
                <a:ext cx="2313058" cy="3945406"/>
              </a:xfrm>
              <a:custGeom>
                <a:avLst/>
                <a:gdLst/>
                <a:ahLst/>
                <a:cxnLst/>
                <a:rect l="l" t="t" r="r" b="b"/>
                <a:pathLst>
                  <a:path w="21600" h="21600" extrusionOk="0">
                    <a:moveTo>
                      <a:pt x="21546" y="18604"/>
                    </a:moveTo>
                    <a:lnTo>
                      <a:pt x="21387" y="18479"/>
                    </a:lnTo>
                    <a:lnTo>
                      <a:pt x="21227" y="18417"/>
                    </a:lnTo>
                    <a:lnTo>
                      <a:pt x="21121" y="18182"/>
                    </a:lnTo>
                    <a:lnTo>
                      <a:pt x="21014" y="18042"/>
                    </a:lnTo>
                    <a:lnTo>
                      <a:pt x="21014" y="17855"/>
                    </a:lnTo>
                    <a:lnTo>
                      <a:pt x="20801" y="17605"/>
                    </a:lnTo>
                    <a:lnTo>
                      <a:pt x="20828" y="17527"/>
                    </a:lnTo>
                    <a:lnTo>
                      <a:pt x="20801" y="17418"/>
                    </a:lnTo>
                    <a:lnTo>
                      <a:pt x="20828" y="17136"/>
                    </a:lnTo>
                    <a:lnTo>
                      <a:pt x="9668" y="7523"/>
                    </a:lnTo>
                    <a:lnTo>
                      <a:pt x="12225" y="1623"/>
                    </a:lnTo>
                    <a:lnTo>
                      <a:pt x="2104" y="0"/>
                    </a:lnTo>
                    <a:lnTo>
                      <a:pt x="1971" y="109"/>
                    </a:lnTo>
                    <a:lnTo>
                      <a:pt x="1785" y="374"/>
                    </a:lnTo>
                    <a:lnTo>
                      <a:pt x="1971" y="624"/>
                    </a:lnTo>
                    <a:lnTo>
                      <a:pt x="1891" y="1171"/>
                    </a:lnTo>
                    <a:lnTo>
                      <a:pt x="1651" y="1405"/>
                    </a:lnTo>
                    <a:lnTo>
                      <a:pt x="1438" y="1514"/>
                    </a:lnTo>
                    <a:lnTo>
                      <a:pt x="1358" y="1763"/>
                    </a:lnTo>
                    <a:lnTo>
                      <a:pt x="1358" y="1889"/>
                    </a:lnTo>
                    <a:lnTo>
                      <a:pt x="400" y="2513"/>
                    </a:lnTo>
                    <a:lnTo>
                      <a:pt x="54" y="2840"/>
                    </a:lnTo>
                    <a:lnTo>
                      <a:pt x="80" y="3043"/>
                    </a:lnTo>
                    <a:lnTo>
                      <a:pt x="0" y="3121"/>
                    </a:lnTo>
                    <a:lnTo>
                      <a:pt x="54" y="3371"/>
                    </a:lnTo>
                    <a:lnTo>
                      <a:pt x="160" y="3559"/>
                    </a:lnTo>
                    <a:lnTo>
                      <a:pt x="320" y="3652"/>
                    </a:lnTo>
                    <a:lnTo>
                      <a:pt x="400" y="3761"/>
                    </a:lnTo>
                    <a:lnTo>
                      <a:pt x="427" y="3870"/>
                    </a:lnTo>
                    <a:lnTo>
                      <a:pt x="746" y="4292"/>
                    </a:lnTo>
                    <a:lnTo>
                      <a:pt x="826" y="4714"/>
                    </a:lnTo>
                    <a:lnTo>
                      <a:pt x="746" y="4822"/>
                    </a:lnTo>
                    <a:lnTo>
                      <a:pt x="507" y="5041"/>
                    </a:lnTo>
                    <a:lnTo>
                      <a:pt x="293" y="5478"/>
                    </a:lnTo>
                    <a:lnTo>
                      <a:pt x="346" y="5634"/>
                    </a:lnTo>
                    <a:lnTo>
                      <a:pt x="427" y="5821"/>
                    </a:lnTo>
                    <a:lnTo>
                      <a:pt x="214" y="6024"/>
                    </a:lnTo>
                    <a:lnTo>
                      <a:pt x="613" y="6633"/>
                    </a:lnTo>
                    <a:lnTo>
                      <a:pt x="826" y="6898"/>
                    </a:lnTo>
                    <a:lnTo>
                      <a:pt x="1358" y="7242"/>
                    </a:lnTo>
                    <a:lnTo>
                      <a:pt x="1358" y="7960"/>
                    </a:lnTo>
                    <a:lnTo>
                      <a:pt x="1172" y="8178"/>
                    </a:lnTo>
                    <a:lnTo>
                      <a:pt x="1545" y="8271"/>
                    </a:lnTo>
                    <a:lnTo>
                      <a:pt x="1944" y="8599"/>
                    </a:lnTo>
                    <a:lnTo>
                      <a:pt x="2318" y="8678"/>
                    </a:lnTo>
                    <a:lnTo>
                      <a:pt x="2424" y="8584"/>
                    </a:lnTo>
                    <a:lnTo>
                      <a:pt x="2424" y="8474"/>
                    </a:lnTo>
                    <a:lnTo>
                      <a:pt x="2717" y="8303"/>
                    </a:lnTo>
                    <a:lnTo>
                      <a:pt x="2797" y="8318"/>
                    </a:lnTo>
                    <a:lnTo>
                      <a:pt x="2744" y="8599"/>
                    </a:lnTo>
                    <a:lnTo>
                      <a:pt x="2797" y="8818"/>
                    </a:lnTo>
                    <a:lnTo>
                      <a:pt x="2983" y="9177"/>
                    </a:lnTo>
                    <a:lnTo>
                      <a:pt x="2956" y="9365"/>
                    </a:lnTo>
                    <a:lnTo>
                      <a:pt x="2877" y="9426"/>
                    </a:lnTo>
                    <a:lnTo>
                      <a:pt x="2477" y="9255"/>
                    </a:lnTo>
                    <a:lnTo>
                      <a:pt x="2424" y="9177"/>
                    </a:lnTo>
                    <a:lnTo>
                      <a:pt x="2424" y="8927"/>
                    </a:lnTo>
                    <a:lnTo>
                      <a:pt x="2318" y="8802"/>
                    </a:lnTo>
                    <a:lnTo>
                      <a:pt x="2211" y="8834"/>
                    </a:lnTo>
                    <a:lnTo>
                      <a:pt x="2131" y="9146"/>
                    </a:lnTo>
                    <a:lnTo>
                      <a:pt x="1997" y="9177"/>
                    </a:lnTo>
                    <a:lnTo>
                      <a:pt x="2051" y="9348"/>
                    </a:lnTo>
                    <a:lnTo>
                      <a:pt x="1971" y="9442"/>
                    </a:lnTo>
                    <a:lnTo>
                      <a:pt x="1944" y="10113"/>
                    </a:lnTo>
                    <a:lnTo>
                      <a:pt x="2104" y="10347"/>
                    </a:lnTo>
                    <a:lnTo>
                      <a:pt x="2530" y="10566"/>
                    </a:lnTo>
                    <a:lnTo>
                      <a:pt x="2956" y="10675"/>
                    </a:lnTo>
                    <a:lnTo>
                      <a:pt x="3143" y="10800"/>
                    </a:lnTo>
                    <a:lnTo>
                      <a:pt x="3090" y="11127"/>
                    </a:lnTo>
                    <a:lnTo>
                      <a:pt x="2797" y="11315"/>
                    </a:lnTo>
                    <a:lnTo>
                      <a:pt x="2637" y="11346"/>
                    </a:lnTo>
                    <a:lnTo>
                      <a:pt x="2477" y="11440"/>
                    </a:lnTo>
                    <a:lnTo>
                      <a:pt x="2424" y="11939"/>
                    </a:lnTo>
                    <a:lnTo>
                      <a:pt x="3010" y="12438"/>
                    </a:lnTo>
                    <a:lnTo>
                      <a:pt x="3063" y="12626"/>
                    </a:lnTo>
                    <a:lnTo>
                      <a:pt x="3223" y="12813"/>
                    </a:lnTo>
                    <a:lnTo>
                      <a:pt x="3276" y="13048"/>
                    </a:lnTo>
                    <a:lnTo>
                      <a:pt x="4102" y="13906"/>
                    </a:lnTo>
                    <a:lnTo>
                      <a:pt x="4421" y="14062"/>
                    </a:lnTo>
                    <a:lnTo>
                      <a:pt x="4395" y="14265"/>
                    </a:lnTo>
                    <a:lnTo>
                      <a:pt x="4315" y="14265"/>
                    </a:lnTo>
                    <a:lnTo>
                      <a:pt x="4235" y="14327"/>
                    </a:lnTo>
                    <a:lnTo>
                      <a:pt x="4262" y="14546"/>
                    </a:lnTo>
                    <a:lnTo>
                      <a:pt x="4582" y="14639"/>
                    </a:lnTo>
                    <a:lnTo>
                      <a:pt x="4688" y="14889"/>
                    </a:lnTo>
                    <a:lnTo>
                      <a:pt x="4608" y="14983"/>
                    </a:lnTo>
                    <a:lnTo>
                      <a:pt x="4528" y="15201"/>
                    </a:lnTo>
                    <a:lnTo>
                      <a:pt x="4421" y="15545"/>
                    </a:lnTo>
                    <a:lnTo>
                      <a:pt x="4235" y="15685"/>
                    </a:lnTo>
                    <a:lnTo>
                      <a:pt x="4235" y="15841"/>
                    </a:lnTo>
                    <a:lnTo>
                      <a:pt x="4555" y="16013"/>
                    </a:lnTo>
                    <a:lnTo>
                      <a:pt x="5060" y="16216"/>
                    </a:lnTo>
                    <a:lnTo>
                      <a:pt x="5460" y="16216"/>
                    </a:lnTo>
                    <a:lnTo>
                      <a:pt x="6685" y="16544"/>
                    </a:lnTo>
                    <a:lnTo>
                      <a:pt x="7111" y="16606"/>
                    </a:lnTo>
                    <a:lnTo>
                      <a:pt x="7538" y="16794"/>
                    </a:lnTo>
                    <a:lnTo>
                      <a:pt x="7831" y="17231"/>
                    </a:lnTo>
                    <a:lnTo>
                      <a:pt x="8310" y="17480"/>
                    </a:lnTo>
                    <a:lnTo>
                      <a:pt x="8709" y="17574"/>
                    </a:lnTo>
                    <a:lnTo>
                      <a:pt x="9375" y="17620"/>
                    </a:lnTo>
                    <a:lnTo>
                      <a:pt x="9615" y="17777"/>
                    </a:lnTo>
                    <a:lnTo>
                      <a:pt x="9588" y="17886"/>
                    </a:lnTo>
                    <a:lnTo>
                      <a:pt x="9695" y="18010"/>
                    </a:lnTo>
                    <a:lnTo>
                      <a:pt x="9561" y="18198"/>
                    </a:lnTo>
                    <a:lnTo>
                      <a:pt x="9775" y="18338"/>
                    </a:lnTo>
                    <a:lnTo>
                      <a:pt x="10201" y="18323"/>
                    </a:lnTo>
                    <a:lnTo>
                      <a:pt x="10840" y="18666"/>
                    </a:lnTo>
                    <a:lnTo>
                      <a:pt x="11133" y="18963"/>
                    </a:lnTo>
                    <a:lnTo>
                      <a:pt x="11452" y="19150"/>
                    </a:lnTo>
                    <a:lnTo>
                      <a:pt x="12012" y="19852"/>
                    </a:lnTo>
                    <a:lnTo>
                      <a:pt x="12039" y="20492"/>
                    </a:lnTo>
                    <a:lnTo>
                      <a:pt x="12012" y="20555"/>
                    </a:lnTo>
                    <a:lnTo>
                      <a:pt x="12118" y="20726"/>
                    </a:lnTo>
                    <a:lnTo>
                      <a:pt x="12172" y="20726"/>
                    </a:lnTo>
                    <a:lnTo>
                      <a:pt x="12251" y="20789"/>
                    </a:lnTo>
                    <a:lnTo>
                      <a:pt x="12199" y="20804"/>
                    </a:lnTo>
                    <a:lnTo>
                      <a:pt x="12118" y="20914"/>
                    </a:lnTo>
                    <a:lnTo>
                      <a:pt x="12199" y="21101"/>
                    </a:lnTo>
                    <a:lnTo>
                      <a:pt x="12251" y="21163"/>
                    </a:lnTo>
                    <a:lnTo>
                      <a:pt x="18830" y="21538"/>
                    </a:lnTo>
                    <a:lnTo>
                      <a:pt x="19257" y="21585"/>
                    </a:lnTo>
                    <a:lnTo>
                      <a:pt x="19390" y="21600"/>
                    </a:lnTo>
                    <a:lnTo>
                      <a:pt x="19629" y="21460"/>
                    </a:lnTo>
                    <a:lnTo>
                      <a:pt x="19682" y="21335"/>
                    </a:lnTo>
                    <a:lnTo>
                      <a:pt x="19789" y="21241"/>
                    </a:lnTo>
                    <a:lnTo>
                      <a:pt x="19736" y="21163"/>
                    </a:lnTo>
                    <a:lnTo>
                      <a:pt x="19363" y="20976"/>
                    </a:lnTo>
                    <a:lnTo>
                      <a:pt x="19257" y="20851"/>
                    </a:lnTo>
                    <a:lnTo>
                      <a:pt x="19390" y="20601"/>
                    </a:lnTo>
                    <a:lnTo>
                      <a:pt x="19416" y="20492"/>
                    </a:lnTo>
                    <a:lnTo>
                      <a:pt x="19336" y="20352"/>
                    </a:lnTo>
                    <a:lnTo>
                      <a:pt x="19363" y="20243"/>
                    </a:lnTo>
                    <a:lnTo>
                      <a:pt x="19656" y="20243"/>
                    </a:lnTo>
                    <a:lnTo>
                      <a:pt x="20189" y="19837"/>
                    </a:lnTo>
                    <a:lnTo>
                      <a:pt x="20402" y="19290"/>
                    </a:lnTo>
                    <a:lnTo>
                      <a:pt x="20694" y="19056"/>
                    </a:lnTo>
                    <a:lnTo>
                      <a:pt x="21094" y="18978"/>
                    </a:lnTo>
                    <a:lnTo>
                      <a:pt x="21440" y="18807"/>
                    </a:lnTo>
                    <a:lnTo>
                      <a:pt x="21546" y="18853"/>
                    </a:lnTo>
                    <a:lnTo>
                      <a:pt x="21600" y="18791"/>
                    </a:lnTo>
                    <a:cubicBezTo>
                      <a:pt x="21600" y="18791"/>
                      <a:pt x="21546" y="18604"/>
                      <a:pt x="21546" y="18604"/>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32" name="Google Shape;232;p17"/>
              <p:cNvSpPr/>
              <p:nvPr/>
            </p:nvSpPr>
            <p:spPr>
              <a:xfrm>
                <a:off x="185276" y="892005"/>
                <a:ext cx="2327532" cy="1938395"/>
              </a:xfrm>
              <a:custGeom>
                <a:avLst/>
                <a:gdLst/>
                <a:ahLst/>
                <a:cxnLst/>
                <a:rect l="l" t="t" r="r" b="b"/>
                <a:pathLst>
                  <a:path w="21600" h="21600" extrusionOk="0">
                    <a:moveTo>
                      <a:pt x="318" y="16264"/>
                    </a:moveTo>
                    <a:lnTo>
                      <a:pt x="185" y="16073"/>
                    </a:lnTo>
                    <a:lnTo>
                      <a:pt x="0" y="15247"/>
                    </a:lnTo>
                    <a:lnTo>
                      <a:pt x="159" y="14834"/>
                    </a:lnTo>
                    <a:lnTo>
                      <a:pt x="159" y="14485"/>
                    </a:lnTo>
                    <a:lnTo>
                      <a:pt x="371" y="13850"/>
                    </a:lnTo>
                    <a:lnTo>
                      <a:pt x="265" y="12579"/>
                    </a:lnTo>
                    <a:lnTo>
                      <a:pt x="424" y="12293"/>
                    </a:lnTo>
                    <a:lnTo>
                      <a:pt x="635" y="12166"/>
                    </a:lnTo>
                    <a:lnTo>
                      <a:pt x="768" y="11944"/>
                    </a:lnTo>
                    <a:lnTo>
                      <a:pt x="900" y="11531"/>
                    </a:lnTo>
                    <a:lnTo>
                      <a:pt x="1032" y="11372"/>
                    </a:lnTo>
                    <a:lnTo>
                      <a:pt x="1085" y="10800"/>
                    </a:lnTo>
                    <a:lnTo>
                      <a:pt x="1191" y="10768"/>
                    </a:lnTo>
                    <a:lnTo>
                      <a:pt x="1827" y="9847"/>
                    </a:lnTo>
                    <a:lnTo>
                      <a:pt x="2144" y="8989"/>
                    </a:lnTo>
                    <a:lnTo>
                      <a:pt x="2700" y="7750"/>
                    </a:lnTo>
                    <a:lnTo>
                      <a:pt x="3309" y="5495"/>
                    </a:lnTo>
                    <a:lnTo>
                      <a:pt x="3759" y="4542"/>
                    </a:lnTo>
                    <a:lnTo>
                      <a:pt x="4156" y="3144"/>
                    </a:lnTo>
                    <a:lnTo>
                      <a:pt x="4632" y="1397"/>
                    </a:lnTo>
                    <a:lnTo>
                      <a:pt x="4818" y="794"/>
                    </a:lnTo>
                    <a:lnTo>
                      <a:pt x="4897" y="254"/>
                    </a:lnTo>
                    <a:lnTo>
                      <a:pt x="4897" y="95"/>
                    </a:lnTo>
                    <a:lnTo>
                      <a:pt x="5135" y="0"/>
                    </a:lnTo>
                    <a:lnTo>
                      <a:pt x="5400" y="95"/>
                    </a:lnTo>
                    <a:lnTo>
                      <a:pt x="5559" y="32"/>
                    </a:lnTo>
                    <a:lnTo>
                      <a:pt x="5982" y="254"/>
                    </a:lnTo>
                    <a:lnTo>
                      <a:pt x="6194" y="509"/>
                    </a:lnTo>
                    <a:lnTo>
                      <a:pt x="6247" y="635"/>
                    </a:lnTo>
                    <a:lnTo>
                      <a:pt x="6618" y="699"/>
                    </a:lnTo>
                    <a:lnTo>
                      <a:pt x="7121" y="1144"/>
                    </a:lnTo>
                    <a:lnTo>
                      <a:pt x="7200" y="1779"/>
                    </a:lnTo>
                    <a:lnTo>
                      <a:pt x="7147" y="1969"/>
                    </a:lnTo>
                    <a:lnTo>
                      <a:pt x="7094" y="2986"/>
                    </a:lnTo>
                    <a:lnTo>
                      <a:pt x="7227" y="3303"/>
                    </a:lnTo>
                    <a:lnTo>
                      <a:pt x="7915" y="3748"/>
                    </a:lnTo>
                    <a:lnTo>
                      <a:pt x="8735" y="3812"/>
                    </a:lnTo>
                    <a:lnTo>
                      <a:pt x="9291" y="3748"/>
                    </a:lnTo>
                    <a:lnTo>
                      <a:pt x="9715" y="3812"/>
                    </a:lnTo>
                    <a:lnTo>
                      <a:pt x="10615" y="4129"/>
                    </a:lnTo>
                    <a:lnTo>
                      <a:pt x="10827" y="4479"/>
                    </a:lnTo>
                    <a:lnTo>
                      <a:pt x="11912" y="4320"/>
                    </a:lnTo>
                    <a:lnTo>
                      <a:pt x="12256" y="4479"/>
                    </a:lnTo>
                    <a:lnTo>
                      <a:pt x="12415" y="4606"/>
                    </a:lnTo>
                    <a:lnTo>
                      <a:pt x="12997" y="4701"/>
                    </a:lnTo>
                    <a:lnTo>
                      <a:pt x="13262" y="4638"/>
                    </a:lnTo>
                    <a:lnTo>
                      <a:pt x="13606" y="4447"/>
                    </a:lnTo>
                    <a:lnTo>
                      <a:pt x="13897" y="4447"/>
                    </a:lnTo>
                    <a:lnTo>
                      <a:pt x="14241" y="4542"/>
                    </a:lnTo>
                    <a:lnTo>
                      <a:pt x="14506" y="4447"/>
                    </a:lnTo>
                    <a:lnTo>
                      <a:pt x="14744" y="4447"/>
                    </a:lnTo>
                    <a:lnTo>
                      <a:pt x="14929" y="4542"/>
                    </a:lnTo>
                    <a:lnTo>
                      <a:pt x="15247" y="4574"/>
                    </a:lnTo>
                    <a:lnTo>
                      <a:pt x="15485" y="4669"/>
                    </a:lnTo>
                    <a:lnTo>
                      <a:pt x="15724" y="4669"/>
                    </a:lnTo>
                    <a:lnTo>
                      <a:pt x="16068" y="4479"/>
                    </a:lnTo>
                    <a:lnTo>
                      <a:pt x="20779" y="5813"/>
                    </a:lnTo>
                    <a:lnTo>
                      <a:pt x="20832" y="6162"/>
                    </a:lnTo>
                    <a:lnTo>
                      <a:pt x="21071" y="6544"/>
                    </a:lnTo>
                    <a:lnTo>
                      <a:pt x="21282" y="6607"/>
                    </a:lnTo>
                    <a:lnTo>
                      <a:pt x="21521" y="6861"/>
                    </a:lnTo>
                    <a:lnTo>
                      <a:pt x="21600" y="7433"/>
                    </a:lnTo>
                    <a:lnTo>
                      <a:pt x="20435" y="9593"/>
                    </a:lnTo>
                    <a:lnTo>
                      <a:pt x="20224" y="9815"/>
                    </a:lnTo>
                    <a:lnTo>
                      <a:pt x="20224" y="10101"/>
                    </a:lnTo>
                    <a:lnTo>
                      <a:pt x="19959" y="10419"/>
                    </a:lnTo>
                    <a:lnTo>
                      <a:pt x="19588" y="10641"/>
                    </a:lnTo>
                    <a:lnTo>
                      <a:pt x="18979" y="11753"/>
                    </a:lnTo>
                    <a:lnTo>
                      <a:pt x="18874" y="12229"/>
                    </a:lnTo>
                    <a:lnTo>
                      <a:pt x="18953" y="12483"/>
                    </a:lnTo>
                    <a:lnTo>
                      <a:pt x="19350" y="12706"/>
                    </a:lnTo>
                    <a:lnTo>
                      <a:pt x="19509" y="13023"/>
                    </a:lnTo>
                    <a:lnTo>
                      <a:pt x="19403" y="13246"/>
                    </a:lnTo>
                    <a:lnTo>
                      <a:pt x="19377" y="13373"/>
                    </a:lnTo>
                    <a:lnTo>
                      <a:pt x="19297" y="13436"/>
                    </a:lnTo>
                    <a:lnTo>
                      <a:pt x="19271" y="13913"/>
                    </a:lnTo>
                    <a:lnTo>
                      <a:pt x="18926" y="14421"/>
                    </a:lnTo>
                    <a:lnTo>
                      <a:pt x="17603" y="21600"/>
                    </a:lnTo>
                    <a:lnTo>
                      <a:pt x="10377" y="19567"/>
                    </a:lnTo>
                    <a:cubicBezTo>
                      <a:pt x="10377" y="19567"/>
                      <a:pt x="318" y="16264"/>
                      <a:pt x="318" y="16264"/>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33" name="Google Shape;233;p17"/>
              <p:cNvSpPr/>
              <p:nvPr/>
            </p:nvSpPr>
            <p:spPr>
              <a:xfrm>
                <a:off x="9602517" y="4305639"/>
                <a:ext cx="2121990" cy="1089276"/>
              </a:xfrm>
              <a:custGeom>
                <a:avLst/>
                <a:gdLst/>
                <a:ahLst/>
                <a:cxnLst/>
                <a:rect l="l" t="t" r="r" b="b"/>
                <a:pathLst>
                  <a:path w="21600" h="21600" extrusionOk="0">
                    <a:moveTo>
                      <a:pt x="0" y="21600"/>
                    </a:moveTo>
                    <a:lnTo>
                      <a:pt x="4297" y="20920"/>
                    </a:lnTo>
                    <a:lnTo>
                      <a:pt x="4297" y="20240"/>
                    </a:lnTo>
                    <a:lnTo>
                      <a:pt x="4180" y="19843"/>
                    </a:lnTo>
                    <a:lnTo>
                      <a:pt x="4674" y="19730"/>
                    </a:lnTo>
                    <a:lnTo>
                      <a:pt x="4877" y="20013"/>
                    </a:lnTo>
                    <a:lnTo>
                      <a:pt x="17071" y="17802"/>
                    </a:lnTo>
                    <a:lnTo>
                      <a:pt x="17332" y="17462"/>
                    </a:lnTo>
                    <a:lnTo>
                      <a:pt x="17535" y="17065"/>
                    </a:lnTo>
                    <a:lnTo>
                      <a:pt x="18581" y="16101"/>
                    </a:lnTo>
                    <a:lnTo>
                      <a:pt x="18697" y="15591"/>
                    </a:lnTo>
                    <a:lnTo>
                      <a:pt x="19277" y="14797"/>
                    </a:lnTo>
                    <a:lnTo>
                      <a:pt x="19307" y="14287"/>
                    </a:lnTo>
                    <a:lnTo>
                      <a:pt x="19394" y="14004"/>
                    </a:lnTo>
                    <a:lnTo>
                      <a:pt x="19684" y="13663"/>
                    </a:lnTo>
                    <a:lnTo>
                      <a:pt x="19713" y="13040"/>
                    </a:lnTo>
                    <a:lnTo>
                      <a:pt x="20003" y="12529"/>
                    </a:lnTo>
                    <a:lnTo>
                      <a:pt x="21513" y="9978"/>
                    </a:lnTo>
                    <a:lnTo>
                      <a:pt x="21600" y="9411"/>
                    </a:lnTo>
                    <a:lnTo>
                      <a:pt x="21397" y="9411"/>
                    </a:lnTo>
                    <a:lnTo>
                      <a:pt x="21194" y="9128"/>
                    </a:lnTo>
                    <a:lnTo>
                      <a:pt x="21107" y="9128"/>
                    </a:lnTo>
                    <a:lnTo>
                      <a:pt x="21019" y="8902"/>
                    </a:lnTo>
                    <a:lnTo>
                      <a:pt x="20729" y="8618"/>
                    </a:lnTo>
                    <a:lnTo>
                      <a:pt x="20584" y="8675"/>
                    </a:lnTo>
                    <a:lnTo>
                      <a:pt x="20497" y="8561"/>
                    </a:lnTo>
                    <a:lnTo>
                      <a:pt x="20120" y="7427"/>
                    </a:lnTo>
                    <a:lnTo>
                      <a:pt x="19510" y="5953"/>
                    </a:lnTo>
                    <a:lnTo>
                      <a:pt x="19452" y="5500"/>
                    </a:lnTo>
                    <a:lnTo>
                      <a:pt x="19481" y="5046"/>
                    </a:lnTo>
                    <a:lnTo>
                      <a:pt x="19481" y="4366"/>
                    </a:lnTo>
                    <a:lnTo>
                      <a:pt x="19394" y="3458"/>
                    </a:lnTo>
                    <a:lnTo>
                      <a:pt x="19277" y="3232"/>
                    </a:lnTo>
                    <a:lnTo>
                      <a:pt x="18958" y="2778"/>
                    </a:lnTo>
                    <a:lnTo>
                      <a:pt x="18639" y="2608"/>
                    </a:lnTo>
                    <a:lnTo>
                      <a:pt x="18349" y="1815"/>
                    </a:lnTo>
                    <a:lnTo>
                      <a:pt x="18203" y="1361"/>
                    </a:lnTo>
                    <a:lnTo>
                      <a:pt x="17855" y="1871"/>
                    </a:lnTo>
                    <a:lnTo>
                      <a:pt x="17768" y="2155"/>
                    </a:lnTo>
                    <a:lnTo>
                      <a:pt x="17565" y="2382"/>
                    </a:lnTo>
                    <a:lnTo>
                      <a:pt x="17507" y="2551"/>
                    </a:lnTo>
                    <a:lnTo>
                      <a:pt x="17071" y="2665"/>
                    </a:lnTo>
                    <a:lnTo>
                      <a:pt x="16549" y="2268"/>
                    </a:lnTo>
                    <a:lnTo>
                      <a:pt x="16345" y="2324"/>
                    </a:lnTo>
                    <a:lnTo>
                      <a:pt x="16113" y="2949"/>
                    </a:lnTo>
                    <a:lnTo>
                      <a:pt x="15503" y="2098"/>
                    </a:lnTo>
                    <a:lnTo>
                      <a:pt x="14894" y="2211"/>
                    </a:lnTo>
                    <a:lnTo>
                      <a:pt x="14458" y="1871"/>
                    </a:lnTo>
                    <a:lnTo>
                      <a:pt x="14255" y="850"/>
                    </a:lnTo>
                    <a:lnTo>
                      <a:pt x="13674" y="0"/>
                    </a:lnTo>
                    <a:lnTo>
                      <a:pt x="13355" y="340"/>
                    </a:lnTo>
                    <a:lnTo>
                      <a:pt x="13181" y="340"/>
                    </a:lnTo>
                    <a:lnTo>
                      <a:pt x="12890" y="57"/>
                    </a:lnTo>
                    <a:lnTo>
                      <a:pt x="12658" y="57"/>
                    </a:lnTo>
                    <a:lnTo>
                      <a:pt x="12542" y="567"/>
                    </a:lnTo>
                    <a:lnTo>
                      <a:pt x="12542" y="965"/>
                    </a:lnTo>
                    <a:lnTo>
                      <a:pt x="12716" y="2211"/>
                    </a:lnTo>
                    <a:lnTo>
                      <a:pt x="12600" y="2665"/>
                    </a:lnTo>
                    <a:lnTo>
                      <a:pt x="12281" y="2835"/>
                    </a:lnTo>
                    <a:lnTo>
                      <a:pt x="11874" y="3458"/>
                    </a:lnTo>
                    <a:lnTo>
                      <a:pt x="11381" y="3232"/>
                    </a:lnTo>
                    <a:lnTo>
                      <a:pt x="11148" y="3572"/>
                    </a:lnTo>
                    <a:lnTo>
                      <a:pt x="11148" y="4650"/>
                    </a:lnTo>
                    <a:lnTo>
                      <a:pt x="9987" y="7597"/>
                    </a:lnTo>
                    <a:lnTo>
                      <a:pt x="9784" y="8902"/>
                    </a:lnTo>
                    <a:lnTo>
                      <a:pt x="9058" y="8958"/>
                    </a:lnTo>
                    <a:lnTo>
                      <a:pt x="8739" y="8221"/>
                    </a:lnTo>
                    <a:lnTo>
                      <a:pt x="8535" y="8164"/>
                    </a:lnTo>
                    <a:lnTo>
                      <a:pt x="8361" y="8618"/>
                    </a:lnTo>
                    <a:lnTo>
                      <a:pt x="8129" y="10092"/>
                    </a:lnTo>
                    <a:lnTo>
                      <a:pt x="7897" y="10488"/>
                    </a:lnTo>
                    <a:lnTo>
                      <a:pt x="7607" y="10092"/>
                    </a:lnTo>
                    <a:lnTo>
                      <a:pt x="7403" y="9581"/>
                    </a:lnTo>
                    <a:lnTo>
                      <a:pt x="6910" y="9922"/>
                    </a:lnTo>
                    <a:lnTo>
                      <a:pt x="6736" y="11055"/>
                    </a:lnTo>
                    <a:lnTo>
                      <a:pt x="6561" y="11169"/>
                    </a:lnTo>
                    <a:lnTo>
                      <a:pt x="6474" y="10999"/>
                    </a:lnTo>
                    <a:lnTo>
                      <a:pt x="5603" y="10205"/>
                    </a:lnTo>
                    <a:lnTo>
                      <a:pt x="4906" y="10715"/>
                    </a:lnTo>
                    <a:lnTo>
                      <a:pt x="4355" y="10659"/>
                    </a:lnTo>
                    <a:lnTo>
                      <a:pt x="4268" y="11169"/>
                    </a:lnTo>
                    <a:lnTo>
                      <a:pt x="4297" y="11395"/>
                    </a:lnTo>
                    <a:lnTo>
                      <a:pt x="4065" y="11566"/>
                    </a:lnTo>
                    <a:lnTo>
                      <a:pt x="3832" y="11509"/>
                    </a:lnTo>
                    <a:lnTo>
                      <a:pt x="3832" y="11509"/>
                    </a:lnTo>
                    <a:lnTo>
                      <a:pt x="3890" y="11622"/>
                    </a:lnTo>
                    <a:lnTo>
                      <a:pt x="3774" y="11962"/>
                    </a:lnTo>
                    <a:lnTo>
                      <a:pt x="3716" y="12529"/>
                    </a:lnTo>
                    <a:lnTo>
                      <a:pt x="3600" y="12700"/>
                    </a:lnTo>
                    <a:lnTo>
                      <a:pt x="3600" y="12927"/>
                    </a:lnTo>
                    <a:lnTo>
                      <a:pt x="3890" y="13663"/>
                    </a:lnTo>
                    <a:lnTo>
                      <a:pt x="3832" y="13777"/>
                    </a:lnTo>
                    <a:lnTo>
                      <a:pt x="2932" y="14287"/>
                    </a:lnTo>
                    <a:lnTo>
                      <a:pt x="2671" y="14571"/>
                    </a:lnTo>
                    <a:lnTo>
                      <a:pt x="2729" y="15307"/>
                    </a:lnTo>
                    <a:lnTo>
                      <a:pt x="2903" y="16781"/>
                    </a:lnTo>
                    <a:lnTo>
                      <a:pt x="2497" y="17122"/>
                    </a:lnTo>
                    <a:lnTo>
                      <a:pt x="2148" y="16612"/>
                    </a:lnTo>
                    <a:lnTo>
                      <a:pt x="1771" y="16272"/>
                    </a:lnTo>
                    <a:lnTo>
                      <a:pt x="1277" y="16101"/>
                    </a:lnTo>
                    <a:lnTo>
                      <a:pt x="929" y="16441"/>
                    </a:lnTo>
                    <a:lnTo>
                      <a:pt x="755" y="17746"/>
                    </a:lnTo>
                    <a:lnTo>
                      <a:pt x="813" y="17859"/>
                    </a:lnTo>
                    <a:lnTo>
                      <a:pt x="900" y="17973"/>
                    </a:lnTo>
                    <a:lnTo>
                      <a:pt x="1045" y="18198"/>
                    </a:lnTo>
                    <a:lnTo>
                      <a:pt x="1161" y="18879"/>
                    </a:lnTo>
                    <a:lnTo>
                      <a:pt x="871" y="20693"/>
                    </a:lnTo>
                    <a:lnTo>
                      <a:pt x="697" y="20920"/>
                    </a:lnTo>
                    <a:lnTo>
                      <a:pt x="551" y="20750"/>
                    </a:lnTo>
                    <a:lnTo>
                      <a:pt x="174" y="21091"/>
                    </a:lnTo>
                    <a:cubicBezTo>
                      <a:pt x="174" y="21091"/>
                      <a:pt x="0" y="21600"/>
                      <a:pt x="0" y="21600"/>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34" name="Google Shape;234;p17"/>
              <p:cNvSpPr/>
              <p:nvPr/>
            </p:nvSpPr>
            <p:spPr>
              <a:xfrm>
                <a:off x="11863464" y="2827542"/>
                <a:ext cx="1693541" cy="1092134"/>
              </a:xfrm>
              <a:custGeom>
                <a:avLst/>
                <a:gdLst/>
                <a:ahLst/>
                <a:cxnLst/>
                <a:rect l="l" t="t" r="r" b="b"/>
                <a:pathLst>
                  <a:path w="21600" h="21600" extrusionOk="0">
                    <a:moveTo>
                      <a:pt x="5382" y="20529"/>
                    </a:moveTo>
                    <a:lnTo>
                      <a:pt x="15127" y="17596"/>
                    </a:lnTo>
                    <a:lnTo>
                      <a:pt x="18218" y="16750"/>
                    </a:lnTo>
                    <a:lnTo>
                      <a:pt x="18255" y="16694"/>
                    </a:lnTo>
                    <a:lnTo>
                      <a:pt x="18364" y="16581"/>
                    </a:lnTo>
                    <a:lnTo>
                      <a:pt x="18400" y="16130"/>
                    </a:lnTo>
                    <a:lnTo>
                      <a:pt x="18727" y="15622"/>
                    </a:lnTo>
                    <a:lnTo>
                      <a:pt x="19127" y="15566"/>
                    </a:lnTo>
                    <a:lnTo>
                      <a:pt x="19418" y="15678"/>
                    </a:lnTo>
                    <a:lnTo>
                      <a:pt x="20327" y="14720"/>
                    </a:lnTo>
                    <a:lnTo>
                      <a:pt x="20436" y="13930"/>
                    </a:lnTo>
                    <a:lnTo>
                      <a:pt x="21018" y="13028"/>
                    </a:lnTo>
                    <a:lnTo>
                      <a:pt x="21563" y="12520"/>
                    </a:lnTo>
                    <a:lnTo>
                      <a:pt x="21600" y="12351"/>
                    </a:lnTo>
                    <a:lnTo>
                      <a:pt x="21091" y="11788"/>
                    </a:lnTo>
                    <a:lnTo>
                      <a:pt x="20909" y="11448"/>
                    </a:lnTo>
                    <a:lnTo>
                      <a:pt x="20618" y="11280"/>
                    </a:lnTo>
                    <a:lnTo>
                      <a:pt x="20509" y="11054"/>
                    </a:lnTo>
                    <a:lnTo>
                      <a:pt x="20146" y="10884"/>
                    </a:lnTo>
                    <a:lnTo>
                      <a:pt x="19964" y="10038"/>
                    </a:lnTo>
                    <a:lnTo>
                      <a:pt x="19527" y="9926"/>
                    </a:lnTo>
                    <a:lnTo>
                      <a:pt x="19454" y="9814"/>
                    </a:lnTo>
                    <a:lnTo>
                      <a:pt x="19418" y="8516"/>
                    </a:lnTo>
                    <a:lnTo>
                      <a:pt x="19636" y="8290"/>
                    </a:lnTo>
                    <a:lnTo>
                      <a:pt x="19600" y="7558"/>
                    </a:lnTo>
                    <a:lnTo>
                      <a:pt x="19309" y="7106"/>
                    </a:lnTo>
                    <a:lnTo>
                      <a:pt x="19309" y="6880"/>
                    </a:lnTo>
                    <a:lnTo>
                      <a:pt x="19382" y="6654"/>
                    </a:lnTo>
                    <a:lnTo>
                      <a:pt x="19818" y="6034"/>
                    </a:lnTo>
                    <a:lnTo>
                      <a:pt x="19927" y="4962"/>
                    </a:lnTo>
                    <a:lnTo>
                      <a:pt x="19927" y="4624"/>
                    </a:lnTo>
                    <a:lnTo>
                      <a:pt x="20182" y="4004"/>
                    </a:lnTo>
                    <a:lnTo>
                      <a:pt x="20364" y="3892"/>
                    </a:lnTo>
                    <a:lnTo>
                      <a:pt x="20073" y="3496"/>
                    </a:lnTo>
                    <a:lnTo>
                      <a:pt x="19200" y="3384"/>
                    </a:lnTo>
                    <a:lnTo>
                      <a:pt x="19164" y="3214"/>
                    </a:lnTo>
                    <a:lnTo>
                      <a:pt x="19018" y="2988"/>
                    </a:lnTo>
                    <a:lnTo>
                      <a:pt x="18909" y="2482"/>
                    </a:lnTo>
                    <a:lnTo>
                      <a:pt x="18436" y="1128"/>
                    </a:lnTo>
                    <a:lnTo>
                      <a:pt x="18218" y="1015"/>
                    </a:lnTo>
                    <a:lnTo>
                      <a:pt x="18073" y="790"/>
                    </a:lnTo>
                    <a:lnTo>
                      <a:pt x="17964" y="846"/>
                    </a:lnTo>
                    <a:lnTo>
                      <a:pt x="17854" y="676"/>
                    </a:lnTo>
                    <a:lnTo>
                      <a:pt x="17745" y="282"/>
                    </a:lnTo>
                    <a:lnTo>
                      <a:pt x="17491" y="0"/>
                    </a:lnTo>
                    <a:lnTo>
                      <a:pt x="2582" y="4624"/>
                    </a:lnTo>
                    <a:lnTo>
                      <a:pt x="2327" y="2764"/>
                    </a:lnTo>
                    <a:lnTo>
                      <a:pt x="1527" y="3948"/>
                    </a:lnTo>
                    <a:lnTo>
                      <a:pt x="1382" y="4060"/>
                    </a:lnTo>
                    <a:lnTo>
                      <a:pt x="1273" y="3834"/>
                    </a:lnTo>
                    <a:lnTo>
                      <a:pt x="1127" y="3834"/>
                    </a:lnTo>
                    <a:lnTo>
                      <a:pt x="945" y="4568"/>
                    </a:lnTo>
                    <a:lnTo>
                      <a:pt x="291" y="5470"/>
                    </a:lnTo>
                    <a:lnTo>
                      <a:pt x="0" y="5752"/>
                    </a:lnTo>
                    <a:lnTo>
                      <a:pt x="1091" y="15227"/>
                    </a:lnTo>
                    <a:lnTo>
                      <a:pt x="1782" y="21600"/>
                    </a:lnTo>
                    <a:cubicBezTo>
                      <a:pt x="1782" y="21600"/>
                      <a:pt x="5382" y="20529"/>
                      <a:pt x="5382" y="20529"/>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35" name="Google Shape;235;p17"/>
              <p:cNvSpPr/>
              <p:nvPr/>
            </p:nvSpPr>
            <p:spPr>
              <a:xfrm>
                <a:off x="10178609" y="1881215"/>
                <a:ext cx="1123237" cy="1540997"/>
              </a:xfrm>
              <a:custGeom>
                <a:avLst/>
                <a:gdLst/>
                <a:ahLst/>
                <a:cxnLst/>
                <a:rect l="l" t="t" r="r" b="b"/>
                <a:pathLst>
                  <a:path w="21600" h="21600" extrusionOk="0">
                    <a:moveTo>
                      <a:pt x="0" y="21600"/>
                    </a:moveTo>
                    <a:lnTo>
                      <a:pt x="10745" y="20600"/>
                    </a:lnTo>
                    <a:lnTo>
                      <a:pt x="10800" y="20840"/>
                    </a:lnTo>
                    <a:lnTo>
                      <a:pt x="17598" y="20200"/>
                    </a:lnTo>
                    <a:lnTo>
                      <a:pt x="17707" y="19960"/>
                    </a:lnTo>
                    <a:lnTo>
                      <a:pt x="18530" y="18760"/>
                    </a:lnTo>
                    <a:lnTo>
                      <a:pt x="18859" y="18440"/>
                    </a:lnTo>
                    <a:lnTo>
                      <a:pt x="18804" y="17640"/>
                    </a:lnTo>
                    <a:lnTo>
                      <a:pt x="19078" y="17000"/>
                    </a:lnTo>
                    <a:lnTo>
                      <a:pt x="19955" y="16480"/>
                    </a:lnTo>
                    <a:lnTo>
                      <a:pt x="19955" y="15800"/>
                    </a:lnTo>
                    <a:lnTo>
                      <a:pt x="20120" y="15680"/>
                    </a:lnTo>
                    <a:lnTo>
                      <a:pt x="20120" y="15319"/>
                    </a:lnTo>
                    <a:lnTo>
                      <a:pt x="20613" y="15000"/>
                    </a:lnTo>
                    <a:lnTo>
                      <a:pt x="20832" y="15360"/>
                    </a:lnTo>
                    <a:lnTo>
                      <a:pt x="20997" y="15400"/>
                    </a:lnTo>
                    <a:lnTo>
                      <a:pt x="21326" y="15240"/>
                    </a:lnTo>
                    <a:lnTo>
                      <a:pt x="21490" y="15080"/>
                    </a:lnTo>
                    <a:lnTo>
                      <a:pt x="21600" y="14719"/>
                    </a:lnTo>
                    <a:lnTo>
                      <a:pt x="21436" y="14040"/>
                    </a:lnTo>
                    <a:lnTo>
                      <a:pt x="21545" y="13160"/>
                    </a:lnTo>
                    <a:lnTo>
                      <a:pt x="21216" y="12600"/>
                    </a:lnTo>
                    <a:lnTo>
                      <a:pt x="20997" y="11360"/>
                    </a:lnTo>
                    <a:lnTo>
                      <a:pt x="19462" y="8440"/>
                    </a:lnTo>
                    <a:lnTo>
                      <a:pt x="17927" y="8080"/>
                    </a:lnTo>
                    <a:lnTo>
                      <a:pt x="17324" y="8360"/>
                    </a:lnTo>
                    <a:lnTo>
                      <a:pt x="16611" y="8880"/>
                    </a:lnTo>
                    <a:lnTo>
                      <a:pt x="14802" y="10840"/>
                    </a:lnTo>
                    <a:lnTo>
                      <a:pt x="14638" y="10840"/>
                    </a:lnTo>
                    <a:lnTo>
                      <a:pt x="14473" y="10760"/>
                    </a:lnTo>
                    <a:lnTo>
                      <a:pt x="13761" y="10560"/>
                    </a:lnTo>
                    <a:lnTo>
                      <a:pt x="13541" y="10400"/>
                    </a:lnTo>
                    <a:lnTo>
                      <a:pt x="13267" y="9960"/>
                    </a:lnTo>
                    <a:lnTo>
                      <a:pt x="13487" y="9160"/>
                    </a:lnTo>
                    <a:lnTo>
                      <a:pt x="13815" y="8800"/>
                    </a:lnTo>
                    <a:lnTo>
                      <a:pt x="14692" y="8400"/>
                    </a:lnTo>
                    <a:lnTo>
                      <a:pt x="14912" y="8040"/>
                    </a:lnTo>
                    <a:lnTo>
                      <a:pt x="14966" y="7760"/>
                    </a:lnTo>
                    <a:lnTo>
                      <a:pt x="15076" y="7400"/>
                    </a:lnTo>
                    <a:lnTo>
                      <a:pt x="15515" y="7240"/>
                    </a:lnTo>
                    <a:lnTo>
                      <a:pt x="15898" y="6600"/>
                    </a:lnTo>
                    <a:lnTo>
                      <a:pt x="15898" y="5320"/>
                    </a:lnTo>
                    <a:lnTo>
                      <a:pt x="15624" y="4680"/>
                    </a:lnTo>
                    <a:lnTo>
                      <a:pt x="15350" y="4320"/>
                    </a:lnTo>
                    <a:lnTo>
                      <a:pt x="14802" y="3840"/>
                    </a:lnTo>
                    <a:lnTo>
                      <a:pt x="14638" y="3600"/>
                    </a:lnTo>
                    <a:lnTo>
                      <a:pt x="14747" y="3280"/>
                    </a:lnTo>
                    <a:lnTo>
                      <a:pt x="15350" y="3120"/>
                    </a:lnTo>
                    <a:lnTo>
                      <a:pt x="15460" y="3000"/>
                    </a:lnTo>
                    <a:lnTo>
                      <a:pt x="14747" y="2080"/>
                    </a:lnTo>
                    <a:lnTo>
                      <a:pt x="14144" y="1840"/>
                    </a:lnTo>
                    <a:lnTo>
                      <a:pt x="12335" y="1320"/>
                    </a:lnTo>
                    <a:lnTo>
                      <a:pt x="11019" y="1160"/>
                    </a:lnTo>
                    <a:lnTo>
                      <a:pt x="10581" y="760"/>
                    </a:lnTo>
                    <a:lnTo>
                      <a:pt x="9539" y="600"/>
                    </a:lnTo>
                    <a:lnTo>
                      <a:pt x="8552" y="360"/>
                    </a:lnTo>
                    <a:lnTo>
                      <a:pt x="7839" y="0"/>
                    </a:lnTo>
                    <a:lnTo>
                      <a:pt x="7401" y="280"/>
                    </a:lnTo>
                    <a:lnTo>
                      <a:pt x="6853" y="440"/>
                    </a:lnTo>
                    <a:lnTo>
                      <a:pt x="6304" y="1160"/>
                    </a:lnTo>
                    <a:lnTo>
                      <a:pt x="6304" y="1720"/>
                    </a:lnTo>
                    <a:lnTo>
                      <a:pt x="6414" y="1960"/>
                    </a:lnTo>
                    <a:lnTo>
                      <a:pt x="6634" y="1960"/>
                    </a:lnTo>
                    <a:lnTo>
                      <a:pt x="6743" y="2200"/>
                    </a:lnTo>
                    <a:lnTo>
                      <a:pt x="6524" y="2280"/>
                    </a:lnTo>
                    <a:lnTo>
                      <a:pt x="6086" y="2440"/>
                    </a:lnTo>
                    <a:lnTo>
                      <a:pt x="5756" y="2600"/>
                    </a:lnTo>
                    <a:lnTo>
                      <a:pt x="5372" y="2960"/>
                    </a:lnTo>
                    <a:lnTo>
                      <a:pt x="4989" y="3480"/>
                    </a:lnTo>
                    <a:lnTo>
                      <a:pt x="5098" y="4040"/>
                    </a:lnTo>
                    <a:lnTo>
                      <a:pt x="5208" y="4560"/>
                    </a:lnTo>
                    <a:lnTo>
                      <a:pt x="4770" y="5160"/>
                    </a:lnTo>
                    <a:lnTo>
                      <a:pt x="4167" y="5400"/>
                    </a:lnTo>
                    <a:lnTo>
                      <a:pt x="4057" y="4960"/>
                    </a:lnTo>
                    <a:lnTo>
                      <a:pt x="4331" y="4440"/>
                    </a:lnTo>
                    <a:lnTo>
                      <a:pt x="4057" y="3880"/>
                    </a:lnTo>
                    <a:lnTo>
                      <a:pt x="4167" y="3680"/>
                    </a:lnTo>
                    <a:lnTo>
                      <a:pt x="4112" y="3520"/>
                    </a:lnTo>
                    <a:lnTo>
                      <a:pt x="3837" y="3640"/>
                    </a:lnTo>
                    <a:lnTo>
                      <a:pt x="3509" y="4040"/>
                    </a:lnTo>
                    <a:lnTo>
                      <a:pt x="3399" y="4520"/>
                    </a:lnTo>
                    <a:lnTo>
                      <a:pt x="3180" y="4800"/>
                    </a:lnTo>
                    <a:lnTo>
                      <a:pt x="2796" y="4800"/>
                    </a:lnTo>
                    <a:lnTo>
                      <a:pt x="2138" y="5200"/>
                    </a:lnTo>
                    <a:lnTo>
                      <a:pt x="1919" y="5560"/>
                    </a:lnTo>
                    <a:lnTo>
                      <a:pt x="1809" y="5840"/>
                    </a:lnTo>
                    <a:lnTo>
                      <a:pt x="1261" y="6320"/>
                    </a:lnTo>
                    <a:lnTo>
                      <a:pt x="1206" y="7120"/>
                    </a:lnTo>
                    <a:lnTo>
                      <a:pt x="1152" y="8040"/>
                    </a:lnTo>
                    <a:lnTo>
                      <a:pt x="1042" y="8560"/>
                    </a:lnTo>
                    <a:lnTo>
                      <a:pt x="603" y="9240"/>
                    </a:lnTo>
                    <a:lnTo>
                      <a:pt x="219" y="9640"/>
                    </a:lnTo>
                    <a:lnTo>
                      <a:pt x="329" y="10080"/>
                    </a:lnTo>
                    <a:lnTo>
                      <a:pt x="822" y="11200"/>
                    </a:lnTo>
                    <a:lnTo>
                      <a:pt x="548" y="11880"/>
                    </a:lnTo>
                    <a:lnTo>
                      <a:pt x="932" y="12480"/>
                    </a:lnTo>
                    <a:lnTo>
                      <a:pt x="1919" y="14000"/>
                    </a:lnTo>
                    <a:lnTo>
                      <a:pt x="2631" y="15240"/>
                    </a:lnTo>
                    <a:lnTo>
                      <a:pt x="2631" y="16280"/>
                    </a:lnTo>
                    <a:lnTo>
                      <a:pt x="2961" y="16520"/>
                    </a:lnTo>
                    <a:lnTo>
                      <a:pt x="2961" y="16680"/>
                    </a:lnTo>
                    <a:lnTo>
                      <a:pt x="2741" y="16840"/>
                    </a:lnTo>
                    <a:lnTo>
                      <a:pt x="2577" y="17919"/>
                    </a:lnTo>
                    <a:lnTo>
                      <a:pt x="2303" y="18680"/>
                    </a:lnTo>
                    <a:lnTo>
                      <a:pt x="1919" y="19440"/>
                    </a:lnTo>
                    <a:lnTo>
                      <a:pt x="1042" y="20919"/>
                    </a:lnTo>
                    <a:lnTo>
                      <a:pt x="274" y="21400"/>
                    </a:lnTo>
                    <a:cubicBezTo>
                      <a:pt x="274" y="21400"/>
                      <a:pt x="0" y="21600"/>
                      <a:pt x="0" y="21600"/>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36" name="Google Shape;236;p17"/>
              <p:cNvSpPr/>
              <p:nvPr/>
            </p:nvSpPr>
            <p:spPr>
              <a:xfrm>
                <a:off x="9124851" y="1349443"/>
                <a:ext cx="1757230" cy="866275"/>
              </a:xfrm>
              <a:custGeom>
                <a:avLst/>
                <a:gdLst/>
                <a:ahLst/>
                <a:cxnLst/>
                <a:rect l="l" t="t" r="r" b="b"/>
                <a:pathLst>
                  <a:path w="21600" h="21600" extrusionOk="0">
                    <a:moveTo>
                      <a:pt x="0" y="9166"/>
                    </a:moveTo>
                    <a:lnTo>
                      <a:pt x="630" y="8740"/>
                    </a:lnTo>
                    <a:lnTo>
                      <a:pt x="945" y="8313"/>
                    </a:lnTo>
                    <a:lnTo>
                      <a:pt x="1610" y="7531"/>
                    </a:lnTo>
                    <a:lnTo>
                      <a:pt x="1750" y="6892"/>
                    </a:lnTo>
                    <a:lnTo>
                      <a:pt x="2030" y="6821"/>
                    </a:lnTo>
                    <a:lnTo>
                      <a:pt x="3221" y="5898"/>
                    </a:lnTo>
                    <a:lnTo>
                      <a:pt x="4061" y="4974"/>
                    </a:lnTo>
                    <a:lnTo>
                      <a:pt x="5041" y="2913"/>
                    </a:lnTo>
                    <a:lnTo>
                      <a:pt x="5391" y="2771"/>
                    </a:lnTo>
                    <a:lnTo>
                      <a:pt x="6196" y="924"/>
                    </a:lnTo>
                    <a:lnTo>
                      <a:pt x="6756" y="355"/>
                    </a:lnTo>
                    <a:lnTo>
                      <a:pt x="7667" y="0"/>
                    </a:lnTo>
                    <a:lnTo>
                      <a:pt x="7912" y="142"/>
                    </a:lnTo>
                    <a:lnTo>
                      <a:pt x="7947" y="355"/>
                    </a:lnTo>
                    <a:lnTo>
                      <a:pt x="7457" y="1066"/>
                    </a:lnTo>
                    <a:lnTo>
                      <a:pt x="7316" y="1137"/>
                    </a:lnTo>
                    <a:lnTo>
                      <a:pt x="7107" y="1990"/>
                    </a:lnTo>
                    <a:lnTo>
                      <a:pt x="6441" y="3482"/>
                    </a:lnTo>
                    <a:lnTo>
                      <a:pt x="6126" y="4050"/>
                    </a:lnTo>
                    <a:lnTo>
                      <a:pt x="5951" y="4547"/>
                    </a:lnTo>
                    <a:lnTo>
                      <a:pt x="5811" y="5826"/>
                    </a:lnTo>
                    <a:lnTo>
                      <a:pt x="5951" y="6679"/>
                    </a:lnTo>
                    <a:lnTo>
                      <a:pt x="6056" y="6181"/>
                    </a:lnTo>
                    <a:lnTo>
                      <a:pt x="6616" y="5258"/>
                    </a:lnTo>
                    <a:lnTo>
                      <a:pt x="7002" y="5329"/>
                    </a:lnTo>
                    <a:lnTo>
                      <a:pt x="7247" y="5187"/>
                    </a:lnTo>
                    <a:lnTo>
                      <a:pt x="8472" y="6253"/>
                    </a:lnTo>
                    <a:lnTo>
                      <a:pt x="9452" y="8385"/>
                    </a:lnTo>
                    <a:lnTo>
                      <a:pt x="10222" y="8171"/>
                    </a:lnTo>
                    <a:lnTo>
                      <a:pt x="10607" y="8313"/>
                    </a:lnTo>
                    <a:lnTo>
                      <a:pt x="10887" y="8597"/>
                    </a:lnTo>
                    <a:lnTo>
                      <a:pt x="11133" y="8597"/>
                    </a:lnTo>
                    <a:lnTo>
                      <a:pt x="11237" y="8526"/>
                    </a:lnTo>
                    <a:lnTo>
                      <a:pt x="11517" y="8740"/>
                    </a:lnTo>
                    <a:lnTo>
                      <a:pt x="11517" y="9024"/>
                    </a:lnTo>
                    <a:lnTo>
                      <a:pt x="11693" y="8740"/>
                    </a:lnTo>
                    <a:lnTo>
                      <a:pt x="11833" y="8171"/>
                    </a:lnTo>
                    <a:lnTo>
                      <a:pt x="12708" y="6892"/>
                    </a:lnTo>
                    <a:lnTo>
                      <a:pt x="15508" y="5471"/>
                    </a:lnTo>
                    <a:lnTo>
                      <a:pt x="16243" y="4618"/>
                    </a:lnTo>
                    <a:lnTo>
                      <a:pt x="16594" y="4405"/>
                    </a:lnTo>
                    <a:lnTo>
                      <a:pt x="16734" y="4760"/>
                    </a:lnTo>
                    <a:lnTo>
                      <a:pt x="16524" y="5542"/>
                    </a:lnTo>
                    <a:lnTo>
                      <a:pt x="16524" y="6039"/>
                    </a:lnTo>
                    <a:lnTo>
                      <a:pt x="16874" y="7390"/>
                    </a:lnTo>
                    <a:lnTo>
                      <a:pt x="17084" y="7531"/>
                    </a:lnTo>
                    <a:lnTo>
                      <a:pt x="17224" y="7319"/>
                    </a:lnTo>
                    <a:lnTo>
                      <a:pt x="17679" y="7390"/>
                    </a:lnTo>
                    <a:lnTo>
                      <a:pt x="17889" y="7176"/>
                    </a:lnTo>
                    <a:lnTo>
                      <a:pt x="18764" y="6964"/>
                    </a:lnTo>
                    <a:lnTo>
                      <a:pt x="19149" y="7460"/>
                    </a:lnTo>
                    <a:lnTo>
                      <a:pt x="19534" y="8881"/>
                    </a:lnTo>
                    <a:lnTo>
                      <a:pt x="19814" y="9450"/>
                    </a:lnTo>
                    <a:lnTo>
                      <a:pt x="20480" y="10089"/>
                    </a:lnTo>
                    <a:lnTo>
                      <a:pt x="21215" y="9734"/>
                    </a:lnTo>
                    <a:lnTo>
                      <a:pt x="21390" y="9734"/>
                    </a:lnTo>
                    <a:lnTo>
                      <a:pt x="21565" y="10089"/>
                    </a:lnTo>
                    <a:lnTo>
                      <a:pt x="21600" y="10587"/>
                    </a:lnTo>
                    <a:lnTo>
                      <a:pt x="21320" y="11155"/>
                    </a:lnTo>
                    <a:lnTo>
                      <a:pt x="20865" y="11227"/>
                    </a:lnTo>
                    <a:lnTo>
                      <a:pt x="20620" y="11155"/>
                    </a:lnTo>
                    <a:lnTo>
                      <a:pt x="20550" y="10871"/>
                    </a:lnTo>
                    <a:lnTo>
                      <a:pt x="20410" y="10871"/>
                    </a:lnTo>
                    <a:lnTo>
                      <a:pt x="19955" y="11368"/>
                    </a:lnTo>
                    <a:lnTo>
                      <a:pt x="19639" y="11155"/>
                    </a:lnTo>
                    <a:lnTo>
                      <a:pt x="19359" y="11084"/>
                    </a:lnTo>
                    <a:lnTo>
                      <a:pt x="18589" y="11439"/>
                    </a:lnTo>
                    <a:lnTo>
                      <a:pt x="18134" y="11155"/>
                    </a:lnTo>
                    <a:lnTo>
                      <a:pt x="17959" y="11439"/>
                    </a:lnTo>
                    <a:lnTo>
                      <a:pt x="18064" y="12293"/>
                    </a:lnTo>
                    <a:lnTo>
                      <a:pt x="17959" y="12576"/>
                    </a:lnTo>
                    <a:lnTo>
                      <a:pt x="17749" y="12434"/>
                    </a:lnTo>
                    <a:lnTo>
                      <a:pt x="17294" y="11582"/>
                    </a:lnTo>
                    <a:lnTo>
                      <a:pt x="16138" y="11297"/>
                    </a:lnTo>
                    <a:lnTo>
                      <a:pt x="15893" y="11439"/>
                    </a:lnTo>
                    <a:lnTo>
                      <a:pt x="15613" y="11155"/>
                    </a:lnTo>
                    <a:lnTo>
                      <a:pt x="14808" y="12363"/>
                    </a:lnTo>
                    <a:lnTo>
                      <a:pt x="14633" y="12363"/>
                    </a:lnTo>
                    <a:lnTo>
                      <a:pt x="14318" y="12719"/>
                    </a:lnTo>
                    <a:lnTo>
                      <a:pt x="14213" y="13003"/>
                    </a:lnTo>
                    <a:lnTo>
                      <a:pt x="14038" y="13145"/>
                    </a:lnTo>
                    <a:lnTo>
                      <a:pt x="13583" y="12932"/>
                    </a:lnTo>
                    <a:lnTo>
                      <a:pt x="13093" y="13145"/>
                    </a:lnTo>
                    <a:lnTo>
                      <a:pt x="13058" y="13926"/>
                    </a:lnTo>
                    <a:lnTo>
                      <a:pt x="12953" y="14353"/>
                    </a:lnTo>
                    <a:lnTo>
                      <a:pt x="11973" y="16129"/>
                    </a:lnTo>
                    <a:lnTo>
                      <a:pt x="11798" y="15987"/>
                    </a:lnTo>
                    <a:lnTo>
                      <a:pt x="11693" y="15702"/>
                    </a:lnTo>
                    <a:lnTo>
                      <a:pt x="12113" y="14566"/>
                    </a:lnTo>
                    <a:lnTo>
                      <a:pt x="12113" y="13997"/>
                    </a:lnTo>
                    <a:lnTo>
                      <a:pt x="11553" y="14069"/>
                    </a:lnTo>
                    <a:lnTo>
                      <a:pt x="11342" y="15135"/>
                    </a:lnTo>
                    <a:lnTo>
                      <a:pt x="11133" y="15561"/>
                    </a:lnTo>
                    <a:lnTo>
                      <a:pt x="10923" y="15063"/>
                    </a:lnTo>
                    <a:lnTo>
                      <a:pt x="10852" y="14069"/>
                    </a:lnTo>
                    <a:lnTo>
                      <a:pt x="10748" y="14210"/>
                    </a:lnTo>
                    <a:lnTo>
                      <a:pt x="10642" y="15490"/>
                    </a:lnTo>
                    <a:lnTo>
                      <a:pt x="10292" y="16768"/>
                    </a:lnTo>
                    <a:lnTo>
                      <a:pt x="10082" y="18047"/>
                    </a:lnTo>
                    <a:lnTo>
                      <a:pt x="9872" y="18829"/>
                    </a:lnTo>
                    <a:lnTo>
                      <a:pt x="9417" y="20250"/>
                    </a:lnTo>
                    <a:lnTo>
                      <a:pt x="9417" y="21245"/>
                    </a:lnTo>
                    <a:lnTo>
                      <a:pt x="9347" y="21600"/>
                    </a:lnTo>
                    <a:lnTo>
                      <a:pt x="8857" y="21031"/>
                    </a:lnTo>
                    <a:lnTo>
                      <a:pt x="8717" y="19965"/>
                    </a:lnTo>
                    <a:lnTo>
                      <a:pt x="8892" y="19610"/>
                    </a:lnTo>
                    <a:lnTo>
                      <a:pt x="8962" y="19113"/>
                    </a:lnTo>
                    <a:lnTo>
                      <a:pt x="8892" y="18971"/>
                    </a:lnTo>
                    <a:lnTo>
                      <a:pt x="8332" y="19184"/>
                    </a:lnTo>
                    <a:lnTo>
                      <a:pt x="8227" y="19113"/>
                    </a:lnTo>
                    <a:lnTo>
                      <a:pt x="8402" y="16839"/>
                    </a:lnTo>
                    <a:lnTo>
                      <a:pt x="8332" y="15987"/>
                    </a:lnTo>
                    <a:lnTo>
                      <a:pt x="7772" y="15418"/>
                    </a:lnTo>
                    <a:lnTo>
                      <a:pt x="7282" y="15135"/>
                    </a:lnTo>
                    <a:lnTo>
                      <a:pt x="7316" y="14850"/>
                    </a:lnTo>
                    <a:lnTo>
                      <a:pt x="7387" y="14636"/>
                    </a:lnTo>
                    <a:lnTo>
                      <a:pt x="7211" y="14281"/>
                    </a:lnTo>
                    <a:lnTo>
                      <a:pt x="6756" y="13997"/>
                    </a:lnTo>
                    <a:lnTo>
                      <a:pt x="6021" y="13714"/>
                    </a:lnTo>
                    <a:lnTo>
                      <a:pt x="5811" y="13714"/>
                    </a:lnTo>
                    <a:lnTo>
                      <a:pt x="5671" y="13997"/>
                    </a:lnTo>
                    <a:lnTo>
                      <a:pt x="5531" y="13714"/>
                    </a:lnTo>
                    <a:lnTo>
                      <a:pt x="5111" y="13714"/>
                    </a:lnTo>
                    <a:lnTo>
                      <a:pt x="4481" y="12648"/>
                    </a:lnTo>
                    <a:lnTo>
                      <a:pt x="4131" y="12648"/>
                    </a:lnTo>
                    <a:lnTo>
                      <a:pt x="1190" y="11439"/>
                    </a:lnTo>
                    <a:lnTo>
                      <a:pt x="980" y="11227"/>
                    </a:lnTo>
                    <a:lnTo>
                      <a:pt x="840" y="10161"/>
                    </a:lnTo>
                    <a:lnTo>
                      <a:pt x="630" y="9806"/>
                    </a:lnTo>
                    <a:lnTo>
                      <a:pt x="175" y="9663"/>
                    </a:lnTo>
                    <a:cubicBezTo>
                      <a:pt x="175" y="9663"/>
                      <a:pt x="0" y="9166"/>
                      <a:pt x="0" y="9166"/>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37" name="Google Shape;237;p17"/>
              <p:cNvSpPr/>
              <p:nvPr/>
            </p:nvSpPr>
            <p:spPr>
              <a:xfrm>
                <a:off x="11516071" y="3599469"/>
                <a:ext cx="1299829" cy="1286545"/>
              </a:xfrm>
              <a:custGeom>
                <a:avLst/>
                <a:gdLst/>
                <a:ahLst/>
                <a:cxnLst/>
                <a:rect l="l" t="t" r="r" b="b"/>
                <a:pathLst>
                  <a:path w="21600" h="21600" extrusionOk="0">
                    <a:moveTo>
                      <a:pt x="7342" y="48"/>
                    </a:moveTo>
                    <a:lnTo>
                      <a:pt x="7200" y="0"/>
                    </a:lnTo>
                    <a:lnTo>
                      <a:pt x="6868" y="287"/>
                    </a:lnTo>
                    <a:lnTo>
                      <a:pt x="7105" y="909"/>
                    </a:lnTo>
                    <a:lnTo>
                      <a:pt x="6442" y="1485"/>
                    </a:lnTo>
                    <a:lnTo>
                      <a:pt x="7342" y="1916"/>
                    </a:lnTo>
                    <a:lnTo>
                      <a:pt x="7010" y="4119"/>
                    </a:lnTo>
                    <a:lnTo>
                      <a:pt x="6821" y="4645"/>
                    </a:lnTo>
                    <a:lnTo>
                      <a:pt x="6821" y="5172"/>
                    </a:lnTo>
                    <a:lnTo>
                      <a:pt x="6916" y="5459"/>
                    </a:lnTo>
                    <a:lnTo>
                      <a:pt x="6963" y="6178"/>
                    </a:lnTo>
                    <a:lnTo>
                      <a:pt x="6442" y="6656"/>
                    </a:lnTo>
                    <a:lnTo>
                      <a:pt x="6205" y="6753"/>
                    </a:lnTo>
                    <a:lnTo>
                      <a:pt x="5305" y="7806"/>
                    </a:lnTo>
                    <a:lnTo>
                      <a:pt x="5305" y="8046"/>
                    </a:lnTo>
                    <a:lnTo>
                      <a:pt x="4737" y="8190"/>
                    </a:lnTo>
                    <a:lnTo>
                      <a:pt x="4358" y="8093"/>
                    </a:lnTo>
                    <a:lnTo>
                      <a:pt x="3979" y="8525"/>
                    </a:lnTo>
                    <a:lnTo>
                      <a:pt x="3931" y="8764"/>
                    </a:lnTo>
                    <a:lnTo>
                      <a:pt x="3505" y="9148"/>
                    </a:lnTo>
                    <a:lnTo>
                      <a:pt x="3032" y="10201"/>
                    </a:lnTo>
                    <a:lnTo>
                      <a:pt x="3221" y="10967"/>
                    </a:lnTo>
                    <a:lnTo>
                      <a:pt x="2652" y="11590"/>
                    </a:lnTo>
                    <a:lnTo>
                      <a:pt x="2274" y="10872"/>
                    </a:lnTo>
                    <a:lnTo>
                      <a:pt x="1895" y="10872"/>
                    </a:lnTo>
                    <a:lnTo>
                      <a:pt x="1421" y="12308"/>
                    </a:lnTo>
                    <a:lnTo>
                      <a:pt x="1516" y="13027"/>
                    </a:lnTo>
                    <a:lnTo>
                      <a:pt x="1421" y="13650"/>
                    </a:lnTo>
                    <a:lnTo>
                      <a:pt x="1089" y="13937"/>
                    </a:lnTo>
                    <a:lnTo>
                      <a:pt x="616" y="14751"/>
                    </a:lnTo>
                    <a:lnTo>
                      <a:pt x="0" y="14798"/>
                    </a:lnTo>
                    <a:lnTo>
                      <a:pt x="142" y="15566"/>
                    </a:lnTo>
                    <a:lnTo>
                      <a:pt x="142" y="16140"/>
                    </a:lnTo>
                    <a:lnTo>
                      <a:pt x="95" y="16524"/>
                    </a:lnTo>
                    <a:lnTo>
                      <a:pt x="190" y="16906"/>
                    </a:lnTo>
                    <a:lnTo>
                      <a:pt x="1184" y="18151"/>
                    </a:lnTo>
                    <a:lnTo>
                      <a:pt x="1800" y="19109"/>
                    </a:lnTo>
                    <a:lnTo>
                      <a:pt x="1942" y="19205"/>
                    </a:lnTo>
                    <a:lnTo>
                      <a:pt x="2179" y="19158"/>
                    </a:lnTo>
                    <a:lnTo>
                      <a:pt x="2652" y="19397"/>
                    </a:lnTo>
                    <a:lnTo>
                      <a:pt x="2795" y="19588"/>
                    </a:lnTo>
                    <a:lnTo>
                      <a:pt x="2937" y="19588"/>
                    </a:lnTo>
                    <a:lnTo>
                      <a:pt x="3269" y="19828"/>
                    </a:lnTo>
                    <a:lnTo>
                      <a:pt x="3600" y="19828"/>
                    </a:lnTo>
                    <a:lnTo>
                      <a:pt x="3789" y="19971"/>
                    </a:lnTo>
                    <a:lnTo>
                      <a:pt x="3600" y="20450"/>
                    </a:lnTo>
                    <a:lnTo>
                      <a:pt x="4358" y="21169"/>
                    </a:lnTo>
                    <a:lnTo>
                      <a:pt x="5400" y="21552"/>
                    </a:lnTo>
                    <a:lnTo>
                      <a:pt x="5874" y="21600"/>
                    </a:lnTo>
                    <a:lnTo>
                      <a:pt x="6442" y="21121"/>
                    </a:lnTo>
                    <a:lnTo>
                      <a:pt x="6490" y="20785"/>
                    </a:lnTo>
                    <a:lnTo>
                      <a:pt x="6868" y="20595"/>
                    </a:lnTo>
                    <a:lnTo>
                      <a:pt x="7247" y="20929"/>
                    </a:lnTo>
                    <a:lnTo>
                      <a:pt x="7484" y="21073"/>
                    </a:lnTo>
                    <a:lnTo>
                      <a:pt x="7863" y="20977"/>
                    </a:lnTo>
                    <a:lnTo>
                      <a:pt x="9047" y="20498"/>
                    </a:lnTo>
                    <a:lnTo>
                      <a:pt x="9237" y="19732"/>
                    </a:lnTo>
                    <a:lnTo>
                      <a:pt x="9379" y="19732"/>
                    </a:lnTo>
                    <a:lnTo>
                      <a:pt x="9663" y="19971"/>
                    </a:lnTo>
                    <a:lnTo>
                      <a:pt x="10611" y="19109"/>
                    </a:lnTo>
                    <a:lnTo>
                      <a:pt x="10942" y="19301"/>
                    </a:lnTo>
                    <a:lnTo>
                      <a:pt x="11747" y="18247"/>
                    </a:lnTo>
                    <a:lnTo>
                      <a:pt x="11558" y="17816"/>
                    </a:lnTo>
                    <a:lnTo>
                      <a:pt x="11605" y="17098"/>
                    </a:lnTo>
                    <a:lnTo>
                      <a:pt x="12411" y="15566"/>
                    </a:lnTo>
                    <a:lnTo>
                      <a:pt x="13453" y="11590"/>
                    </a:lnTo>
                    <a:lnTo>
                      <a:pt x="13642" y="11542"/>
                    </a:lnTo>
                    <a:lnTo>
                      <a:pt x="14211" y="11925"/>
                    </a:lnTo>
                    <a:lnTo>
                      <a:pt x="14305" y="12164"/>
                    </a:lnTo>
                    <a:lnTo>
                      <a:pt x="14589" y="12500"/>
                    </a:lnTo>
                    <a:lnTo>
                      <a:pt x="15205" y="12356"/>
                    </a:lnTo>
                    <a:lnTo>
                      <a:pt x="15632" y="11638"/>
                    </a:lnTo>
                    <a:lnTo>
                      <a:pt x="16011" y="10153"/>
                    </a:lnTo>
                    <a:lnTo>
                      <a:pt x="16342" y="9579"/>
                    </a:lnTo>
                    <a:lnTo>
                      <a:pt x="16911" y="9818"/>
                    </a:lnTo>
                    <a:lnTo>
                      <a:pt x="17290" y="8956"/>
                    </a:lnTo>
                    <a:lnTo>
                      <a:pt x="17668" y="8812"/>
                    </a:lnTo>
                    <a:lnTo>
                      <a:pt x="18000" y="8333"/>
                    </a:lnTo>
                    <a:lnTo>
                      <a:pt x="18284" y="7519"/>
                    </a:lnTo>
                    <a:lnTo>
                      <a:pt x="18521" y="7327"/>
                    </a:lnTo>
                    <a:lnTo>
                      <a:pt x="18569" y="7135"/>
                    </a:lnTo>
                    <a:lnTo>
                      <a:pt x="18379" y="6945"/>
                    </a:lnTo>
                    <a:lnTo>
                      <a:pt x="18474" y="5747"/>
                    </a:lnTo>
                    <a:lnTo>
                      <a:pt x="18569" y="5556"/>
                    </a:lnTo>
                    <a:lnTo>
                      <a:pt x="18758" y="5411"/>
                    </a:lnTo>
                    <a:lnTo>
                      <a:pt x="20937" y="6801"/>
                    </a:lnTo>
                    <a:lnTo>
                      <a:pt x="21269" y="6896"/>
                    </a:lnTo>
                    <a:lnTo>
                      <a:pt x="21363" y="6801"/>
                    </a:lnTo>
                    <a:lnTo>
                      <a:pt x="21600" y="5603"/>
                    </a:lnTo>
                    <a:lnTo>
                      <a:pt x="21600" y="5603"/>
                    </a:lnTo>
                    <a:lnTo>
                      <a:pt x="21079" y="4501"/>
                    </a:lnTo>
                    <a:lnTo>
                      <a:pt x="20842" y="4454"/>
                    </a:lnTo>
                    <a:lnTo>
                      <a:pt x="20653" y="3927"/>
                    </a:lnTo>
                    <a:lnTo>
                      <a:pt x="20274" y="4071"/>
                    </a:lnTo>
                    <a:lnTo>
                      <a:pt x="19895" y="4071"/>
                    </a:lnTo>
                    <a:lnTo>
                      <a:pt x="19563" y="3879"/>
                    </a:lnTo>
                    <a:lnTo>
                      <a:pt x="18047" y="4406"/>
                    </a:lnTo>
                    <a:lnTo>
                      <a:pt x="17905" y="4837"/>
                    </a:lnTo>
                    <a:lnTo>
                      <a:pt x="17290" y="5029"/>
                    </a:lnTo>
                    <a:lnTo>
                      <a:pt x="16721" y="4885"/>
                    </a:lnTo>
                    <a:lnTo>
                      <a:pt x="16484" y="4598"/>
                    </a:lnTo>
                    <a:lnTo>
                      <a:pt x="16200" y="5220"/>
                    </a:lnTo>
                    <a:lnTo>
                      <a:pt x="15869" y="5364"/>
                    </a:lnTo>
                    <a:lnTo>
                      <a:pt x="15537" y="5938"/>
                    </a:lnTo>
                    <a:lnTo>
                      <a:pt x="15111" y="6035"/>
                    </a:lnTo>
                    <a:lnTo>
                      <a:pt x="14163" y="7135"/>
                    </a:lnTo>
                    <a:lnTo>
                      <a:pt x="13879" y="7280"/>
                    </a:lnTo>
                    <a:lnTo>
                      <a:pt x="13642" y="7711"/>
                    </a:lnTo>
                    <a:lnTo>
                      <a:pt x="12932" y="4550"/>
                    </a:lnTo>
                    <a:lnTo>
                      <a:pt x="8242" y="5459"/>
                    </a:lnTo>
                    <a:cubicBezTo>
                      <a:pt x="8242" y="5459"/>
                      <a:pt x="7342" y="48"/>
                      <a:pt x="7342" y="48"/>
                    </a:cubicBezTo>
                    <a:close/>
                  </a:path>
                </a:pathLst>
              </a:custGeom>
              <a:solidFill>
                <a:schemeClr val="accent5"/>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38" name="Google Shape;238;p17"/>
              <p:cNvSpPr/>
              <p:nvPr/>
            </p:nvSpPr>
            <p:spPr>
              <a:xfrm>
                <a:off x="10743123" y="3122017"/>
                <a:ext cx="1212979" cy="1355161"/>
              </a:xfrm>
              <a:custGeom>
                <a:avLst/>
                <a:gdLst/>
                <a:ahLst/>
                <a:cxnLst/>
                <a:rect l="l" t="t" r="r" b="b"/>
                <a:pathLst>
                  <a:path w="21600" h="21600" extrusionOk="0">
                    <a:moveTo>
                      <a:pt x="0" y="3812"/>
                    </a:moveTo>
                    <a:lnTo>
                      <a:pt x="1931" y="18877"/>
                    </a:lnTo>
                    <a:lnTo>
                      <a:pt x="2338" y="18877"/>
                    </a:lnTo>
                    <a:lnTo>
                      <a:pt x="2846" y="19104"/>
                    </a:lnTo>
                    <a:lnTo>
                      <a:pt x="3151" y="19104"/>
                    </a:lnTo>
                    <a:lnTo>
                      <a:pt x="3710" y="18832"/>
                    </a:lnTo>
                    <a:lnTo>
                      <a:pt x="4727" y="19513"/>
                    </a:lnTo>
                    <a:lnTo>
                      <a:pt x="5082" y="20330"/>
                    </a:lnTo>
                    <a:lnTo>
                      <a:pt x="5845" y="20602"/>
                    </a:lnTo>
                    <a:lnTo>
                      <a:pt x="6912" y="20512"/>
                    </a:lnTo>
                    <a:lnTo>
                      <a:pt x="7979" y="21192"/>
                    </a:lnTo>
                    <a:lnTo>
                      <a:pt x="8386" y="20692"/>
                    </a:lnTo>
                    <a:lnTo>
                      <a:pt x="8742" y="20647"/>
                    </a:lnTo>
                    <a:lnTo>
                      <a:pt x="9656" y="20965"/>
                    </a:lnTo>
                    <a:lnTo>
                      <a:pt x="10419" y="20874"/>
                    </a:lnTo>
                    <a:lnTo>
                      <a:pt x="10521" y="20739"/>
                    </a:lnTo>
                    <a:lnTo>
                      <a:pt x="10877" y="20557"/>
                    </a:lnTo>
                    <a:lnTo>
                      <a:pt x="11029" y="20330"/>
                    </a:lnTo>
                    <a:lnTo>
                      <a:pt x="11639" y="19921"/>
                    </a:lnTo>
                    <a:lnTo>
                      <a:pt x="11893" y="20285"/>
                    </a:lnTo>
                    <a:lnTo>
                      <a:pt x="12401" y="20919"/>
                    </a:lnTo>
                    <a:lnTo>
                      <a:pt x="12960" y="21056"/>
                    </a:lnTo>
                    <a:lnTo>
                      <a:pt x="13519" y="21419"/>
                    </a:lnTo>
                    <a:lnTo>
                      <a:pt x="13722" y="21600"/>
                    </a:lnTo>
                    <a:lnTo>
                      <a:pt x="14383" y="21555"/>
                    </a:lnTo>
                    <a:lnTo>
                      <a:pt x="14891" y="20784"/>
                    </a:lnTo>
                    <a:lnTo>
                      <a:pt x="15247" y="20512"/>
                    </a:lnTo>
                    <a:lnTo>
                      <a:pt x="15349" y="19921"/>
                    </a:lnTo>
                    <a:lnTo>
                      <a:pt x="15247" y="19241"/>
                    </a:lnTo>
                    <a:lnTo>
                      <a:pt x="15755" y="17879"/>
                    </a:lnTo>
                    <a:lnTo>
                      <a:pt x="16162" y="17879"/>
                    </a:lnTo>
                    <a:lnTo>
                      <a:pt x="16568" y="18560"/>
                    </a:lnTo>
                    <a:lnTo>
                      <a:pt x="17178" y="17970"/>
                    </a:lnTo>
                    <a:lnTo>
                      <a:pt x="16975" y="17244"/>
                    </a:lnTo>
                    <a:lnTo>
                      <a:pt x="17483" y="16246"/>
                    </a:lnTo>
                    <a:lnTo>
                      <a:pt x="17941" y="15883"/>
                    </a:lnTo>
                    <a:lnTo>
                      <a:pt x="17992" y="15656"/>
                    </a:lnTo>
                    <a:lnTo>
                      <a:pt x="18398" y="15247"/>
                    </a:lnTo>
                    <a:lnTo>
                      <a:pt x="18805" y="15338"/>
                    </a:lnTo>
                    <a:lnTo>
                      <a:pt x="19415" y="15202"/>
                    </a:lnTo>
                    <a:lnTo>
                      <a:pt x="19415" y="14975"/>
                    </a:lnTo>
                    <a:lnTo>
                      <a:pt x="20380" y="13977"/>
                    </a:lnTo>
                    <a:lnTo>
                      <a:pt x="20634" y="13886"/>
                    </a:lnTo>
                    <a:lnTo>
                      <a:pt x="21194" y="13432"/>
                    </a:lnTo>
                    <a:lnTo>
                      <a:pt x="21143" y="12751"/>
                    </a:lnTo>
                    <a:lnTo>
                      <a:pt x="21041" y="12479"/>
                    </a:lnTo>
                    <a:lnTo>
                      <a:pt x="21041" y="11980"/>
                    </a:lnTo>
                    <a:lnTo>
                      <a:pt x="21244" y="11481"/>
                    </a:lnTo>
                    <a:lnTo>
                      <a:pt x="21600" y="9394"/>
                    </a:lnTo>
                    <a:lnTo>
                      <a:pt x="20634" y="8985"/>
                    </a:lnTo>
                    <a:lnTo>
                      <a:pt x="21346" y="8440"/>
                    </a:lnTo>
                    <a:lnTo>
                      <a:pt x="21092" y="7851"/>
                    </a:lnTo>
                    <a:lnTo>
                      <a:pt x="21448" y="7579"/>
                    </a:lnTo>
                    <a:lnTo>
                      <a:pt x="21600" y="7624"/>
                    </a:lnTo>
                    <a:lnTo>
                      <a:pt x="20075" y="0"/>
                    </a:lnTo>
                    <a:lnTo>
                      <a:pt x="17636" y="1089"/>
                    </a:lnTo>
                    <a:lnTo>
                      <a:pt x="16568" y="1680"/>
                    </a:lnTo>
                    <a:lnTo>
                      <a:pt x="16162" y="1997"/>
                    </a:lnTo>
                    <a:lnTo>
                      <a:pt x="14739" y="3358"/>
                    </a:lnTo>
                    <a:lnTo>
                      <a:pt x="14332" y="3585"/>
                    </a:lnTo>
                    <a:lnTo>
                      <a:pt x="13926" y="3540"/>
                    </a:lnTo>
                    <a:lnTo>
                      <a:pt x="13112" y="3540"/>
                    </a:lnTo>
                    <a:lnTo>
                      <a:pt x="12655" y="3630"/>
                    </a:lnTo>
                    <a:lnTo>
                      <a:pt x="11486" y="4538"/>
                    </a:lnTo>
                    <a:lnTo>
                      <a:pt x="11029" y="4447"/>
                    </a:lnTo>
                    <a:lnTo>
                      <a:pt x="10114" y="4175"/>
                    </a:lnTo>
                    <a:lnTo>
                      <a:pt x="9860" y="4311"/>
                    </a:lnTo>
                    <a:lnTo>
                      <a:pt x="9504" y="4221"/>
                    </a:lnTo>
                    <a:lnTo>
                      <a:pt x="9758" y="3857"/>
                    </a:lnTo>
                    <a:lnTo>
                      <a:pt x="9555" y="3812"/>
                    </a:lnTo>
                    <a:lnTo>
                      <a:pt x="8843" y="3722"/>
                    </a:lnTo>
                    <a:lnTo>
                      <a:pt x="7319" y="3268"/>
                    </a:lnTo>
                    <a:lnTo>
                      <a:pt x="7014" y="3177"/>
                    </a:lnTo>
                    <a:lnTo>
                      <a:pt x="6302" y="3313"/>
                    </a:lnTo>
                    <a:lnTo>
                      <a:pt x="6302" y="3086"/>
                    </a:lnTo>
                    <a:cubicBezTo>
                      <a:pt x="6302" y="3086"/>
                      <a:pt x="0" y="3812"/>
                      <a:pt x="0" y="3812"/>
                    </a:cubicBezTo>
                    <a:close/>
                  </a:path>
                </a:pathLst>
              </a:custGeom>
              <a:solidFill>
                <a:schemeClr val="accent5"/>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39" name="Google Shape;239;p17"/>
              <p:cNvSpPr/>
              <p:nvPr/>
            </p:nvSpPr>
            <p:spPr>
              <a:xfrm>
                <a:off x="9981753" y="3350736"/>
                <a:ext cx="877168" cy="1540997"/>
              </a:xfrm>
              <a:custGeom>
                <a:avLst/>
                <a:gdLst/>
                <a:ahLst/>
                <a:cxnLst/>
                <a:rect l="l" t="t" r="r" b="b"/>
                <a:pathLst>
                  <a:path w="21600" h="21600" extrusionOk="0">
                    <a:moveTo>
                      <a:pt x="704" y="1317"/>
                    </a:moveTo>
                    <a:lnTo>
                      <a:pt x="2463" y="13415"/>
                    </a:lnTo>
                    <a:lnTo>
                      <a:pt x="2182" y="13615"/>
                    </a:lnTo>
                    <a:lnTo>
                      <a:pt x="2322" y="14054"/>
                    </a:lnTo>
                    <a:lnTo>
                      <a:pt x="2041" y="14692"/>
                    </a:lnTo>
                    <a:lnTo>
                      <a:pt x="2885" y="15611"/>
                    </a:lnTo>
                    <a:lnTo>
                      <a:pt x="3166" y="16729"/>
                    </a:lnTo>
                    <a:lnTo>
                      <a:pt x="2182" y="17727"/>
                    </a:lnTo>
                    <a:lnTo>
                      <a:pt x="2111" y="18046"/>
                    </a:lnTo>
                    <a:lnTo>
                      <a:pt x="1478" y="18845"/>
                    </a:lnTo>
                    <a:lnTo>
                      <a:pt x="352" y="19444"/>
                    </a:lnTo>
                    <a:lnTo>
                      <a:pt x="352" y="20203"/>
                    </a:lnTo>
                    <a:lnTo>
                      <a:pt x="0" y="21161"/>
                    </a:lnTo>
                    <a:lnTo>
                      <a:pt x="0" y="21361"/>
                    </a:lnTo>
                    <a:lnTo>
                      <a:pt x="71" y="21560"/>
                    </a:lnTo>
                    <a:lnTo>
                      <a:pt x="71" y="21560"/>
                    </a:lnTo>
                    <a:lnTo>
                      <a:pt x="634" y="21600"/>
                    </a:lnTo>
                    <a:lnTo>
                      <a:pt x="1196" y="21480"/>
                    </a:lnTo>
                    <a:lnTo>
                      <a:pt x="1126" y="21321"/>
                    </a:lnTo>
                    <a:lnTo>
                      <a:pt x="1337" y="20961"/>
                    </a:lnTo>
                    <a:lnTo>
                      <a:pt x="2674" y="21001"/>
                    </a:lnTo>
                    <a:lnTo>
                      <a:pt x="4362" y="20642"/>
                    </a:lnTo>
                    <a:lnTo>
                      <a:pt x="6473" y="21201"/>
                    </a:lnTo>
                    <a:lnTo>
                      <a:pt x="6684" y="21321"/>
                    </a:lnTo>
                    <a:lnTo>
                      <a:pt x="7107" y="21240"/>
                    </a:lnTo>
                    <a:lnTo>
                      <a:pt x="7529" y="20442"/>
                    </a:lnTo>
                    <a:lnTo>
                      <a:pt x="8725" y="20203"/>
                    </a:lnTo>
                    <a:lnTo>
                      <a:pt x="9217" y="20562"/>
                    </a:lnTo>
                    <a:lnTo>
                      <a:pt x="9921" y="20841"/>
                    </a:lnTo>
                    <a:lnTo>
                      <a:pt x="10484" y="20562"/>
                    </a:lnTo>
                    <a:lnTo>
                      <a:pt x="11046" y="19524"/>
                    </a:lnTo>
                    <a:lnTo>
                      <a:pt x="11468" y="19204"/>
                    </a:lnTo>
                    <a:lnTo>
                      <a:pt x="11961" y="19244"/>
                    </a:lnTo>
                    <a:lnTo>
                      <a:pt x="12735" y="19764"/>
                    </a:lnTo>
                    <a:lnTo>
                      <a:pt x="14494" y="19724"/>
                    </a:lnTo>
                    <a:lnTo>
                      <a:pt x="14986" y="18805"/>
                    </a:lnTo>
                    <a:lnTo>
                      <a:pt x="17801" y="16729"/>
                    </a:lnTo>
                    <a:lnTo>
                      <a:pt x="17801" y="15970"/>
                    </a:lnTo>
                    <a:lnTo>
                      <a:pt x="18364" y="15731"/>
                    </a:lnTo>
                    <a:lnTo>
                      <a:pt x="19560" y="15890"/>
                    </a:lnTo>
                    <a:lnTo>
                      <a:pt x="20545" y="15451"/>
                    </a:lnTo>
                    <a:lnTo>
                      <a:pt x="21318" y="15332"/>
                    </a:lnTo>
                    <a:lnTo>
                      <a:pt x="21600" y="15012"/>
                    </a:lnTo>
                    <a:lnTo>
                      <a:pt x="21178" y="14134"/>
                    </a:lnTo>
                    <a:lnTo>
                      <a:pt x="21178" y="13854"/>
                    </a:lnTo>
                    <a:lnTo>
                      <a:pt x="21459" y="13495"/>
                    </a:lnTo>
                    <a:lnTo>
                      <a:pt x="18786" y="239"/>
                    </a:lnTo>
                    <a:lnTo>
                      <a:pt x="18716" y="0"/>
                    </a:lnTo>
                    <a:lnTo>
                      <a:pt x="4925" y="998"/>
                    </a:lnTo>
                    <a:lnTo>
                      <a:pt x="4503" y="1198"/>
                    </a:lnTo>
                    <a:lnTo>
                      <a:pt x="3448" y="1437"/>
                    </a:lnTo>
                    <a:lnTo>
                      <a:pt x="2885" y="1597"/>
                    </a:lnTo>
                    <a:lnTo>
                      <a:pt x="1618" y="1716"/>
                    </a:lnTo>
                    <a:cubicBezTo>
                      <a:pt x="1618" y="1716"/>
                      <a:pt x="704" y="1317"/>
                      <a:pt x="704" y="1317"/>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40" name="Google Shape;240;p17"/>
              <p:cNvSpPr/>
              <p:nvPr/>
            </p:nvSpPr>
            <p:spPr>
              <a:xfrm>
                <a:off x="8959840" y="3164903"/>
                <a:ext cx="1152186" cy="2047037"/>
              </a:xfrm>
              <a:custGeom>
                <a:avLst/>
                <a:gdLst/>
                <a:ahLst/>
                <a:cxnLst/>
                <a:rect l="l" t="t" r="r" b="b"/>
                <a:pathLst>
                  <a:path w="21600" h="21600" extrusionOk="0">
                    <a:moveTo>
                      <a:pt x="17750" y="0"/>
                    </a:moveTo>
                    <a:lnTo>
                      <a:pt x="3636" y="542"/>
                    </a:lnTo>
                    <a:lnTo>
                      <a:pt x="3849" y="752"/>
                    </a:lnTo>
                    <a:lnTo>
                      <a:pt x="4865" y="1143"/>
                    </a:lnTo>
                    <a:lnTo>
                      <a:pt x="4972" y="1504"/>
                    </a:lnTo>
                    <a:lnTo>
                      <a:pt x="5988" y="1835"/>
                    </a:lnTo>
                    <a:lnTo>
                      <a:pt x="6309" y="2497"/>
                    </a:lnTo>
                    <a:lnTo>
                      <a:pt x="6255" y="2828"/>
                    </a:lnTo>
                    <a:lnTo>
                      <a:pt x="5934" y="3219"/>
                    </a:lnTo>
                    <a:lnTo>
                      <a:pt x="5560" y="3430"/>
                    </a:lnTo>
                    <a:lnTo>
                      <a:pt x="5560" y="3760"/>
                    </a:lnTo>
                    <a:lnTo>
                      <a:pt x="4651" y="4302"/>
                    </a:lnTo>
                    <a:lnTo>
                      <a:pt x="3849" y="4453"/>
                    </a:lnTo>
                    <a:lnTo>
                      <a:pt x="3582" y="4603"/>
                    </a:lnTo>
                    <a:lnTo>
                      <a:pt x="2566" y="4633"/>
                    </a:lnTo>
                    <a:lnTo>
                      <a:pt x="2032" y="4813"/>
                    </a:lnTo>
                    <a:lnTo>
                      <a:pt x="1710" y="5205"/>
                    </a:lnTo>
                    <a:lnTo>
                      <a:pt x="1764" y="5536"/>
                    </a:lnTo>
                    <a:lnTo>
                      <a:pt x="2406" y="5896"/>
                    </a:lnTo>
                    <a:lnTo>
                      <a:pt x="2566" y="6137"/>
                    </a:lnTo>
                    <a:lnTo>
                      <a:pt x="2406" y="6709"/>
                    </a:lnTo>
                    <a:lnTo>
                      <a:pt x="1657" y="7641"/>
                    </a:lnTo>
                    <a:lnTo>
                      <a:pt x="855" y="7942"/>
                    </a:lnTo>
                    <a:lnTo>
                      <a:pt x="588" y="8243"/>
                    </a:lnTo>
                    <a:lnTo>
                      <a:pt x="641" y="8544"/>
                    </a:lnTo>
                    <a:lnTo>
                      <a:pt x="267" y="8875"/>
                    </a:lnTo>
                    <a:lnTo>
                      <a:pt x="267" y="9025"/>
                    </a:lnTo>
                    <a:lnTo>
                      <a:pt x="0" y="9446"/>
                    </a:lnTo>
                    <a:lnTo>
                      <a:pt x="107" y="10168"/>
                    </a:lnTo>
                    <a:lnTo>
                      <a:pt x="481" y="10800"/>
                    </a:lnTo>
                    <a:lnTo>
                      <a:pt x="588" y="11071"/>
                    </a:lnTo>
                    <a:lnTo>
                      <a:pt x="2139" y="12093"/>
                    </a:lnTo>
                    <a:lnTo>
                      <a:pt x="3689" y="12785"/>
                    </a:lnTo>
                    <a:lnTo>
                      <a:pt x="4116" y="13026"/>
                    </a:lnTo>
                    <a:lnTo>
                      <a:pt x="5025" y="14410"/>
                    </a:lnTo>
                    <a:lnTo>
                      <a:pt x="5293" y="14530"/>
                    </a:lnTo>
                    <a:lnTo>
                      <a:pt x="5774" y="14260"/>
                    </a:lnTo>
                    <a:lnTo>
                      <a:pt x="6202" y="14139"/>
                    </a:lnTo>
                    <a:lnTo>
                      <a:pt x="7485" y="14500"/>
                    </a:lnTo>
                    <a:lnTo>
                      <a:pt x="7699" y="14741"/>
                    </a:lnTo>
                    <a:lnTo>
                      <a:pt x="7432" y="15222"/>
                    </a:lnTo>
                    <a:lnTo>
                      <a:pt x="7539" y="15764"/>
                    </a:lnTo>
                    <a:lnTo>
                      <a:pt x="6576" y="16395"/>
                    </a:lnTo>
                    <a:lnTo>
                      <a:pt x="6416" y="16636"/>
                    </a:lnTo>
                    <a:lnTo>
                      <a:pt x="6737" y="17088"/>
                    </a:lnTo>
                    <a:lnTo>
                      <a:pt x="7646" y="17569"/>
                    </a:lnTo>
                    <a:lnTo>
                      <a:pt x="9143" y="18110"/>
                    </a:lnTo>
                    <a:lnTo>
                      <a:pt x="9891" y="18260"/>
                    </a:lnTo>
                    <a:lnTo>
                      <a:pt x="11441" y="19012"/>
                    </a:lnTo>
                    <a:lnTo>
                      <a:pt x="11709" y="19675"/>
                    </a:lnTo>
                    <a:lnTo>
                      <a:pt x="12190" y="20005"/>
                    </a:lnTo>
                    <a:lnTo>
                      <a:pt x="12190" y="20156"/>
                    </a:lnTo>
                    <a:lnTo>
                      <a:pt x="11763" y="20397"/>
                    </a:lnTo>
                    <a:lnTo>
                      <a:pt x="11763" y="20547"/>
                    </a:lnTo>
                    <a:lnTo>
                      <a:pt x="12832" y="21600"/>
                    </a:lnTo>
                    <a:lnTo>
                      <a:pt x="13045" y="21539"/>
                    </a:lnTo>
                    <a:lnTo>
                      <a:pt x="13099" y="21389"/>
                    </a:lnTo>
                    <a:lnTo>
                      <a:pt x="13473" y="21389"/>
                    </a:lnTo>
                    <a:lnTo>
                      <a:pt x="13580" y="21480"/>
                    </a:lnTo>
                    <a:lnTo>
                      <a:pt x="13901" y="20787"/>
                    </a:lnTo>
                    <a:lnTo>
                      <a:pt x="14542" y="20607"/>
                    </a:lnTo>
                    <a:lnTo>
                      <a:pt x="15451" y="20698"/>
                    </a:lnTo>
                    <a:lnTo>
                      <a:pt x="16146" y="20878"/>
                    </a:lnTo>
                    <a:lnTo>
                      <a:pt x="16788" y="21149"/>
                    </a:lnTo>
                    <a:lnTo>
                      <a:pt x="17537" y="20968"/>
                    </a:lnTo>
                    <a:lnTo>
                      <a:pt x="17216" y="20186"/>
                    </a:lnTo>
                    <a:lnTo>
                      <a:pt x="17109" y="19795"/>
                    </a:lnTo>
                    <a:lnTo>
                      <a:pt x="17590" y="19645"/>
                    </a:lnTo>
                    <a:lnTo>
                      <a:pt x="19248" y="19374"/>
                    </a:lnTo>
                    <a:lnTo>
                      <a:pt x="19354" y="19313"/>
                    </a:lnTo>
                    <a:lnTo>
                      <a:pt x="18820" y="18922"/>
                    </a:lnTo>
                    <a:lnTo>
                      <a:pt x="18820" y="18802"/>
                    </a:lnTo>
                    <a:lnTo>
                      <a:pt x="19034" y="18712"/>
                    </a:lnTo>
                    <a:lnTo>
                      <a:pt x="19141" y="18411"/>
                    </a:lnTo>
                    <a:lnTo>
                      <a:pt x="19354" y="18230"/>
                    </a:lnTo>
                    <a:lnTo>
                      <a:pt x="19248" y="18170"/>
                    </a:lnTo>
                    <a:lnTo>
                      <a:pt x="19194" y="18020"/>
                    </a:lnTo>
                    <a:lnTo>
                      <a:pt x="19194" y="17870"/>
                    </a:lnTo>
                    <a:lnTo>
                      <a:pt x="19461" y="17147"/>
                    </a:lnTo>
                    <a:lnTo>
                      <a:pt x="19461" y="16576"/>
                    </a:lnTo>
                    <a:lnTo>
                      <a:pt x="20317" y="16125"/>
                    </a:lnTo>
                    <a:lnTo>
                      <a:pt x="20798" y="15523"/>
                    </a:lnTo>
                    <a:lnTo>
                      <a:pt x="20852" y="15283"/>
                    </a:lnTo>
                    <a:lnTo>
                      <a:pt x="21600" y="14530"/>
                    </a:lnTo>
                    <a:lnTo>
                      <a:pt x="21387" y="13688"/>
                    </a:lnTo>
                    <a:lnTo>
                      <a:pt x="20745" y="12996"/>
                    </a:lnTo>
                    <a:lnTo>
                      <a:pt x="20958" y="12515"/>
                    </a:lnTo>
                    <a:lnTo>
                      <a:pt x="20852" y="12184"/>
                    </a:lnTo>
                    <a:lnTo>
                      <a:pt x="21065" y="12033"/>
                    </a:lnTo>
                    <a:lnTo>
                      <a:pt x="19729" y="2918"/>
                    </a:lnTo>
                    <a:lnTo>
                      <a:pt x="19461" y="2828"/>
                    </a:lnTo>
                    <a:lnTo>
                      <a:pt x="19248" y="2587"/>
                    </a:lnTo>
                    <a:lnTo>
                      <a:pt x="18927" y="1745"/>
                    </a:lnTo>
                    <a:lnTo>
                      <a:pt x="18713" y="1504"/>
                    </a:lnTo>
                    <a:lnTo>
                      <a:pt x="18232" y="1263"/>
                    </a:lnTo>
                    <a:lnTo>
                      <a:pt x="17750" y="692"/>
                    </a:lnTo>
                    <a:cubicBezTo>
                      <a:pt x="17750" y="692"/>
                      <a:pt x="17750" y="0"/>
                      <a:pt x="17750" y="0"/>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41" name="Google Shape;241;p17"/>
              <p:cNvSpPr/>
              <p:nvPr/>
            </p:nvSpPr>
            <p:spPr>
              <a:xfrm>
                <a:off x="11093410" y="4840271"/>
                <a:ext cx="2541757" cy="1100710"/>
              </a:xfrm>
              <a:custGeom>
                <a:avLst/>
                <a:gdLst/>
                <a:ahLst/>
                <a:cxnLst/>
                <a:rect l="l" t="t" r="r" b="b"/>
                <a:pathLst>
                  <a:path w="21600" h="21600" extrusionOk="0">
                    <a:moveTo>
                      <a:pt x="0" y="19082"/>
                    </a:moveTo>
                    <a:lnTo>
                      <a:pt x="73" y="17403"/>
                    </a:lnTo>
                    <a:lnTo>
                      <a:pt x="291" y="17403"/>
                    </a:lnTo>
                    <a:lnTo>
                      <a:pt x="387" y="17347"/>
                    </a:lnTo>
                    <a:lnTo>
                      <a:pt x="581" y="16899"/>
                    </a:lnTo>
                    <a:lnTo>
                      <a:pt x="605" y="16451"/>
                    </a:lnTo>
                    <a:lnTo>
                      <a:pt x="581" y="16171"/>
                    </a:lnTo>
                    <a:lnTo>
                      <a:pt x="678" y="15780"/>
                    </a:lnTo>
                    <a:lnTo>
                      <a:pt x="848" y="15220"/>
                    </a:lnTo>
                    <a:lnTo>
                      <a:pt x="1356" y="14717"/>
                    </a:lnTo>
                    <a:lnTo>
                      <a:pt x="1937" y="14381"/>
                    </a:lnTo>
                    <a:lnTo>
                      <a:pt x="2518" y="13206"/>
                    </a:lnTo>
                    <a:lnTo>
                      <a:pt x="2760" y="12982"/>
                    </a:lnTo>
                    <a:lnTo>
                      <a:pt x="3100" y="12199"/>
                    </a:lnTo>
                    <a:lnTo>
                      <a:pt x="3196" y="11527"/>
                    </a:lnTo>
                    <a:lnTo>
                      <a:pt x="3245" y="11472"/>
                    </a:lnTo>
                    <a:lnTo>
                      <a:pt x="3390" y="11527"/>
                    </a:lnTo>
                    <a:lnTo>
                      <a:pt x="3487" y="11192"/>
                    </a:lnTo>
                    <a:lnTo>
                      <a:pt x="3535" y="11024"/>
                    </a:lnTo>
                    <a:lnTo>
                      <a:pt x="3729" y="10575"/>
                    </a:lnTo>
                    <a:lnTo>
                      <a:pt x="3802" y="10632"/>
                    </a:lnTo>
                    <a:lnTo>
                      <a:pt x="3971" y="10855"/>
                    </a:lnTo>
                    <a:lnTo>
                      <a:pt x="4165" y="10632"/>
                    </a:lnTo>
                    <a:lnTo>
                      <a:pt x="4189" y="10408"/>
                    </a:lnTo>
                    <a:lnTo>
                      <a:pt x="4504" y="9849"/>
                    </a:lnTo>
                    <a:lnTo>
                      <a:pt x="4722" y="9624"/>
                    </a:lnTo>
                    <a:lnTo>
                      <a:pt x="5109" y="9569"/>
                    </a:lnTo>
                    <a:lnTo>
                      <a:pt x="5521" y="7946"/>
                    </a:lnTo>
                    <a:lnTo>
                      <a:pt x="5860" y="7498"/>
                    </a:lnTo>
                    <a:lnTo>
                      <a:pt x="5884" y="7051"/>
                    </a:lnTo>
                    <a:lnTo>
                      <a:pt x="5933" y="6603"/>
                    </a:lnTo>
                    <a:lnTo>
                      <a:pt x="5908" y="6043"/>
                    </a:lnTo>
                    <a:lnTo>
                      <a:pt x="5957" y="5596"/>
                    </a:lnTo>
                    <a:lnTo>
                      <a:pt x="5957" y="5428"/>
                    </a:lnTo>
                    <a:lnTo>
                      <a:pt x="6635" y="5148"/>
                    </a:lnTo>
                    <a:lnTo>
                      <a:pt x="6587" y="5428"/>
                    </a:lnTo>
                    <a:lnTo>
                      <a:pt x="7265" y="5259"/>
                    </a:lnTo>
                    <a:lnTo>
                      <a:pt x="7531" y="5092"/>
                    </a:lnTo>
                    <a:lnTo>
                      <a:pt x="7652" y="5204"/>
                    </a:lnTo>
                    <a:lnTo>
                      <a:pt x="14142" y="2741"/>
                    </a:lnTo>
                    <a:lnTo>
                      <a:pt x="20316" y="0"/>
                    </a:lnTo>
                    <a:lnTo>
                      <a:pt x="20413" y="280"/>
                    </a:lnTo>
                    <a:lnTo>
                      <a:pt x="20462" y="503"/>
                    </a:lnTo>
                    <a:lnTo>
                      <a:pt x="20631" y="727"/>
                    </a:lnTo>
                    <a:lnTo>
                      <a:pt x="20752" y="839"/>
                    </a:lnTo>
                    <a:lnTo>
                      <a:pt x="20849" y="1175"/>
                    </a:lnTo>
                    <a:lnTo>
                      <a:pt x="20946" y="1399"/>
                    </a:lnTo>
                    <a:lnTo>
                      <a:pt x="21067" y="2070"/>
                    </a:lnTo>
                    <a:lnTo>
                      <a:pt x="21019" y="2294"/>
                    </a:lnTo>
                    <a:lnTo>
                      <a:pt x="21043" y="2350"/>
                    </a:lnTo>
                    <a:lnTo>
                      <a:pt x="20946" y="2350"/>
                    </a:lnTo>
                    <a:lnTo>
                      <a:pt x="20922" y="2126"/>
                    </a:lnTo>
                    <a:lnTo>
                      <a:pt x="20728" y="2239"/>
                    </a:lnTo>
                    <a:lnTo>
                      <a:pt x="20607" y="2239"/>
                    </a:lnTo>
                    <a:lnTo>
                      <a:pt x="20486" y="2126"/>
                    </a:lnTo>
                    <a:lnTo>
                      <a:pt x="20389" y="2182"/>
                    </a:lnTo>
                    <a:lnTo>
                      <a:pt x="20462" y="2461"/>
                    </a:lnTo>
                    <a:lnTo>
                      <a:pt x="20437" y="2630"/>
                    </a:lnTo>
                    <a:lnTo>
                      <a:pt x="19856" y="3245"/>
                    </a:lnTo>
                    <a:lnTo>
                      <a:pt x="19735" y="3525"/>
                    </a:lnTo>
                    <a:lnTo>
                      <a:pt x="19517" y="4029"/>
                    </a:lnTo>
                    <a:lnTo>
                      <a:pt x="19154" y="4140"/>
                    </a:lnTo>
                    <a:lnTo>
                      <a:pt x="19082" y="4700"/>
                    </a:lnTo>
                    <a:lnTo>
                      <a:pt x="19082" y="4868"/>
                    </a:lnTo>
                    <a:lnTo>
                      <a:pt x="19154" y="4924"/>
                    </a:lnTo>
                    <a:lnTo>
                      <a:pt x="19275" y="4868"/>
                    </a:lnTo>
                    <a:lnTo>
                      <a:pt x="19663" y="4420"/>
                    </a:lnTo>
                    <a:lnTo>
                      <a:pt x="20050" y="4197"/>
                    </a:lnTo>
                    <a:lnTo>
                      <a:pt x="20268" y="3860"/>
                    </a:lnTo>
                    <a:lnTo>
                      <a:pt x="20631" y="3917"/>
                    </a:lnTo>
                    <a:lnTo>
                      <a:pt x="20680" y="4029"/>
                    </a:lnTo>
                    <a:lnTo>
                      <a:pt x="20631" y="4532"/>
                    </a:lnTo>
                    <a:lnTo>
                      <a:pt x="20680" y="4756"/>
                    </a:lnTo>
                    <a:lnTo>
                      <a:pt x="20777" y="4924"/>
                    </a:lnTo>
                    <a:lnTo>
                      <a:pt x="20922" y="4812"/>
                    </a:lnTo>
                    <a:lnTo>
                      <a:pt x="20970" y="4532"/>
                    </a:lnTo>
                    <a:lnTo>
                      <a:pt x="21188" y="3917"/>
                    </a:lnTo>
                    <a:lnTo>
                      <a:pt x="21382" y="3917"/>
                    </a:lnTo>
                    <a:lnTo>
                      <a:pt x="21503" y="4588"/>
                    </a:lnTo>
                    <a:lnTo>
                      <a:pt x="21551" y="5707"/>
                    </a:lnTo>
                    <a:lnTo>
                      <a:pt x="21600" y="6043"/>
                    </a:lnTo>
                    <a:lnTo>
                      <a:pt x="21600" y="6267"/>
                    </a:lnTo>
                    <a:lnTo>
                      <a:pt x="21285" y="6827"/>
                    </a:lnTo>
                    <a:lnTo>
                      <a:pt x="21212" y="7275"/>
                    </a:lnTo>
                    <a:lnTo>
                      <a:pt x="21164" y="7555"/>
                    </a:lnTo>
                    <a:lnTo>
                      <a:pt x="20922" y="8002"/>
                    </a:lnTo>
                    <a:lnTo>
                      <a:pt x="20752" y="8170"/>
                    </a:lnTo>
                    <a:lnTo>
                      <a:pt x="20559" y="8450"/>
                    </a:lnTo>
                    <a:lnTo>
                      <a:pt x="20147" y="8394"/>
                    </a:lnTo>
                    <a:lnTo>
                      <a:pt x="20002" y="8281"/>
                    </a:lnTo>
                    <a:lnTo>
                      <a:pt x="19953" y="8394"/>
                    </a:lnTo>
                    <a:lnTo>
                      <a:pt x="19905" y="8394"/>
                    </a:lnTo>
                    <a:lnTo>
                      <a:pt x="19832" y="7946"/>
                    </a:lnTo>
                    <a:lnTo>
                      <a:pt x="19832" y="7722"/>
                    </a:lnTo>
                    <a:lnTo>
                      <a:pt x="19760" y="7555"/>
                    </a:lnTo>
                    <a:lnTo>
                      <a:pt x="19663" y="7498"/>
                    </a:lnTo>
                    <a:lnTo>
                      <a:pt x="19590" y="7666"/>
                    </a:lnTo>
                    <a:lnTo>
                      <a:pt x="19663" y="8505"/>
                    </a:lnTo>
                    <a:lnTo>
                      <a:pt x="19590" y="8785"/>
                    </a:lnTo>
                    <a:lnTo>
                      <a:pt x="19542" y="8674"/>
                    </a:lnTo>
                    <a:lnTo>
                      <a:pt x="19663" y="9065"/>
                    </a:lnTo>
                    <a:lnTo>
                      <a:pt x="19832" y="9121"/>
                    </a:lnTo>
                    <a:lnTo>
                      <a:pt x="20002" y="9569"/>
                    </a:lnTo>
                    <a:lnTo>
                      <a:pt x="19881" y="10073"/>
                    </a:lnTo>
                    <a:lnTo>
                      <a:pt x="19953" y="10352"/>
                    </a:lnTo>
                    <a:lnTo>
                      <a:pt x="19493" y="11695"/>
                    </a:lnTo>
                    <a:lnTo>
                      <a:pt x="19348" y="11751"/>
                    </a:lnTo>
                    <a:lnTo>
                      <a:pt x="19082" y="11527"/>
                    </a:lnTo>
                    <a:lnTo>
                      <a:pt x="18888" y="11527"/>
                    </a:lnTo>
                    <a:lnTo>
                      <a:pt x="18863" y="11751"/>
                    </a:lnTo>
                    <a:lnTo>
                      <a:pt x="19033" y="12031"/>
                    </a:lnTo>
                    <a:lnTo>
                      <a:pt x="19542" y="11974"/>
                    </a:lnTo>
                    <a:lnTo>
                      <a:pt x="19856" y="11751"/>
                    </a:lnTo>
                    <a:lnTo>
                      <a:pt x="20316" y="11248"/>
                    </a:lnTo>
                    <a:lnTo>
                      <a:pt x="20365" y="10855"/>
                    </a:lnTo>
                    <a:lnTo>
                      <a:pt x="20486" y="10968"/>
                    </a:lnTo>
                    <a:lnTo>
                      <a:pt x="20655" y="11303"/>
                    </a:lnTo>
                    <a:lnTo>
                      <a:pt x="20486" y="12199"/>
                    </a:lnTo>
                    <a:lnTo>
                      <a:pt x="20123" y="13150"/>
                    </a:lnTo>
                    <a:lnTo>
                      <a:pt x="19687" y="13318"/>
                    </a:lnTo>
                    <a:lnTo>
                      <a:pt x="19517" y="13542"/>
                    </a:lnTo>
                    <a:lnTo>
                      <a:pt x="19009" y="13710"/>
                    </a:lnTo>
                    <a:lnTo>
                      <a:pt x="18597" y="15332"/>
                    </a:lnTo>
                    <a:lnTo>
                      <a:pt x="18403" y="15389"/>
                    </a:lnTo>
                    <a:lnTo>
                      <a:pt x="18403" y="15612"/>
                    </a:lnTo>
                    <a:lnTo>
                      <a:pt x="18428" y="15669"/>
                    </a:lnTo>
                    <a:lnTo>
                      <a:pt x="17943" y="16395"/>
                    </a:lnTo>
                    <a:lnTo>
                      <a:pt x="17677" y="17179"/>
                    </a:lnTo>
                    <a:lnTo>
                      <a:pt x="17411" y="18578"/>
                    </a:lnTo>
                    <a:lnTo>
                      <a:pt x="17265" y="20257"/>
                    </a:lnTo>
                    <a:lnTo>
                      <a:pt x="17144" y="20705"/>
                    </a:lnTo>
                    <a:lnTo>
                      <a:pt x="16902" y="20928"/>
                    </a:lnTo>
                    <a:lnTo>
                      <a:pt x="15885" y="21376"/>
                    </a:lnTo>
                    <a:lnTo>
                      <a:pt x="15788" y="21600"/>
                    </a:lnTo>
                    <a:lnTo>
                      <a:pt x="12471" y="16284"/>
                    </a:lnTo>
                    <a:lnTo>
                      <a:pt x="9662" y="17123"/>
                    </a:lnTo>
                    <a:lnTo>
                      <a:pt x="9589" y="16228"/>
                    </a:lnTo>
                    <a:lnTo>
                      <a:pt x="9105" y="15332"/>
                    </a:lnTo>
                    <a:lnTo>
                      <a:pt x="8863" y="15612"/>
                    </a:lnTo>
                    <a:lnTo>
                      <a:pt x="8766" y="15332"/>
                    </a:lnTo>
                    <a:lnTo>
                      <a:pt x="8814" y="15109"/>
                    </a:lnTo>
                    <a:lnTo>
                      <a:pt x="8790" y="14885"/>
                    </a:lnTo>
                    <a:lnTo>
                      <a:pt x="5521" y="15780"/>
                    </a:lnTo>
                    <a:lnTo>
                      <a:pt x="5424" y="15780"/>
                    </a:lnTo>
                    <a:lnTo>
                      <a:pt x="5351" y="16004"/>
                    </a:lnTo>
                    <a:lnTo>
                      <a:pt x="4698" y="16675"/>
                    </a:lnTo>
                    <a:lnTo>
                      <a:pt x="4674" y="17011"/>
                    </a:lnTo>
                    <a:lnTo>
                      <a:pt x="4455" y="17011"/>
                    </a:lnTo>
                    <a:lnTo>
                      <a:pt x="3729" y="17850"/>
                    </a:lnTo>
                    <a:cubicBezTo>
                      <a:pt x="3729" y="17850"/>
                      <a:pt x="0" y="19082"/>
                      <a:pt x="0" y="19082"/>
                    </a:cubicBezTo>
                    <a:close/>
                  </a:path>
                </a:pathLst>
              </a:custGeom>
              <a:solidFill>
                <a:schemeClr val="accent5"/>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42" name="Google Shape;242;p17"/>
              <p:cNvSpPr/>
              <p:nvPr/>
            </p:nvSpPr>
            <p:spPr>
              <a:xfrm>
                <a:off x="9417241" y="5123310"/>
                <a:ext cx="2376745" cy="831967"/>
              </a:xfrm>
              <a:custGeom>
                <a:avLst/>
                <a:gdLst/>
                <a:ahLst/>
                <a:cxnLst/>
                <a:rect l="l" t="t" r="r" b="b"/>
                <a:pathLst>
                  <a:path w="21600" h="21600" extrusionOk="0">
                    <a:moveTo>
                      <a:pt x="21600" y="0"/>
                    </a:moveTo>
                    <a:lnTo>
                      <a:pt x="17218" y="1554"/>
                    </a:lnTo>
                    <a:lnTo>
                      <a:pt x="16984" y="1997"/>
                    </a:lnTo>
                    <a:lnTo>
                      <a:pt x="6094" y="4882"/>
                    </a:lnTo>
                    <a:lnTo>
                      <a:pt x="5912" y="4512"/>
                    </a:lnTo>
                    <a:lnTo>
                      <a:pt x="5471" y="4660"/>
                    </a:lnTo>
                    <a:lnTo>
                      <a:pt x="5575" y="5178"/>
                    </a:lnTo>
                    <a:lnTo>
                      <a:pt x="5575" y="6065"/>
                    </a:lnTo>
                    <a:lnTo>
                      <a:pt x="1737" y="6952"/>
                    </a:lnTo>
                    <a:lnTo>
                      <a:pt x="1530" y="8285"/>
                    </a:lnTo>
                    <a:lnTo>
                      <a:pt x="1400" y="9912"/>
                    </a:lnTo>
                    <a:lnTo>
                      <a:pt x="1452" y="10430"/>
                    </a:lnTo>
                    <a:lnTo>
                      <a:pt x="1322" y="11836"/>
                    </a:lnTo>
                    <a:lnTo>
                      <a:pt x="1219" y="12279"/>
                    </a:lnTo>
                    <a:lnTo>
                      <a:pt x="1271" y="12723"/>
                    </a:lnTo>
                    <a:lnTo>
                      <a:pt x="1167" y="13537"/>
                    </a:lnTo>
                    <a:lnTo>
                      <a:pt x="830" y="14572"/>
                    </a:lnTo>
                    <a:lnTo>
                      <a:pt x="700" y="16495"/>
                    </a:lnTo>
                    <a:lnTo>
                      <a:pt x="363" y="17754"/>
                    </a:lnTo>
                    <a:lnTo>
                      <a:pt x="415" y="19084"/>
                    </a:lnTo>
                    <a:lnTo>
                      <a:pt x="389" y="20713"/>
                    </a:lnTo>
                    <a:lnTo>
                      <a:pt x="285" y="20860"/>
                    </a:lnTo>
                    <a:lnTo>
                      <a:pt x="0" y="21600"/>
                    </a:lnTo>
                    <a:lnTo>
                      <a:pt x="5575" y="20490"/>
                    </a:lnTo>
                    <a:lnTo>
                      <a:pt x="12524" y="18715"/>
                    </a:lnTo>
                    <a:lnTo>
                      <a:pt x="15221" y="17828"/>
                    </a:lnTo>
                    <a:lnTo>
                      <a:pt x="15299" y="15608"/>
                    </a:lnTo>
                    <a:lnTo>
                      <a:pt x="15532" y="15608"/>
                    </a:lnTo>
                    <a:lnTo>
                      <a:pt x="15636" y="15535"/>
                    </a:lnTo>
                    <a:lnTo>
                      <a:pt x="15843" y="14942"/>
                    </a:lnTo>
                    <a:lnTo>
                      <a:pt x="15869" y="14350"/>
                    </a:lnTo>
                    <a:lnTo>
                      <a:pt x="15843" y="13980"/>
                    </a:lnTo>
                    <a:lnTo>
                      <a:pt x="15947" y="13463"/>
                    </a:lnTo>
                    <a:lnTo>
                      <a:pt x="16129" y="12723"/>
                    </a:lnTo>
                    <a:lnTo>
                      <a:pt x="16673" y="12057"/>
                    </a:lnTo>
                    <a:lnTo>
                      <a:pt x="17296" y="11613"/>
                    </a:lnTo>
                    <a:lnTo>
                      <a:pt x="17918" y="10060"/>
                    </a:lnTo>
                    <a:lnTo>
                      <a:pt x="18177" y="9764"/>
                    </a:lnTo>
                    <a:lnTo>
                      <a:pt x="18540" y="8728"/>
                    </a:lnTo>
                    <a:lnTo>
                      <a:pt x="18644" y="7841"/>
                    </a:lnTo>
                    <a:lnTo>
                      <a:pt x="18696" y="7767"/>
                    </a:lnTo>
                    <a:lnTo>
                      <a:pt x="18851" y="7841"/>
                    </a:lnTo>
                    <a:lnTo>
                      <a:pt x="18955" y="7398"/>
                    </a:lnTo>
                    <a:lnTo>
                      <a:pt x="19007" y="7175"/>
                    </a:lnTo>
                    <a:lnTo>
                      <a:pt x="19214" y="6583"/>
                    </a:lnTo>
                    <a:lnTo>
                      <a:pt x="19292" y="6658"/>
                    </a:lnTo>
                    <a:lnTo>
                      <a:pt x="19474" y="6952"/>
                    </a:lnTo>
                    <a:lnTo>
                      <a:pt x="19681" y="6658"/>
                    </a:lnTo>
                    <a:lnTo>
                      <a:pt x="19707" y="6361"/>
                    </a:lnTo>
                    <a:lnTo>
                      <a:pt x="20044" y="5622"/>
                    </a:lnTo>
                    <a:lnTo>
                      <a:pt x="20278" y="5325"/>
                    </a:lnTo>
                    <a:lnTo>
                      <a:pt x="20692" y="5252"/>
                    </a:lnTo>
                    <a:lnTo>
                      <a:pt x="21133" y="3106"/>
                    </a:lnTo>
                    <a:lnTo>
                      <a:pt x="21496" y="2514"/>
                    </a:lnTo>
                    <a:lnTo>
                      <a:pt x="21522" y="1923"/>
                    </a:lnTo>
                    <a:lnTo>
                      <a:pt x="21574" y="1331"/>
                    </a:lnTo>
                    <a:lnTo>
                      <a:pt x="21548" y="591"/>
                    </a:lnTo>
                    <a:cubicBezTo>
                      <a:pt x="21548" y="591"/>
                      <a:pt x="21600" y="0"/>
                      <a:pt x="21600" y="0"/>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43" name="Google Shape;243;p17"/>
              <p:cNvSpPr/>
              <p:nvPr/>
            </p:nvSpPr>
            <p:spPr>
              <a:xfrm>
                <a:off x="11461068" y="5600762"/>
                <a:ext cx="1482209" cy="1117864"/>
              </a:xfrm>
              <a:custGeom>
                <a:avLst/>
                <a:gdLst/>
                <a:ahLst/>
                <a:cxnLst/>
                <a:rect l="l" t="t" r="r" b="b"/>
                <a:pathLst>
                  <a:path w="21600" h="21600" extrusionOk="0">
                    <a:moveTo>
                      <a:pt x="12960" y="21600"/>
                    </a:moveTo>
                    <a:lnTo>
                      <a:pt x="12752" y="21600"/>
                    </a:lnTo>
                    <a:lnTo>
                      <a:pt x="12129" y="21545"/>
                    </a:lnTo>
                    <a:lnTo>
                      <a:pt x="11963" y="21379"/>
                    </a:lnTo>
                    <a:lnTo>
                      <a:pt x="11797" y="21049"/>
                    </a:lnTo>
                    <a:lnTo>
                      <a:pt x="11548" y="19617"/>
                    </a:lnTo>
                    <a:lnTo>
                      <a:pt x="11008" y="18624"/>
                    </a:lnTo>
                    <a:lnTo>
                      <a:pt x="10343" y="18294"/>
                    </a:lnTo>
                    <a:lnTo>
                      <a:pt x="10011" y="16806"/>
                    </a:lnTo>
                    <a:lnTo>
                      <a:pt x="9595" y="16145"/>
                    </a:lnTo>
                    <a:lnTo>
                      <a:pt x="9387" y="15374"/>
                    </a:lnTo>
                    <a:lnTo>
                      <a:pt x="9014" y="15153"/>
                    </a:lnTo>
                    <a:lnTo>
                      <a:pt x="8266" y="14767"/>
                    </a:lnTo>
                    <a:lnTo>
                      <a:pt x="7809" y="13997"/>
                    </a:lnTo>
                    <a:lnTo>
                      <a:pt x="7311" y="13555"/>
                    </a:lnTo>
                    <a:lnTo>
                      <a:pt x="7269" y="13170"/>
                    </a:lnTo>
                    <a:lnTo>
                      <a:pt x="7020" y="12453"/>
                    </a:lnTo>
                    <a:lnTo>
                      <a:pt x="6854" y="12232"/>
                    </a:lnTo>
                    <a:lnTo>
                      <a:pt x="6148" y="11902"/>
                    </a:lnTo>
                    <a:lnTo>
                      <a:pt x="4777" y="10194"/>
                    </a:lnTo>
                    <a:lnTo>
                      <a:pt x="4154" y="9919"/>
                    </a:lnTo>
                    <a:lnTo>
                      <a:pt x="3987" y="9368"/>
                    </a:lnTo>
                    <a:lnTo>
                      <a:pt x="3406" y="8706"/>
                    </a:lnTo>
                    <a:lnTo>
                      <a:pt x="2990" y="7604"/>
                    </a:lnTo>
                    <a:lnTo>
                      <a:pt x="2575" y="7053"/>
                    </a:lnTo>
                    <a:lnTo>
                      <a:pt x="2409" y="6612"/>
                    </a:lnTo>
                    <a:lnTo>
                      <a:pt x="1537" y="6392"/>
                    </a:lnTo>
                    <a:lnTo>
                      <a:pt x="374" y="5620"/>
                    </a:lnTo>
                    <a:lnTo>
                      <a:pt x="0" y="5180"/>
                    </a:lnTo>
                    <a:lnTo>
                      <a:pt x="415" y="4022"/>
                    </a:lnTo>
                    <a:lnTo>
                      <a:pt x="706" y="3692"/>
                    </a:lnTo>
                    <a:lnTo>
                      <a:pt x="914" y="3306"/>
                    </a:lnTo>
                    <a:lnTo>
                      <a:pt x="955" y="3031"/>
                    </a:lnTo>
                    <a:lnTo>
                      <a:pt x="914" y="2920"/>
                    </a:lnTo>
                    <a:lnTo>
                      <a:pt x="2160" y="2093"/>
                    </a:lnTo>
                    <a:lnTo>
                      <a:pt x="2534" y="2093"/>
                    </a:lnTo>
                    <a:lnTo>
                      <a:pt x="2575" y="1763"/>
                    </a:lnTo>
                    <a:lnTo>
                      <a:pt x="3697" y="1102"/>
                    </a:lnTo>
                    <a:lnTo>
                      <a:pt x="3821" y="881"/>
                    </a:lnTo>
                    <a:lnTo>
                      <a:pt x="3987" y="881"/>
                    </a:lnTo>
                    <a:lnTo>
                      <a:pt x="9595" y="0"/>
                    </a:lnTo>
                    <a:lnTo>
                      <a:pt x="9637" y="221"/>
                    </a:lnTo>
                    <a:lnTo>
                      <a:pt x="9554" y="440"/>
                    </a:lnTo>
                    <a:lnTo>
                      <a:pt x="9720" y="716"/>
                    </a:lnTo>
                    <a:lnTo>
                      <a:pt x="10135" y="440"/>
                    </a:lnTo>
                    <a:lnTo>
                      <a:pt x="10966" y="1323"/>
                    </a:lnTo>
                    <a:lnTo>
                      <a:pt x="11090" y="2204"/>
                    </a:lnTo>
                    <a:lnTo>
                      <a:pt x="15909" y="1378"/>
                    </a:lnTo>
                    <a:lnTo>
                      <a:pt x="21600" y="6612"/>
                    </a:lnTo>
                    <a:lnTo>
                      <a:pt x="21392" y="6777"/>
                    </a:lnTo>
                    <a:lnTo>
                      <a:pt x="20935" y="7163"/>
                    </a:lnTo>
                    <a:lnTo>
                      <a:pt x="20562" y="7879"/>
                    </a:lnTo>
                    <a:lnTo>
                      <a:pt x="20021" y="8762"/>
                    </a:lnTo>
                    <a:lnTo>
                      <a:pt x="19648" y="9864"/>
                    </a:lnTo>
                    <a:lnTo>
                      <a:pt x="19440" y="10634"/>
                    </a:lnTo>
                    <a:lnTo>
                      <a:pt x="19440" y="11406"/>
                    </a:lnTo>
                    <a:lnTo>
                      <a:pt x="19440" y="12068"/>
                    </a:lnTo>
                    <a:lnTo>
                      <a:pt x="19274" y="12287"/>
                    </a:lnTo>
                    <a:lnTo>
                      <a:pt x="19149" y="12619"/>
                    </a:lnTo>
                    <a:lnTo>
                      <a:pt x="18775" y="12674"/>
                    </a:lnTo>
                    <a:lnTo>
                      <a:pt x="18567" y="13004"/>
                    </a:lnTo>
                    <a:lnTo>
                      <a:pt x="18277" y="13446"/>
                    </a:lnTo>
                    <a:lnTo>
                      <a:pt x="17986" y="14051"/>
                    </a:lnTo>
                    <a:lnTo>
                      <a:pt x="17778" y="14548"/>
                    </a:lnTo>
                    <a:lnTo>
                      <a:pt x="17072" y="15208"/>
                    </a:lnTo>
                    <a:lnTo>
                      <a:pt x="16657" y="16035"/>
                    </a:lnTo>
                    <a:lnTo>
                      <a:pt x="16283" y="16476"/>
                    </a:lnTo>
                    <a:lnTo>
                      <a:pt x="15785" y="16971"/>
                    </a:lnTo>
                    <a:lnTo>
                      <a:pt x="15452" y="17412"/>
                    </a:lnTo>
                    <a:lnTo>
                      <a:pt x="15203" y="17688"/>
                    </a:lnTo>
                    <a:lnTo>
                      <a:pt x="14788" y="17963"/>
                    </a:lnTo>
                    <a:lnTo>
                      <a:pt x="14538" y="18073"/>
                    </a:lnTo>
                    <a:lnTo>
                      <a:pt x="14413" y="18294"/>
                    </a:lnTo>
                    <a:lnTo>
                      <a:pt x="14455" y="18515"/>
                    </a:lnTo>
                    <a:lnTo>
                      <a:pt x="14372" y="18624"/>
                    </a:lnTo>
                    <a:lnTo>
                      <a:pt x="14164" y="19175"/>
                    </a:lnTo>
                    <a:lnTo>
                      <a:pt x="13832" y="19617"/>
                    </a:lnTo>
                    <a:lnTo>
                      <a:pt x="13500" y="19617"/>
                    </a:lnTo>
                    <a:lnTo>
                      <a:pt x="13417" y="19726"/>
                    </a:lnTo>
                    <a:lnTo>
                      <a:pt x="13375" y="19837"/>
                    </a:lnTo>
                    <a:lnTo>
                      <a:pt x="13458" y="20002"/>
                    </a:lnTo>
                    <a:lnTo>
                      <a:pt x="13624" y="20058"/>
                    </a:lnTo>
                    <a:lnTo>
                      <a:pt x="13708" y="20168"/>
                    </a:lnTo>
                    <a:lnTo>
                      <a:pt x="13666" y="20443"/>
                    </a:lnTo>
                    <a:lnTo>
                      <a:pt x="13458" y="20609"/>
                    </a:lnTo>
                    <a:lnTo>
                      <a:pt x="13085" y="21104"/>
                    </a:lnTo>
                    <a:lnTo>
                      <a:pt x="12960" y="21490"/>
                    </a:lnTo>
                    <a:cubicBezTo>
                      <a:pt x="12960" y="21490"/>
                      <a:pt x="12960" y="21600"/>
                      <a:pt x="12960" y="21600"/>
                    </a:cubicBezTo>
                    <a:close/>
                  </a:path>
                </a:pathLst>
              </a:custGeom>
              <a:solidFill>
                <a:schemeClr val="accent5"/>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44" name="Google Shape;244;p17"/>
              <p:cNvSpPr/>
              <p:nvPr/>
            </p:nvSpPr>
            <p:spPr>
              <a:xfrm>
                <a:off x="10025178" y="5849494"/>
                <a:ext cx="1117447" cy="1775434"/>
              </a:xfrm>
              <a:custGeom>
                <a:avLst/>
                <a:gdLst/>
                <a:ahLst/>
                <a:cxnLst/>
                <a:rect l="l" t="t" r="r" b="b"/>
                <a:pathLst>
                  <a:path w="21600" h="21600" extrusionOk="0">
                    <a:moveTo>
                      <a:pt x="0" y="834"/>
                    </a:moveTo>
                    <a:lnTo>
                      <a:pt x="552" y="1215"/>
                    </a:lnTo>
                    <a:lnTo>
                      <a:pt x="110" y="14272"/>
                    </a:lnTo>
                    <a:lnTo>
                      <a:pt x="221" y="14898"/>
                    </a:lnTo>
                    <a:lnTo>
                      <a:pt x="1492" y="21496"/>
                    </a:lnTo>
                    <a:lnTo>
                      <a:pt x="1768" y="21356"/>
                    </a:lnTo>
                    <a:lnTo>
                      <a:pt x="2099" y="21217"/>
                    </a:lnTo>
                    <a:lnTo>
                      <a:pt x="3038" y="21426"/>
                    </a:lnTo>
                    <a:lnTo>
                      <a:pt x="3259" y="21148"/>
                    </a:lnTo>
                    <a:lnTo>
                      <a:pt x="3425" y="20211"/>
                    </a:lnTo>
                    <a:lnTo>
                      <a:pt x="3812" y="19551"/>
                    </a:lnTo>
                    <a:lnTo>
                      <a:pt x="4419" y="20211"/>
                    </a:lnTo>
                    <a:lnTo>
                      <a:pt x="4364" y="20454"/>
                    </a:lnTo>
                    <a:lnTo>
                      <a:pt x="4641" y="20975"/>
                    </a:lnTo>
                    <a:lnTo>
                      <a:pt x="5303" y="21565"/>
                    </a:lnTo>
                    <a:lnTo>
                      <a:pt x="5911" y="21600"/>
                    </a:lnTo>
                    <a:lnTo>
                      <a:pt x="6408" y="21565"/>
                    </a:lnTo>
                    <a:lnTo>
                      <a:pt x="7127" y="21079"/>
                    </a:lnTo>
                    <a:lnTo>
                      <a:pt x="7292" y="21044"/>
                    </a:lnTo>
                    <a:lnTo>
                      <a:pt x="7623" y="20870"/>
                    </a:lnTo>
                    <a:lnTo>
                      <a:pt x="7623" y="20766"/>
                    </a:lnTo>
                    <a:lnTo>
                      <a:pt x="7513" y="20662"/>
                    </a:lnTo>
                    <a:lnTo>
                      <a:pt x="7182" y="20558"/>
                    </a:lnTo>
                    <a:lnTo>
                      <a:pt x="7182" y="20454"/>
                    </a:lnTo>
                    <a:lnTo>
                      <a:pt x="7458" y="20037"/>
                    </a:lnTo>
                    <a:lnTo>
                      <a:pt x="7347" y="19898"/>
                    </a:lnTo>
                    <a:lnTo>
                      <a:pt x="6905" y="19655"/>
                    </a:lnTo>
                    <a:lnTo>
                      <a:pt x="6740" y="19655"/>
                    </a:lnTo>
                    <a:lnTo>
                      <a:pt x="6408" y="19481"/>
                    </a:lnTo>
                    <a:lnTo>
                      <a:pt x="5966" y="19065"/>
                    </a:lnTo>
                    <a:lnTo>
                      <a:pt x="5911" y="18752"/>
                    </a:lnTo>
                    <a:lnTo>
                      <a:pt x="6077" y="18648"/>
                    </a:lnTo>
                    <a:lnTo>
                      <a:pt x="6022" y="18544"/>
                    </a:lnTo>
                    <a:lnTo>
                      <a:pt x="6022" y="18370"/>
                    </a:lnTo>
                    <a:lnTo>
                      <a:pt x="21600" y="17398"/>
                    </a:lnTo>
                    <a:lnTo>
                      <a:pt x="21490" y="17120"/>
                    </a:lnTo>
                    <a:lnTo>
                      <a:pt x="20771" y="16426"/>
                    </a:lnTo>
                    <a:lnTo>
                      <a:pt x="20882" y="15279"/>
                    </a:lnTo>
                    <a:lnTo>
                      <a:pt x="20164" y="14308"/>
                    </a:lnTo>
                    <a:lnTo>
                      <a:pt x="20109" y="13509"/>
                    </a:lnTo>
                    <a:lnTo>
                      <a:pt x="20440" y="12988"/>
                    </a:lnTo>
                    <a:lnTo>
                      <a:pt x="20440" y="12398"/>
                    </a:lnTo>
                    <a:lnTo>
                      <a:pt x="20993" y="11911"/>
                    </a:lnTo>
                    <a:lnTo>
                      <a:pt x="21048" y="11772"/>
                    </a:lnTo>
                    <a:lnTo>
                      <a:pt x="20551" y="11390"/>
                    </a:lnTo>
                    <a:lnTo>
                      <a:pt x="20771" y="11009"/>
                    </a:lnTo>
                    <a:lnTo>
                      <a:pt x="20385" y="10731"/>
                    </a:lnTo>
                    <a:lnTo>
                      <a:pt x="19888" y="10522"/>
                    </a:lnTo>
                    <a:lnTo>
                      <a:pt x="19667" y="10244"/>
                    </a:lnTo>
                    <a:lnTo>
                      <a:pt x="19335" y="9584"/>
                    </a:lnTo>
                    <a:lnTo>
                      <a:pt x="18949" y="9341"/>
                    </a:lnTo>
                    <a:lnTo>
                      <a:pt x="14805" y="0"/>
                    </a:lnTo>
                    <a:cubicBezTo>
                      <a:pt x="14805" y="0"/>
                      <a:pt x="0" y="834"/>
                      <a:pt x="0" y="834"/>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45" name="Google Shape;245;p17"/>
              <p:cNvSpPr/>
              <p:nvPr/>
            </p:nvSpPr>
            <p:spPr>
              <a:xfrm>
                <a:off x="9090112" y="5915251"/>
                <a:ext cx="1019019" cy="1781150"/>
              </a:xfrm>
              <a:custGeom>
                <a:avLst/>
                <a:gdLst/>
                <a:ahLst/>
                <a:cxnLst/>
                <a:rect l="l" t="t" r="r" b="b"/>
                <a:pathLst>
                  <a:path w="21600" h="21600" extrusionOk="0">
                    <a:moveTo>
                      <a:pt x="19966" y="0"/>
                    </a:moveTo>
                    <a:lnTo>
                      <a:pt x="6958" y="519"/>
                    </a:lnTo>
                    <a:lnTo>
                      <a:pt x="6898" y="761"/>
                    </a:lnTo>
                    <a:lnTo>
                      <a:pt x="5688" y="1385"/>
                    </a:lnTo>
                    <a:lnTo>
                      <a:pt x="5264" y="2042"/>
                    </a:lnTo>
                    <a:lnTo>
                      <a:pt x="5385" y="2769"/>
                    </a:lnTo>
                    <a:lnTo>
                      <a:pt x="5203" y="3150"/>
                    </a:lnTo>
                    <a:lnTo>
                      <a:pt x="4054" y="3566"/>
                    </a:lnTo>
                    <a:lnTo>
                      <a:pt x="3268" y="4188"/>
                    </a:lnTo>
                    <a:lnTo>
                      <a:pt x="2965" y="4396"/>
                    </a:lnTo>
                    <a:lnTo>
                      <a:pt x="2965" y="4985"/>
                    </a:lnTo>
                    <a:lnTo>
                      <a:pt x="2420" y="5365"/>
                    </a:lnTo>
                    <a:lnTo>
                      <a:pt x="2420" y="5816"/>
                    </a:lnTo>
                    <a:lnTo>
                      <a:pt x="2058" y="6404"/>
                    </a:lnTo>
                    <a:lnTo>
                      <a:pt x="1392" y="6992"/>
                    </a:lnTo>
                    <a:lnTo>
                      <a:pt x="1694" y="7650"/>
                    </a:lnTo>
                    <a:lnTo>
                      <a:pt x="2239" y="8031"/>
                    </a:lnTo>
                    <a:lnTo>
                      <a:pt x="2299" y="8481"/>
                    </a:lnTo>
                    <a:lnTo>
                      <a:pt x="2541" y="8619"/>
                    </a:lnTo>
                    <a:lnTo>
                      <a:pt x="2541" y="8792"/>
                    </a:lnTo>
                    <a:lnTo>
                      <a:pt x="2178" y="8931"/>
                    </a:lnTo>
                    <a:lnTo>
                      <a:pt x="2058" y="9312"/>
                    </a:lnTo>
                    <a:lnTo>
                      <a:pt x="2058" y="9554"/>
                    </a:lnTo>
                    <a:lnTo>
                      <a:pt x="2058" y="9934"/>
                    </a:lnTo>
                    <a:lnTo>
                      <a:pt x="2844" y="10835"/>
                    </a:lnTo>
                    <a:lnTo>
                      <a:pt x="2965" y="11665"/>
                    </a:lnTo>
                    <a:lnTo>
                      <a:pt x="3388" y="12115"/>
                    </a:lnTo>
                    <a:lnTo>
                      <a:pt x="3751" y="12357"/>
                    </a:lnTo>
                    <a:lnTo>
                      <a:pt x="3812" y="12773"/>
                    </a:lnTo>
                    <a:lnTo>
                      <a:pt x="2965" y="13050"/>
                    </a:lnTo>
                    <a:lnTo>
                      <a:pt x="2783" y="13188"/>
                    </a:lnTo>
                    <a:lnTo>
                      <a:pt x="2360" y="14123"/>
                    </a:lnTo>
                    <a:lnTo>
                      <a:pt x="1150" y="15196"/>
                    </a:lnTo>
                    <a:lnTo>
                      <a:pt x="121" y="17066"/>
                    </a:lnTo>
                    <a:lnTo>
                      <a:pt x="0" y="18450"/>
                    </a:lnTo>
                    <a:lnTo>
                      <a:pt x="12101" y="18139"/>
                    </a:lnTo>
                    <a:lnTo>
                      <a:pt x="12403" y="18346"/>
                    </a:lnTo>
                    <a:lnTo>
                      <a:pt x="12040" y="19038"/>
                    </a:lnTo>
                    <a:lnTo>
                      <a:pt x="12040" y="20008"/>
                    </a:lnTo>
                    <a:lnTo>
                      <a:pt x="13371" y="20735"/>
                    </a:lnTo>
                    <a:lnTo>
                      <a:pt x="13674" y="21566"/>
                    </a:lnTo>
                    <a:lnTo>
                      <a:pt x="14521" y="21600"/>
                    </a:lnTo>
                    <a:lnTo>
                      <a:pt x="15791" y="20977"/>
                    </a:lnTo>
                    <a:lnTo>
                      <a:pt x="18756" y="20457"/>
                    </a:lnTo>
                    <a:lnTo>
                      <a:pt x="19482" y="20596"/>
                    </a:lnTo>
                    <a:lnTo>
                      <a:pt x="20511" y="20389"/>
                    </a:lnTo>
                    <a:lnTo>
                      <a:pt x="20692" y="20562"/>
                    </a:lnTo>
                    <a:lnTo>
                      <a:pt x="21358" y="20665"/>
                    </a:lnTo>
                    <a:lnTo>
                      <a:pt x="21600" y="20596"/>
                    </a:lnTo>
                    <a:lnTo>
                      <a:pt x="20209" y="14019"/>
                    </a:lnTo>
                    <a:lnTo>
                      <a:pt x="20087" y="13396"/>
                    </a:lnTo>
                    <a:lnTo>
                      <a:pt x="20571" y="381"/>
                    </a:lnTo>
                    <a:cubicBezTo>
                      <a:pt x="20571" y="381"/>
                      <a:pt x="19966" y="0"/>
                      <a:pt x="19966" y="0"/>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46" name="Google Shape;246;p17"/>
              <p:cNvSpPr/>
              <p:nvPr/>
            </p:nvSpPr>
            <p:spPr>
              <a:xfrm>
                <a:off x="8123202" y="5403491"/>
                <a:ext cx="1441680" cy="1323713"/>
              </a:xfrm>
              <a:custGeom>
                <a:avLst/>
                <a:gdLst/>
                <a:ahLst/>
                <a:cxnLst/>
                <a:rect l="l" t="t" r="r" b="b"/>
                <a:pathLst>
                  <a:path w="21600" h="21600" extrusionOk="0">
                    <a:moveTo>
                      <a:pt x="0" y="931"/>
                    </a:moveTo>
                    <a:lnTo>
                      <a:pt x="19381" y="0"/>
                    </a:lnTo>
                    <a:lnTo>
                      <a:pt x="19295" y="233"/>
                    </a:lnTo>
                    <a:lnTo>
                      <a:pt x="19722" y="559"/>
                    </a:lnTo>
                    <a:lnTo>
                      <a:pt x="19893" y="1071"/>
                    </a:lnTo>
                    <a:lnTo>
                      <a:pt x="19807" y="1537"/>
                    </a:lnTo>
                    <a:lnTo>
                      <a:pt x="19210" y="2049"/>
                    </a:lnTo>
                    <a:lnTo>
                      <a:pt x="18697" y="2700"/>
                    </a:lnTo>
                    <a:lnTo>
                      <a:pt x="18655" y="3120"/>
                    </a:lnTo>
                    <a:lnTo>
                      <a:pt x="21600" y="2887"/>
                    </a:lnTo>
                    <a:lnTo>
                      <a:pt x="21430" y="3166"/>
                    </a:lnTo>
                    <a:lnTo>
                      <a:pt x="21515" y="3445"/>
                    </a:lnTo>
                    <a:lnTo>
                      <a:pt x="21344" y="3957"/>
                    </a:lnTo>
                    <a:lnTo>
                      <a:pt x="20789" y="4609"/>
                    </a:lnTo>
                    <a:lnTo>
                      <a:pt x="20576" y="5819"/>
                    </a:lnTo>
                    <a:lnTo>
                      <a:pt x="20021" y="6611"/>
                    </a:lnTo>
                    <a:lnTo>
                      <a:pt x="20106" y="7448"/>
                    </a:lnTo>
                    <a:lnTo>
                      <a:pt x="20063" y="8473"/>
                    </a:lnTo>
                    <a:lnTo>
                      <a:pt x="19893" y="8566"/>
                    </a:lnTo>
                    <a:lnTo>
                      <a:pt x="19423" y="9031"/>
                    </a:lnTo>
                    <a:lnTo>
                      <a:pt x="19381" y="9357"/>
                    </a:lnTo>
                    <a:lnTo>
                      <a:pt x="18527" y="10195"/>
                    </a:lnTo>
                    <a:lnTo>
                      <a:pt x="18228" y="11080"/>
                    </a:lnTo>
                    <a:lnTo>
                      <a:pt x="18313" y="12057"/>
                    </a:lnTo>
                    <a:lnTo>
                      <a:pt x="18185" y="12569"/>
                    </a:lnTo>
                    <a:lnTo>
                      <a:pt x="17374" y="13128"/>
                    </a:lnTo>
                    <a:lnTo>
                      <a:pt x="16819" y="13965"/>
                    </a:lnTo>
                    <a:lnTo>
                      <a:pt x="16606" y="14244"/>
                    </a:lnTo>
                    <a:lnTo>
                      <a:pt x="16606" y="15036"/>
                    </a:lnTo>
                    <a:lnTo>
                      <a:pt x="16222" y="15548"/>
                    </a:lnTo>
                    <a:lnTo>
                      <a:pt x="16222" y="16154"/>
                    </a:lnTo>
                    <a:lnTo>
                      <a:pt x="15966" y="16945"/>
                    </a:lnTo>
                    <a:lnTo>
                      <a:pt x="15496" y="17736"/>
                    </a:lnTo>
                    <a:lnTo>
                      <a:pt x="15709" y="18620"/>
                    </a:lnTo>
                    <a:lnTo>
                      <a:pt x="16094" y="19133"/>
                    </a:lnTo>
                    <a:lnTo>
                      <a:pt x="16136" y="19738"/>
                    </a:lnTo>
                    <a:lnTo>
                      <a:pt x="16307" y="19924"/>
                    </a:lnTo>
                    <a:lnTo>
                      <a:pt x="16307" y="20157"/>
                    </a:lnTo>
                    <a:lnTo>
                      <a:pt x="16051" y="20343"/>
                    </a:lnTo>
                    <a:lnTo>
                      <a:pt x="15966" y="20855"/>
                    </a:lnTo>
                    <a:lnTo>
                      <a:pt x="15966" y="21181"/>
                    </a:lnTo>
                    <a:lnTo>
                      <a:pt x="2817" y="21600"/>
                    </a:lnTo>
                    <a:lnTo>
                      <a:pt x="2817" y="18434"/>
                    </a:lnTo>
                    <a:lnTo>
                      <a:pt x="2135" y="18249"/>
                    </a:lnTo>
                    <a:lnTo>
                      <a:pt x="1537" y="18528"/>
                    </a:lnTo>
                    <a:lnTo>
                      <a:pt x="1323" y="18481"/>
                    </a:lnTo>
                    <a:lnTo>
                      <a:pt x="640" y="17922"/>
                    </a:lnTo>
                    <a:lnTo>
                      <a:pt x="768" y="7448"/>
                    </a:lnTo>
                    <a:cubicBezTo>
                      <a:pt x="768" y="7448"/>
                      <a:pt x="0" y="931"/>
                      <a:pt x="0" y="931"/>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47" name="Google Shape;247;p17"/>
              <p:cNvSpPr/>
              <p:nvPr/>
            </p:nvSpPr>
            <p:spPr>
              <a:xfrm>
                <a:off x="8308478" y="6698614"/>
                <a:ext cx="1641432" cy="1429495"/>
              </a:xfrm>
              <a:custGeom>
                <a:avLst/>
                <a:gdLst/>
                <a:ahLst/>
                <a:cxnLst/>
                <a:rect l="l" t="t" r="r" b="b"/>
                <a:pathLst>
                  <a:path w="21600" h="21600" extrusionOk="0">
                    <a:moveTo>
                      <a:pt x="0" y="388"/>
                    </a:moveTo>
                    <a:lnTo>
                      <a:pt x="11550" y="0"/>
                    </a:lnTo>
                    <a:lnTo>
                      <a:pt x="11550" y="474"/>
                    </a:lnTo>
                    <a:lnTo>
                      <a:pt x="12038" y="1596"/>
                    </a:lnTo>
                    <a:lnTo>
                      <a:pt x="12113" y="2630"/>
                    </a:lnTo>
                    <a:lnTo>
                      <a:pt x="12375" y="3191"/>
                    </a:lnTo>
                    <a:lnTo>
                      <a:pt x="12600" y="3492"/>
                    </a:lnTo>
                    <a:lnTo>
                      <a:pt x="12637" y="4010"/>
                    </a:lnTo>
                    <a:lnTo>
                      <a:pt x="12113" y="4354"/>
                    </a:lnTo>
                    <a:lnTo>
                      <a:pt x="12000" y="4527"/>
                    </a:lnTo>
                    <a:lnTo>
                      <a:pt x="11738" y="5692"/>
                    </a:lnTo>
                    <a:lnTo>
                      <a:pt x="10988" y="7028"/>
                    </a:lnTo>
                    <a:lnTo>
                      <a:pt x="10350" y="9356"/>
                    </a:lnTo>
                    <a:lnTo>
                      <a:pt x="10275" y="11081"/>
                    </a:lnTo>
                    <a:lnTo>
                      <a:pt x="17775" y="10693"/>
                    </a:lnTo>
                    <a:lnTo>
                      <a:pt x="17962" y="10951"/>
                    </a:lnTo>
                    <a:lnTo>
                      <a:pt x="17738" y="11813"/>
                    </a:lnTo>
                    <a:lnTo>
                      <a:pt x="17738" y="13021"/>
                    </a:lnTo>
                    <a:lnTo>
                      <a:pt x="18562" y="13926"/>
                    </a:lnTo>
                    <a:lnTo>
                      <a:pt x="18750" y="14961"/>
                    </a:lnTo>
                    <a:lnTo>
                      <a:pt x="17663" y="14702"/>
                    </a:lnTo>
                    <a:lnTo>
                      <a:pt x="16687" y="14185"/>
                    </a:lnTo>
                    <a:lnTo>
                      <a:pt x="16425" y="14142"/>
                    </a:lnTo>
                    <a:lnTo>
                      <a:pt x="16162" y="14314"/>
                    </a:lnTo>
                    <a:lnTo>
                      <a:pt x="15450" y="15047"/>
                    </a:lnTo>
                    <a:lnTo>
                      <a:pt x="15412" y="15435"/>
                    </a:lnTo>
                    <a:lnTo>
                      <a:pt x="15712" y="15866"/>
                    </a:lnTo>
                    <a:lnTo>
                      <a:pt x="16087" y="15995"/>
                    </a:lnTo>
                    <a:lnTo>
                      <a:pt x="16913" y="15909"/>
                    </a:lnTo>
                    <a:lnTo>
                      <a:pt x="17363" y="15564"/>
                    </a:lnTo>
                    <a:lnTo>
                      <a:pt x="17663" y="15392"/>
                    </a:lnTo>
                    <a:lnTo>
                      <a:pt x="18150" y="15392"/>
                    </a:lnTo>
                    <a:lnTo>
                      <a:pt x="18375" y="15348"/>
                    </a:lnTo>
                    <a:lnTo>
                      <a:pt x="18413" y="15564"/>
                    </a:lnTo>
                    <a:lnTo>
                      <a:pt x="18300" y="15780"/>
                    </a:lnTo>
                    <a:lnTo>
                      <a:pt x="18000" y="16082"/>
                    </a:lnTo>
                    <a:lnTo>
                      <a:pt x="18075" y="16426"/>
                    </a:lnTo>
                    <a:lnTo>
                      <a:pt x="18375" y="16599"/>
                    </a:lnTo>
                    <a:lnTo>
                      <a:pt x="18600" y="16686"/>
                    </a:lnTo>
                    <a:lnTo>
                      <a:pt x="18788" y="16470"/>
                    </a:lnTo>
                    <a:lnTo>
                      <a:pt x="19125" y="15780"/>
                    </a:lnTo>
                    <a:lnTo>
                      <a:pt x="19950" y="15392"/>
                    </a:lnTo>
                    <a:lnTo>
                      <a:pt x="20250" y="15220"/>
                    </a:lnTo>
                    <a:lnTo>
                      <a:pt x="20437" y="15220"/>
                    </a:lnTo>
                    <a:lnTo>
                      <a:pt x="20625" y="15521"/>
                    </a:lnTo>
                    <a:lnTo>
                      <a:pt x="20512" y="15909"/>
                    </a:lnTo>
                    <a:lnTo>
                      <a:pt x="20625" y="16125"/>
                    </a:lnTo>
                    <a:lnTo>
                      <a:pt x="20587" y="16426"/>
                    </a:lnTo>
                    <a:lnTo>
                      <a:pt x="20212" y="16728"/>
                    </a:lnTo>
                    <a:lnTo>
                      <a:pt x="19613" y="17634"/>
                    </a:lnTo>
                    <a:lnTo>
                      <a:pt x="18975" y="18151"/>
                    </a:lnTo>
                    <a:lnTo>
                      <a:pt x="18937" y="18669"/>
                    </a:lnTo>
                    <a:lnTo>
                      <a:pt x="19163" y="19057"/>
                    </a:lnTo>
                    <a:lnTo>
                      <a:pt x="19988" y="19617"/>
                    </a:lnTo>
                    <a:lnTo>
                      <a:pt x="21412" y="20264"/>
                    </a:lnTo>
                    <a:lnTo>
                      <a:pt x="21600" y="20566"/>
                    </a:lnTo>
                    <a:lnTo>
                      <a:pt x="21450" y="20953"/>
                    </a:lnTo>
                    <a:lnTo>
                      <a:pt x="21150" y="21040"/>
                    </a:lnTo>
                    <a:lnTo>
                      <a:pt x="20062" y="21600"/>
                    </a:lnTo>
                    <a:lnTo>
                      <a:pt x="19950" y="20566"/>
                    </a:lnTo>
                    <a:lnTo>
                      <a:pt x="19312" y="20221"/>
                    </a:lnTo>
                    <a:lnTo>
                      <a:pt x="18075" y="19660"/>
                    </a:lnTo>
                    <a:lnTo>
                      <a:pt x="17925" y="19186"/>
                    </a:lnTo>
                    <a:lnTo>
                      <a:pt x="17700" y="19013"/>
                    </a:lnTo>
                    <a:lnTo>
                      <a:pt x="17363" y="19229"/>
                    </a:lnTo>
                    <a:lnTo>
                      <a:pt x="17175" y="20221"/>
                    </a:lnTo>
                    <a:lnTo>
                      <a:pt x="17288" y="20350"/>
                    </a:lnTo>
                    <a:lnTo>
                      <a:pt x="17325" y="20566"/>
                    </a:lnTo>
                    <a:lnTo>
                      <a:pt x="16687" y="21083"/>
                    </a:lnTo>
                    <a:lnTo>
                      <a:pt x="16425" y="20997"/>
                    </a:lnTo>
                    <a:lnTo>
                      <a:pt x="16087" y="20436"/>
                    </a:lnTo>
                    <a:lnTo>
                      <a:pt x="15900" y="20393"/>
                    </a:lnTo>
                    <a:lnTo>
                      <a:pt x="15488" y="20566"/>
                    </a:lnTo>
                    <a:lnTo>
                      <a:pt x="15300" y="20350"/>
                    </a:lnTo>
                    <a:lnTo>
                      <a:pt x="15113" y="20393"/>
                    </a:lnTo>
                    <a:lnTo>
                      <a:pt x="14550" y="21083"/>
                    </a:lnTo>
                    <a:lnTo>
                      <a:pt x="13913" y="21126"/>
                    </a:lnTo>
                    <a:lnTo>
                      <a:pt x="13687" y="20953"/>
                    </a:lnTo>
                    <a:lnTo>
                      <a:pt x="13012" y="20781"/>
                    </a:lnTo>
                    <a:lnTo>
                      <a:pt x="12000" y="19358"/>
                    </a:lnTo>
                    <a:lnTo>
                      <a:pt x="11437" y="19229"/>
                    </a:lnTo>
                    <a:lnTo>
                      <a:pt x="10875" y="18927"/>
                    </a:lnTo>
                    <a:lnTo>
                      <a:pt x="10650" y="18496"/>
                    </a:lnTo>
                    <a:lnTo>
                      <a:pt x="10500" y="18496"/>
                    </a:lnTo>
                    <a:lnTo>
                      <a:pt x="10463" y="18410"/>
                    </a:lnTo>
                    <a:lnTo>
                      <a:pt x="10387" y="18323"/>
                    </a:lnTo>
                    <a:lnTo>
                      <a:pt x="10463" y="18065"/>
                    </a:lnTo>
                    <a:lnTo>
                      <a:pt x="10200" y="17979"/>
                    </a:lnTo>
                    <a:lnTo>
                      <a:pt x="10050" y="18065"/>
                    </a:lnTo>
                    <a:lnTo>
                      <a:pt x="9600" y="17979"/>
                    </a:lnTo>
                    <a:lnTo>
                      <a:pt x="9488" y="17892"/>
                    </a:lnTo>
                    <a:lnTo>
                      <a:pt x="9413" y="17548"/>
                    </a:lnTo>
                    <a:lnTo>
                      <a:pt x="9150" y="17548"/>
                    </a:lnTo>
                    <a:lnTo>
                      <a:pt x="8363" y="18366"/>
                    </a:lnTo>
                    <a:lnTo>
                      <a:pt x="8738" y="18841"/>
                    </a:lnTo>
                    <a:lnTo>
                      <a:pt x="8588" y="19013"/>
                    </a:lnTo>
                    <a:lnTo>
                      <a:pt x="7350" y="19057"/>
                    </a:lnTo>
                    <a:lnTo>
                      <a:pt x="5213" y="18626"/>
                    </a:lnTo>
                    <a:lnTo>
                      <a:pt x="3975" y="18065"/>
                    </a:lnTo>
                    <a:lnTo>
                      <a:pt x="1163" y="18539"/>
                    </a:lnTo>
                    <a:lnTo>
                      <a:pt x="975" y="18323"/>
                    </a:lnTo>
                    <a:lnTo>
                      <a:pt x="900" y="17979"/>
                    </a:lnTo>
                    <a:lnTo>
                      <a:pt x="1013" y="17807"/>
                    </a:lnTo>
                    <a:lnTo>
                      <a:pt x="1125" y="17461"/>
                    </a:lnTo>
                    <a:lnTo>
                      <a:pt x="1425" y="17117"/>
                    </a:lnTo>
                    <a:lnTo>
                      <a:pt x="1800" y="15909"/>
                    </a:lnTo>
                    <a:lnTo>
                      <a:pt x="1500" y="15392"/>
                    </a:lnTo>
                    <a:lnTo>
                      <a:pt x="1500" y="15004"/>
                    </a:lnTo>
                    <a:lnTo>
                      <a:pt x="1575" y="14745"/>
                    </a:lnTo>
                    <a:lnTo>
                      <a:pt x="1538" y="14400"/>
                    </a:lnTo>
                    <a:lnTo>
                      <a:pt x="1650" y="13711"/>
                    </a:lnTo>
                    <a:lnTo>
                      <a:pt x="1950" y="13452"/>
                    </a:lnTo>
                    <a:lnTo>
                      <a:pt x="2138" y="12934"/>
                    </a:lnTo>
                    <a:lnTo>
                      <a:pt x="2288" y="11943"/>
                    </a:lnTo>
                    <a:lnTo>
                      <a:pt x="2288" y="11339"/>
                    </a:lnTo>
                    <a:lnTo>
                      <a:pt x="2138" y="10477"/>
                    </a:lnTo>
                    <a:lnTo>
                      <a:pt x="1838" y="9873"/>
                    </a:lnTo>
                    <a:lnTo>
                      <a:pt x="1687" y="9701"/>
                    </a:lnTo>
                    <a:lnTo>
                      <a:pt x="1763" y="9399"/>
                    </a:lnTo>
                    <a:lnTo>
                      <a:pt x="1613" y="9184"/>
                    </a:lnTo>
                    <a:lnTo>
                      <a:pt x="1388" y="8666"/>
                    </a:lnTo>
                    <a:lnTo>
                      <a:pt x="1125" y="8407"/>
                    </a:lnTo>
                    <a:lnTo>
                      <a:pt x="1050" y="8235"/>
                    </a:lnTo>
                    <a:lnTo>
                      <a:pt x="1200" y="7632"/>
                    </a:lnTo>
                    <a:lnTo>
                      <a:pt x="863" y="6855"/>
                    </a:lnTo>
                    <a:lnTo>
                      <a:pt x="300" y="6251"/>
                    </a:lnTo>
                    <a:lnTo>
                      <a:pt x="113" y="5907"/>
                    </a:lnTo>
                    <a:cubicBezTo>
                      <a:pt x="113" y="5907"/>
                      <a:pt x="0" y="388"/>
                      <a:pt x="0" y="388"/>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48" name="Google Shape;248;p17"/>
              <p:cNvSpPr/>
              <p:nvPr/>
            </p:nvSpPr>
            <p:spPr>
              <a:xfrm>
                <a:off x="7787389" y="3925394"/>
                <a:ext cx="1933820" cy="1675368"/>
              </a:xfrm>
              <a:custGeom>
                <a:avLst/>
                <a:gdLst/>
                <a:ahLst/>
                <a:cxnLst/>
                <a:rect l="l" t="t" r="r" b="b"/>
                <a:pathLst>
                  <a:path w="21600" h="21600" extrusionOk="0">
                    <a:moveTo>
                      <a:pt x="3722" y="19870"/>
                    </a:moveTo>
                    <a:lnTo>
                      <a:pt x="18164" y="19134"/>
                    </a:lnTo>
                    <a:lnTo>
                      <a:pt x="18101" y="19318"/>
                    </a:lnTo>
                    <a:lnTo>
                      <a:pt x="18419" y="19576"/>
                    </a:lnTo>
                    <a:lnTo>
                      <a:pt x="18546" y="19981"/>
                    </a:lnTo>
                    <a:lnTo>
                      <a:pt x="18483" y="20349"/>
                    </a:lnTo>
                    <a:lnTo>
                      <a:pt x="18037" y="20753"/>
                    </a:lnTo>
                    <a:lnTo>
                      <a:pt x="17655" y="21269"/>
                    </a:lnTo>
                    <a:lnTo>
                      <a:pt x="17624" y="21600"/>
                    </a:lnTo>
                    <a:lnTo>
                      <a:pt x="19818" y="21416"/>
                    </a:lnTo>
                    <a:lnTo>
                      <a:pt x="19977" y="20717"/>
                    </a:lnTo>
                    <a:lnTo>
                      <a:pt x="19914" y="20459"/>
                    </a:lnTo>
                    <a:lnTo>
                      <a:pt x="20073" y="19649"/>
                    </a:lnTo>
                    <a:lnTo>
                      <a:pt x="20328" y="18987"/>
                    </a:lnTo>
                    <a:lnTo>
                      <a:pt x="20518" y="18656"/>
                    </a:lnTo>
                    <a:lnTo>
                      <a:pt x="20932" y="18435"/>
                    </a:lnTo>
                    <a:lnTo>
                      <a:pt x="21091" y="18545"/>
                    </a:lnTo>
                    <a:lnTo>
                      <a:pt x="21282" y="18398"/>
                    </a:lnTo>
                    <a:lnTo>
                      <a:pt x="21600" y="17221"/>
                    </a:lnTo>
                    <a:lnTo>
                      <a:pt x="21473" y="16779"/>
                    </a:lnTo>
                    <a:lnTo>
                      <a:pt x="21314" y="16632"/>
                    </a:lnTo>
                    <a:lnTo>
                      <a:pt x="21218" y="16558"/>
                    </a:lnTo>
                    <a:lnTo>
                      <a:pt x="21155" y="16485"/>
                    </a:lnTo>
                    <a:lnTo>
                      <a:pt x="21091" y="16374"/>
                    </a:lnTo>
                    <a:lnTo>
                      <a:pt x="20868" y="16374"/>
                    </a:lnTo>
                    <a:lnTo>
                      <a:pt x="20836" y="16558"/>
                    </a:lnTo>
                    <a:lnTo>
                      <a:pt x="20709" y="16632"/>
                    </a:lnTo>
                    <a:lnTo>
                      <a:pt x="20073" y="15344"/>
                    </a:lnTo>
                    <a:lnTo>
                      <a:pt x="20073" y="15161"/>
                    </a:lnTo>
                    <a:lnTo>
                      <a:pt x="20328" y="14866"/>
                    </a:lnTo>
                    <a:lnTo>
                      <a:pt x="20328" y="14682"/>
                    </a:lnTo>
                    <a:lnTo>
                      <a:pt x="20041" y="14277"/>
                    </a:lnTo>
                    <a:lnTo>
                      <a:pt x="19882" y="13467"/>
                    </a:lnTo>
                    <a:lnTo>
                      <a:pt x="18960" y="12547"/>
                    </a:lnTo>
                    <a:lnTo>
                      <a:pt x="18514" y="12363"/>
                    </a:lnTo>
                    <a:lnTo>
                      <a:pt x="17624" y="11702"/>
                    </a:lnTo>
                    <a:lnTo>
                      <a:pt x="17083" y="11113"/>
                    </a:lnTo>
                    <a:lnTo>
                      <a:pt x="16892" y="10561"/>
                    </a:lnTo>
                    <a:lnTo>
                      <a:pt x="16987" y="10266"/>
                    </a:lnTo>
                    <a:lnTo>
                      <a:pt x="17560" y="9494"/>
                    </a:lnTo>
                    <a:lnTo>
                      <a:pt x="17496" y="8831"/>
                    </a:lnTo>
                    <a:lnTo>
                      <a:pt x="17655" y="8243"/>
                    </a:lnTo>
                    <a:lnTo>
                      <a:pt x="17528" y="7948"/>
                    </a:lnTo>
                    <a:lnTo>
                      <a:pt x="16765" y="7507"/>
                    </a:lnTo>
                    <a:lnTo>
                      <a:pt x="16510" y="7654"/>
                    </a:lnTo>
                    <a:lnTo>
                      <a:pt x="16224" y="7985"/>
                    </a:lnTo>
                    <a:lnTo>
                      <a:pt x="16065" y="7838"/>
                    </a:lnTo>
                    <a:lnTo>
                      <a:pt x="15524" y="6145"/>
                    </a:lnTo>
                    <a:lnTo>
                      <a:pt x="15270" y="5851"/>
                    </a:lnTo>
                    <a:lnTo>
                      <a:pt x="14347" y="5004"/>
                    </a:lnTo>
                    <a:lnTo>
                      <a:pt x="13425" y="3754"/>
                    </a:lnTo>
                    <a:lnTo>
                      <a:pt x="13361" y="3422"/>
                    </a:lnTo>
                    <a:lnTo>
                      <a:pt x="13138" y="2650"/>
                    </a:lnTo>
                    <a:lnTo>
                      <a:pt x="13075" y="1767"/>
                    </a:lnTo>
                    <a:lnTo>
                      <a:pt x="13234" y="1251"/>
                    </a:lnTo>
                    <a:lnTo>
                      <a:pt x="13234" y="1067"/>
                    </a:lnTo>
                    <a:lnTo>
                      <a:pt x="12311" y="0"/>
                    </a:lnTo>
                    <a:lnTo>
                      <a:pt x="0" y="442"/>
                    </a:lnTo>
                    <a:lnTo>
                      <a:pt x="223" y="847"/>
                    </a:lnTo>
                    <a:lnTo>
                      <a:pt x="541" y="1215"/>
                    </a:lnTo>
                    <a:lnTo>
                      <a:pt x="636" y="1840"/>
                    </a:lnTo>
                    <a:lnTo>
                      <a:pt x="1082" y="2466"/>
                    </a:lnTo>
                    <a:lnTo>
                      <a:pt x="1273" y="2612"/>
                    </a:lnTo>
                    <a:lnTo>
                      <a:pt x="1177" y="3091"/>
                    </a:lnTo>
                    <a:lnTo>
                      <a:pt x="1241" y="3239"/>
                    </a:lnTo>
                    <a:lnTo>
                      <a:pt x="2577" y="4416"/>
                    </a:lnTo>
                    <a:lnTo>
                      <a:pt x="2163" y="5004"/>
                    </a:lnTo>
                    <a:lnTo>
                      <a:pt x="2068" y="5593"/>
                    </a:lnTo>
                    <a:lnTo>
                      <a:pt x="2290" y="5888"/>
                    </a:lnTo>
                    <a:lnTo>
                      <a:pt x="2640" y="6071"/>
                    </a:lnTo>
                    <a:lnTo>
                      <a:pt x="2831" y="6881"/>
                    </a:lnTo>
                    <a:lnTo>
                      <a:pt x="3150" y="7139"/>
                    </a:lnTo>
                    <a:lnTo>
                      <a:pt x="3468" y="7212"/>
                    </a:lnTo>
                    <a:lnTo>
                      <a:pt x="3595" y="7323"/>
                    </a:lnTo>
                    <a:lnTo>
                      <a:pt x="3690" y="17515"/>
                    </a:lnTo>
                    <a:cubicBezTo>
                      <a:pt x="3690" y="17515"/>
                      <a:pt x="3722" y="19870"/>
                      <a:pt x="3722" y="19870"/>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49" name="Google Shape;249;p17"/>
              <p:cNvSpPr/>
              <p:nvPr/>
            </p:nvSpPr>
            <p:spPr>
              <a:xfrm>
                <a:off x="7558689" y="2850414"/>
                <a:ext cx="1739858" cy="1152172"/>
              </a:xfrm>
              <a:custGeom>
                <a:avLst/>
                <a:gdLst/>
                <a:ahLst/>
                <a:cxnLst/>
                <a:rect l="l" t="t" r="r" b="b"/>
                <a:pathLst>
                  <a:path w="21600" h="21600" extrusionOk="0">
                    <a:moveTo>
                      <a:pt x="567" y="855"/>
                    </a:moveTo>
                    <a:lnTo>
                      <a:pt x="17563" y="0"/>
                    </a:lnTo>
                    <a:lnTo>
                      <a:pt x="17740" y="855"/>
                    </a:lnTo>
                    <a:lnTo>
                      <a:pt x="18130" y="1390"/>
                    </a:lnTo>
                    <a:lnTo>
                      <a:pt x="18130" y="1818"/>
                    </a:lnTo>
                    <a:lnTo>
                      <a:pt x="17846" y="2459"/>
                    </a:lnTo>
                    <a:lnTo>
                      <a:pt x="18023" y="3316"/>
                    </a:lnTo>
                    <a:lnTo>
                      <a:pt x="18342" y="5187"/>
                    </a:lnTo>
                    <a:lnTo>
                      <a:pt x="19369" y="5721"/>
                    </a:lnTo>
                    <a:lnTo>
                      <a:pt x="19688" y="6148"/>
                    </a:lnTo>
                    <a:lnTo>
                      <a:pt x="19830" y="6791"/>
                    </a:lnTo>
                    <a:lnTo>
                      <a:pt x="19971" y="7164"/>
                    </a:lnTo>
                    <a:lnTo>
                      <a:pt x="20644" y="7860"/>
                    </a:lnTo>
                    <a:lnTo>
                      <a:pt x="20715" y="8501"/>
                    </a:lnTo>
                    <a:lnTo>
                      <a:pt x="21387" y="9089"/>
                    </a:lnTo>
                    <a:lnTo>
                      <a:pt x="21600" y="10266"/>
                    </a:lnTo>
                    <a:lnTo>
                      <a:pt x="21564" y="10854"/>
                    </a:lnTo>
                    <a:lnTo>
                      <a:pt x="21352" y="11548"/>
                    </a:lnTo>
                    <a:lnTo>
                      <a:pt x="21104" y="11923"/>
                    </a:lnTo>
                    <a:lnTo>
                      <a:pt x="21104" y="12511"/>
                    </a:lnTo>
                    <a:lnTo>
                      <a:pt x="20502" y="13474"/>
                    </a:lnTo>
                    <a:lnTo>
                      <a:pt x="19971" y="13741"/>
                    </a:lnTo>
                    <a:lnTo>
                      <a:pt x="19794" y="14008"/>
                    </a:lnTo>
                    <a:lnTo>
                      <a:pt x="19121" y="14062"/>
                    </a:lnTo>
                    <a:lnTo>
                      <a:pt x="18767" y="14382"/>
                    </a:lnTo>
                    <a:lnTo>
                      <a:pt x="18555" y="15078"/>
                    </a:lnTo>
                    <a:lnTo>
                      <a:pt x="18590" y="15666"/>
                    </a:lnTo>
                    <a:lnTo>
                      <a:pt x="19015" y="16307"/>
                    </a:lnTo>
                    <a:lnTo>
                      <a:pt x="19121" y="16735"/>
                    </a:lnTo>
                    <a:lnTo>
                      <a:pt x="19015" y="17751"/>
                    </a:lnTo>
                    <a:lnTo>
                      <a:pt x="18519" y="19408"/>
                    </a:lnTo>
                    <a:lnTo>
                      <a:pt x="17988" y="19943"/>
                    </a:lnTo>
                    <a:lnTo>
                      <a:pt x="17811" y="20477"/>
                    </a:lnTo>
                    <a:lnTo>
                      <a:pt x="17846" y="21012"/>
                    </a:lnTo>
                    <a:lnTo>
                      <a:pt x="17599" y="21600"/>
                    </a:lnTo>
                    <a:lnTo>
                      <a:pt x="16572" y="20049"/>
                    </a:lnTo>
                    <a:lnTo>
                      <a:pt x="2868" y="20691"/>
                    </a:lnTo>
                    <a:lnTo>
                      <a:pt x="2727" y="20370"/>
                    </a:lnTo>
                    <a:lnTo>
                      <a:pt x="2620" y="19622"/>
                    </a:lnTo>
                    <a:lnTo>
                      <a:pt x="2727" y="19088"/>
                    </a:lnTo>
                    <a:lnTo>
                      <a:pt x="2479" y="18553"/>
                    </a:lnTo>
                    <a:lnTo>
                      <a:pt x="2373" y="18018"/>
                    </a:lnTo>
                    <a:lnTo>
                      <a:pt x="2620" y="17484"/>
                    </a:lnTo>
                    <a:lnTo>
                      <a:pt x="2479" y="16949"/>
                    </a:lnTo>
                    <a:lnTo>
                      <a:pt x="2019" y="16574"/>
                    </a:lnTo>
                    <a:lnTo>
                      <a:pt x="2125" y="15505"/>
                    </a:lnTo>
                    <a:lnTo>
                      <a:pt x="2266" y="14917"/>
                    </a:lnTo>
                    <a:lnTo>
                      <a:pt x="2125" y="14382"/>
                    </a:lnTo>
                    <a:lnTo>
                      <a:pt x="1664" y="13848"/>
                    </a:lnTo>
                    <a:lnTo>
                      <a:pt x="1523" y="13260"/>
                    </a:lnTo>
                    <a:lnTo>
                      <a:pt x="1664" y="12725"/>
                    </a:lnTo>
                    <a:lnTo>
                      <a:pt x="1275" y="12190"/>
                    </a:lnTo>
                    <a:lnTo>
                      <a:pt x="1062" y="11068"/>
                    </a:lnTo>
                    <a:lnTo>
                      <a:pt x="708" y="10587"/>
                    </a:lnTo>
                    <a:lnTo>
                      <a:pt x="921" y="9624"/>
                    </a:lnTo>
                    <a:lnTo>
                      <a:pt x="921" y="9142"/>
                    </a:lnTo>
                    <a:lnTo>
                      <a:pt x="425" y="8715"/>
                    </a:lnTo>
                    <a:lnTo>
                      <a:pt x="425" y="8020"/>
                    </a:lnTo>
                    <a:lnTo>
                      <a:pt x="425" y="7860"/>
                    </a:lnTo>
                    <a:lnTo>
                      <a:pt x="354" y="7164"/>
                    </a:lnTo>
                    <a:lnTo>
                      <a:pt x="0" y="5881"/>
                    </a:lnTo>
                    <a:lnTo>
                      <a:pt x="354" y="4652"/>
                    </a:lnTo>
                    <a:lnTo>
                      <a:pt x="283" y="4063"/>
                    </a:lnTo>
                    <a:lnTo>
                      <a:pt x="531" y="3743"/>
                    </a:lnTo>
                    <a:lnTo>
                      <a:pt x="389" y="2727"/>
                    </a:lnTo>
                    <a:lnTo>
                      <a:pt x="142" y="2353"/>
                    </a:lnTo>
                    <a:lnTo>
                      <a:pt x="318" y="1657"/>
                    </a:lnTo>
                    <a:lnTo>
                      <a:pt x="177" y="1283"/>
                    </a:lnTo>
                    <a:lnTo>
                      <a:pt x="71" y="855"/>
                    </a:lnTo>
                    <a:lnTo>
                      <a:pt x="354" y="802"/>
                    </a:lnTo>
                    <a:cubicBezTo>
                      <a:pt x="354" y="802"/>
                      <a:pt x="567" y="855"/>
                      <a:pt x="567" y="855"/>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50" name="Google Shape;250;p17"/>
              <p:cNvSpPr/>
              <p:nvPr/>
            </p:nvSpPr>
            <p:spPr>
              <a:xfrm>
                <a:off x="7416836" y="760491"/>
                <a:ext cx="1901977" cy="2138525"/>
              </a:xfrm>
              <a:custGeom>
                <a:avLst/>
                <a:gdLst/>
                <a:ahLst/>
                <a:cxnLst/>
                <a:rect l="l" t="t" r="r" b="b"/>
                <a:pathLst>
                  <a:path w="21600" h="21600" extrusionOk="0">
                    <a:moveTo>
                      <a:pt x="2105" y="21600"/>
                    </a:moveTo>
                    <a:lnTo>
                      <a:pt x="2073" y="14890"/>
                    </a:lnTo>
                    <a:lnTo>
                      <a:pt x="1036" y="13997"/>
                    </a:lnTo>
                    <a:lnTo>
                      <a:pt x="1004" y="13680"/>
                    </a:lnTo>
                    <a:lnTo>
                      <a:pt x="1522" y="13190"/>
                    </a:lnTo>
                    <a:lnTo>
                      <a:pt x="1716" y="12816"/>
                    </a:lnTo>
                    <a:lnTo>
                      <a:pt x="1684" y="12499"/>
                    </a:lnTo>
                    <a:lnTo>
                      <a:pt x="1652" y="11952"/>
                    </a:lnTo>
                    <a:lnTo>
                      <a:pt x="1716" y="11463"/>
                    </a:lnTo>
                    <a:lnTo>
                      <a:pt x="1230" y="10166"/>
                    </a:lnTo>
                    <a:lnTo>
                      <a:pt x="1198" y="9878"/>
                    </a:lnTo>
                    <a:lnTo>
                      <a:pt x="1198" y="9216"/>
                    </a:lnTo>
                    <a:lnTo>
                      <a:pt x="1069" y="8842"/>
                    </a:lnTo>
                    <a:lnTo>
                      <a:pt x="1004" y="6998"/>
                    </a:lnTo>
                    <a:lnTo>
                      <a:pt x="777" y="5933"/>
                    </a:lnTo>
                    <a:lnTo>
                      <a:pt x="421" y="5587"/>
                    </a:lnTo>
                    <a:lnTo>
                      <a:pt x="162" y="4406"/>
                    </a:lnTo>
                    <a:lnTo>
                      <a:pt x="130" y="3370"/>
                    </a:lnTo>
                    <a:lnTo>
                      <a:pt x="227" y="2765"/>
                    </a:lnTo>
                    <a:lnTo>
                      <a:pt x="324" y="2506"/>
                    </a:lnTo>
                    <a:lnTo>
                      <a:pt x="33" y="1642"/>
                    </a:lnTo>
                    <a:lnTo>
                      <a:pt x="0" y="1354"/>
                    </a:lnTo>
                    <a:lnTo>
                      <a:pt x="5602" y="1325"/>
                    </a:lnTo>
                    <a:lnTo>
                      <a:pt x="5635" y="490"/>
                    </a:lnTo>
                    <a:lnTo>
                      <a:pt x="5700" y="0"/>
                    </a:lnTo>
                    <a:lnTo>
                      <a:pt x="6121" y="0"/>
                    </a:lnTo>
                    <a:lnTo>
                      <a:pt x="6703" y="202"/>
                    </a:lnTo>
                    <a:lnTo>
                      <a:pt x="6768" y="1008"/>
                    </a:lnTo>
                    <a:lnTo>
                      <a:pt x="6930" y="1555"/>
                    </a:lnTo>
                    <a:lnTo>
                      <a:pt x="6898" y="2045"/>
                    </a:lnTo>
                    <a:lnTo>
                      <a:pt x="7513" y="2448"/>
                    </a:lnTo>
                    <a:lnTo>
                      <a:pt x="7740" y="2390"/>
                    </a:lnTo>
                    <a:lnTo>
                      <a:pt x="8161" y="2448"/>
                    </a:lnTo>
                    <a:lnTo>
                      <a:pt x="8355" y="2650"/>
                    </a:lnTo>
                    <a:lnTo>
                      <a:pt x="8841" y="2592"/>
                    </a:lnTo>
                    <a:lnTo>
                      <a:pt x="9359" y="2678"/>
                    </a:lnTo>
                    <a:lnTo>
                      <a:pt x="9488" y="2851"/>
                    </a:lnTo>
                    <a:lnTo>
                      <a:pt x="9488" y="2995"/>
                    </a:lnTo>
                    <a:lnTo>
                      <a:pt x="10298" y="2966"/>
                    </a:lnTo>
                    <a:lnTo>
                      <a:pt x="10557" y="2678"/>
                    </a:lnTo>
                    <a:lnTo>
                      <a:pt x="11755" y="2621"/>
                    </a:lnTo>
                    <a:lnTo>
                      <a:pt x="12533" y="2822"/>
                    </a:lnTo>
                    <a:lnTo>
                      <a:pt x="12727" y="2822"/>
                    </a:lnTo>
                    <a:lnTo>
                      <a:pt x="12597" y="3024"/>
                    </a:lnTo>
                    <a:lnTo>
                      <a:pt x="12856" y="3226"/>
                    </a:lnTo>
                    <a:lnTo>
                      <a:pt x="12986" y="3168"/>
                    </a:lnTo>
                    <a:lnTo>
                      <a:pt x="13115" y="3283"/>
                    </a:lnTo>
                    <a:lnTo>
                      <a:pt x="13245" y="3773"/>
                    </a:lnTo>
                    <a:lnTo>
                      <a:pt x="13536" y="3917"/>
                    </a:lnTo>
                    <a:lnTo>
                      <a:pt x="13860" y="3571"/>
                    </a:lnTo>
                    <a:lnTo>
                      <a:pt x="14022" y="3485"/>
                    </a:lnTo>
                    <a:lnTo>
                      <a:pt x="14346" y="3571"/>
                    </a:lnTo>
                    <a:lnTo>
                      <a:pt x="14540" y="3917"/>
                    </a:lnTo>
                    <a:lnTo>
                      <a:pt x="15188" y="4061"/>
                    </a:lnTo>
                    <a:lnTo>
                      <a:pt x="15382" y="4291"/>
                    </a:lnTo>
                    <a:lnTo>
                      <a:pt x="15674" y="4493"/>
                    </a:lnTo>
                    <a:lnTo>
                      <a:pt x="16095" y="4493"/>
                    </a:lnTo>
                    <a:lnTo>
                      <a:pt x="16516" y="4406"/>
                    </a:lnTo>
                    <a:lnTo>
                      <a:pt x="17584" y="3744"/>
                    </a:lnTo>
                    <a:lnTo>
                      <a:pt x="17746" y="3830"/>
                    </a:lnTo>
                    <a:lnTo>
                      <a:pt x="18038" y="4147"/>
                    </a:lnTo>
                    <a:lnTo>
                      <a:pt x="19657" y="4118"/>
                    </a:lnTo>
                    <a:lnTo>
                      <a:pt x="19916" y="4176"/>
                    </a:lnTo>
                    <a:lnTo>
                      <a:pt x="20111" y="4291"/>
                    </a:lnTo>
                    <a:lnTo>
                      <a:pt x="20531" y="4550"/>
                    </a:lnTo>
                    <a:lnTo>
                      <a:pt x="20887" y="4406"/>
                    </a:lnTo>
                    <a:lnTo>
                      <a:pt x="21600" y="4378"/>
                    </a:lnTo>
                    <a:lnTo>
                      <a:pt x="21179" y="4723"/>
                    </a:lnTo>
                    <a:lnTo>
                      <a:pt x="20240" y="5213"/>
                    </a:lnTo>
                    <a:lnTo>
                      <a:pt x="19722" y="5328"/>
                    </a:lnTo>
                    <a:lnTo>
                      <a:pt x="19333" y="5472"/>
                    </a:lnTo>
                    <a:lnTo>
                      <a:pt x="18912" y="5846"/>
                    </a:lnTo>
                    <a:lnTo>
                      <a:pt x="18070" y="6163"/>
                    </a:lnTo>
                    <a:lnTo>
                      <a:pt x="17714" y="6422"/>
                    </a:lnTo>
                    <a:lnTo>
                      <a:pt x="16354" y="7747"/>
                    </a:lnTo>
                    <a:lnTo>
                      <a:pt x="14411" y="9331"/>
                    </a:lnTo>
                    <a:lnTo>
                      <a:pt x="14184" y="9590"/>
                    </a:lnTo>
                    <a:lnTo>
                      <a:pt x="13990" y="9763"/>
                    </a:lnTo>
                    <a:lnTo>
                      <a:pt x="14055" y="11750"/>
                    </a:lnTo>
                    <a:lnTo>
                      <a:pt x="13828" y="11981"/>
                    </a:lnTo>
                    <a:lnTo>
                      <a:pt x="13569" y="12096"/>
                    </a:lnTo>
                    <a:lnTo>
                      <a:pt x="12727" y="12701"/>
                    </a:lnTo>
                    <a:lnTo>
                      <a:pt x="12694" y="13018"/>
                    </a:lnTo>
                    <a:lnTo>
                      <a:pt x="12597" y="13104"/>
                    </a:lnTo>
                    <a:lnTo>
                      <a:pt x="12371" y="13651"/>
                    </a:lnTo>
                    <a:lnTo>
                      <a:pt x="12824" y="13853"/>
                    </a:lnTo>
                    <a:lnTo>
                      <a:pt x="13115" y="14314"/>
                    </a:lnTo>
                    <a:lnTo>
                      <a:pt x="12856" y="14746"/>
                    </a:lnTo>
                    <a:lnTo>
                      <a:pt x="12889" y="15120"/>
                    </a:lnTo>
                    <a:lnTo>
                      <a:pt x="12824" y="15725"/>
                    </a:lnTo>
                    <a:lnTo>
                      <a:pt x="12824" y="16704"/>
                    </a:lnTo>
                    <a:lnTo>
                      <a:pt x="12986" y="16906"/>
                    </a:lnTo>
                    <a:lnTo>
                      <a:pt x="13310" y="17107"/>
                    </a:lnTo>
                    <a:lnTo>
                      <a:pt x="13374" y="17280"/>
                    </a:lnTo>
                    <a:lnTo>
                      <a:pt x="14152" y="17395"/>
                    </a:lnTo>
                    <a:lnTo>
                      <a:pt x="14281" y="17482"/>
                    </a:lnTo>
                    <a:lnTo>
                      <a:pt x="14314" y="17655"/>
                    </a:lnTo>
                    <a:lnTo>
                      <a:pt x="14508" y="17770"/>
                    </a:lnTo>
                    <a:lnTo>
                      <a:pt x="15415" y="18115"/>
                    </a:lnTo>
                    <a:lnTo>
                      <a:pt x="15706" y="18691"/>
                    </a:lnTo>
                    <a:lnTo>
                      <a:pt x="16516" y="19239"/>
                    </a:lnTo>
                    <a:lnTo>
                      <a:pt x="17455" y="19815"/>
                    </a:lnTo>
                    <a:lnTo>
                      <a:pt x="17584" y="20016"/>
                    </a:lnTo>
                    <a:lnTo>
                      <a:pt x="17552" y="20477"/>
                    </a:lnTo>
                    <a:lnTo>
                      <a:pt x="17649" y="21139"/>
                    </a:lnTo>
                    <a:cubicBezTo>
                      <a:pt x="17649" y="21139"/>
                      <a:pt x="2105" y="21600"/>
                      <a:pt x="2105" y="21600"/>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51" name="Google Shape;251;p17"/>
              <p:cNvSpPr/>
              <p:nvPr/>
            </p:nvSpPr>
            <p:spPr>
              <a:xfrm>
                <a:off x="8505334" y="1586740"/>
                <a:ext cx="1525634" cy="1623906"/>
              </a:xfrm>
              <a:custGeom>
                <a:avLst/>
                <a:gdLst/>
                <a:ahLst/>
                <a:cxnLst/>
                <a:rect l="l" t="t" r="r" b="b"/>
                <a:pathLst>
                  <a:path w="21600" h="21600" extrusionOk="0">
                    <a:moveTo>
                      <a:pt x="9165" y="21600"/>
                    </a:moveTo>
                    <a:lnTo>
                      <a:pt x="9003" y="21144"/>
                    </a:lnTo>
                    <a:lnTo>
                      <a:pt x="8640" y="20841"/>
                    </a:lnTo>
                    <a:lnTo>
                      <a:pt x="7469" y="20461"/>
                    </a:lnTo>
                    <a:lnTo>
                      <a:pt x="7106" y="19133"/>
                    </a:lnTo>
                    <a:lnTo>
                      <a:pt x="6904" y="18524"/>
                    </a:lnTo>
                    <a:lnTo>
                      <a:pt x="7227" y="18069"/>
                    </a:lnTo>
                    <a:lnTo>
                      <a:pt x="7227" y="17765"/>
                    </a:lnTo>
                    <a:lnTo>
                      <a:pt x="6783" y="17386"/>
                    </a:lnTo>
                    <a:lnTo>
                      <a:pt x="6581" y="16778"/>
                    </a:lnTo>
                    <a:lnTo>
                      <a:pt x="6460" y="15906"/>
                    </a:lnTo>
                    <a:lnTo>
                      <a:pt x="6500" y="15298"/>
                    </a:lnTo>
                    <a:lnTo>
                      <a:pt x="6339" y="15032"/>
                    </a:lnTo>
                    <a:lnTo>
                      <a:pt x="5168" y="14273"/>
                    </a:lnTo>
                    <a:lnTo>
                      <a:pt x="4158" y="13552"/>
                    </a:lnTo>
                    <a:lnTo>
                      <a:pt x="3795" y="12793"/>
                    </a:lnTo>
                    <a:lnTo>
                      <a:pt x="2664" y="12337"/>
                    </a:lnTo>
                    <a:lnTo>
                      <a:pt x="2422" y="12185"/>
                    </a:lnTo>
                    <a:lnTo>
                      <a:pt x="2382" y="11958"/>
                    </a:lnTo>
                    <a:lnTo>
                      <a:pt x="2220" y="11844"/>
                    </a:lnTo>
                    <a:lnTo>
                      <a:pt x="1251" y="11692"/>
                    </a:lnTo>
                    <a:lnTo>
                      <a:pt x="1171" y="11464"/>
                    </a:lnTo>
                    <a:lnTo>
                      <a:pt x="767" y="11199"/>
                    </a:lnTo>
                    <a:lnTo>
                      <a:pt x="565" y="10933"/>
                    </a:lnTo>
                    <a:lnTo>
                      <a:pt x="565" y="9642"/>
                    </a:lnTo>
                    <a:lnTo>
                      <a:pt x="646" y="8845"/>
                    </a:lnTo>
                    <a:lnTo>
                      <a:pt x="606" y="8351"/>
                    </a:lnTo>
                    <a:lnTo>
                      <a:pt x="929" y="7782"/>
                    </a:lnTo>
                    <a:lnTo>
                      <a:pt x="565" y="7175"/>
                    </a:lnTo>
                    <a:lnTo>
                      <a:pt x="0" y="6909"/>
                    </a:lnTo>
                    <a:lnTo>
                      <a:pt x="283" y="6188"/>
                    </a:lnTo>
                    <a:lnTo>
                      <a:pt x="404" y="6074"/>
                    </a:lnTo>
                    <a:lnTo>
                      <a:pt x="444" y="5656"/>
                    </a:lnTo>
                    <a:lnTo>
                      <a:pt x="1494" y="4859"/>
                    </a:lnTo>
                    <a:lnTo>
                      <a:pt x="1817" y="4707"/>
                    </a:lnTo>
                    <a:lnTo>
                      <a:pt x="2099" y="4403"/>
                    </a:lnTo>
                    <a:lnTo>
                      <a:pt x="2019" y="1784"/>
                    </a:lnTo>
                    <a:lnTo>
                      <a:pt x="2261" y="1556"/>
                    </a:lnTo>
                    <a:lnTo>
                      <a:pt x="2543" y="1215"/>
                    </a:lnTo>
                    <a:lnTo>
                      <a:pt x="2907" y="1404"/>
                    </a:lnTo>
                    <a:lnTo>
                      <a:pt x="3391" y="1481"/>
                    </a:lnTo>
                    <a:lnTo>
                      <a:pt x="3997" y="1442"/>
                    </a:lnTo>
                    <a:lnTo>
                      <a:pt x="4966" y="911"/>
                    </a:lnTo>
                    <a:lnTo>
                      <a:pt x="6783" y="38"/>
                    </a:lnTo>
                    <a:lnTo>
                      <a:pt x="7106" y="0"/>
                    </a:lnTo>
                    <a:lnTo>
                      <a:pt x="7227" y="190"/>
                    </a:lnTo>
                    <a:lnTo>
                      <a:pt x="7227" y="569"/>
                    </a:lnTo>
                    <a:lnTo>
                      <a:pt x="7065" y="797"/>
                    </a:lnTo>
                    <a:lnTo>
                      <a:pt x="7065" y="1025"/>
                    </a:lnTo>
                    <a:lnTo>
                      <a:pt x="6864" y="1708"/>
                    </a:lnTo>
                    <a:lnTo>
                      <a:pt x="7550" y="1404"/>
                    </a:lnTo>
                    <a:lnTo>
                      <a:pt x="7913" y="1404"/>
                    </a:lnTo>
                    <a:lnTo>
                      <a:pt x="8357" y="1784"/>
                    </a:lnTo>
                    <a:lnTo>
                      <a:pt x="8761" y="1708"/>
                    </a:lnTo>
                    <a:lnTo>
                      <a:pt x="8963" y="1974"/>
                    </a:lnTo>
                    <a:lnTo>
                      <a:pt x="9488" y="2050"/>
                    </a:lnTo>
                    <a:lnTo>
                      <a:pt x="9730" y="2240"/>
                    </a:lnTo>
                    <a:lnTo>
                      <a:pt x="9892" y="2809"/>
                    </a:lnTo>
                    <a:lnTo>
                      <a:pt x="10134" y="2923"/>
                    </a:lnTo>
                    <a:lnTo>
                      <a:pt x="13525" y="3569"/>
                    </a:lnTo>
                    <a:lnTo>
                      <a:pt x="13929" y="3569"/>
                    </a:lnTo>
                    <a:lnTo>
                      <a:pt x="14656" y="4138"/>
                    </a:lnTo>
                    <a:lnTo>
                      <a:pt x="15140" y="4138"/>
                    </a:lnTo>
                    <a:lnTo>
                      <a:pt x="15302" y="4290"/>
                    </a:lnTo>
                    <a:lnTo>
                      <a:pt x="15463" y="4138"/>
                    </a:lnTo>
                    <a:lnTo>
                      <a:pt x="15706" y="4138"/>
                    </a:lnTo>
                    <a:lnTo>
                      <a:pt x="16553" y="4290"/>
                    </a:lnTo>
                    <a:lnTo>
                      <a:pt x="17078" y="4441"/>
                    </a:lnTo>
                    <a:lnTo>
                      <a:pt x="17280" y="4631"/>
                    </a:lnTo>
                    <a:lnTo>
                      <a:pt x="17199" y="4745"/>
                    </a:lnTo>
                    <a:lnTo>
                      <a:pt x="17159" y="4897"/>
                    </a:lnTo>
                    <a:lnTo>
                      <a:pt x="17724" y="5049"/>
                    </a:lnTo>
                    <a:lnTo>
                      <a:pt x="18370" y="5353"/>
                    </a:lnTo>
                    <a:lnTo>
                      <a:pt x="18451" y="5808"/>
                    </a:lnTo>
                    <a:lnTo>
                      <a:pt x="18249" y="7023"/>
                    </a:lnTo>
                    <a:lnTo>
                      <a:pt x="18370" y="7061"/>
                    </a:lnTo>
                    <a:lnTo>
                      <a:pt x="19016" y="6947"/>
                    </a:lnTo>
                    <a:lnTo>
                      <a:pt x="19097" y="7023"/>
                    </a:lnTo>
                    <a:lnTo>
                      <a:pt x="19016" y="7288"/>
                    </a:lnTo>
                    <a:lnTo>
                      <a:pt x="18814" y="7478"/>
                    </a:lnTo>
                    <a:lnTo>
                      <a:pt x="18976" y="8048"/>
                    </a:lnTo>
                    <a:lnTo>
                      <a:pt x="19541" y="8351"/>
                    </a:lnTo>
                    <a:lnTo>
                      <a:pt x="19460" y="8427"/>
                    </a:lnTo>
                    <a:lnTo>
                      <a:pt x="18693" y="9148"/>
                    </a:lnTo>
                    <a:lnTo>
                      <a:pt x="18208" y="10060"/>
                    </a:lnTo>
                    <a:lnTo>
                      <a:pt x="18047" y="10705"/>
                    </a:lnTo>
                    <a:lnTo>
                      <a:pt x="17966" y="11009"/>
                    </a:lnTo>
                    <a:lnTo>
                      <a:pt x="18128" y="11122"/>
                    </a:lnTo>
                    <a:lnTo>
                      <a:pt x="18693" y="10857"/>
                    </a:lnTo>
                    <a:lnTo>
                      <a:pt x="19299" y="9794"/>
                    </a:lnTo>
                    <a:lnTo>
                      <a:pt x="19945" y="9301"/>
                    </a:lnTo>
                    <a:lnTo>
                      <a:pt x="20268" y="9148"/>
                    </a:lnTo>
                    <a:lnTo>
                      <a:pt x="20349" y="8883"/>
                    </a:lnTo>
                    <a:lnTo>
                      <a:pt x="20631" y="8655"/>
                    </a:lnTo>
                    <a:lnTo>
                      <a:pt x="20792" y="8351"/>
                    </a:lnTo>
                    <a:lnTo>
                      <a:pt x="20752" y="8010"/>
                    </a:lnTo>
                    <a:lnTo>
                      <a:pt x="20792" y="7744"/>
                    </a:lnTo>
                    <a:lnTo>
                      <a:pt x="20954" y="7630"/>
                    </a:lnTo>
                    <a:lnTo>
                      <a:pt x="21115" y="7326"/>
                    </a:lnTo>
                    <a:lnTo>
                      <a:pt x="21277" y="7175"/>
                    </a:lnTo>
                    <a:lnTo>
                      <a:pt x="21479" y="7137"/>
                    </a:lnTo>
                    <a:lnTo>
                      <a:pt x="21600" y="7326"/>
                    </a:lnTo>
                    <a:lnTo>
                      <a:pt x="21519" y="7934"/>
                    </a:lnTo>
                    <a:lnTo>
                      <a:pt x="20994" y="9148"/>
                    </a:lnTo>
                    <a:lnTo>
                      <a:pt x="20752" y="9453"/>
                    </a:lnTo>
                    <a:lnTo>
                      <a:pt x="20631" y="9908"/>
                    </a:lnTo>
                    <a:lnTo>
                      <a:pt x="20631" y="10174"/>
                    </a:lnTo>
                    <a:lnTo>
                      <a:pt x="20147" y="11161"/>
                    </a:lnTo>
                    <a:lnTo>
                      <a:pt x="20147" y="12033"/>
                    </a:lnTo>
                    <a:lnTo>
                      <a:pt x="20106" y="12641"/>
                    </a:lnTo>
                    <a:lnTo>
                      <a:pt x="19622" y="13097"/>
                    </a:lnTo>
                    <a:lnTo>
                      <a:pt x="19500" y="13400"/>
                    </a:lnTo>
                    <a:lnTo>
                      <a:pt x="19662" y="14083"/>
                    </a:lnTo>
                    <a:lnTo>
                      <a:pt x="19702" y="15260"/>
                    </a:lnTo>
                    <a:lnTo>
                      <a:pt x="19500" y="15526"/>
                    </a:lnTo>
                    <a:lnTo>
                      <a:pt x="19097" y="16741"/>
                    </a:lnTo>
                    <a:lnTo>
                      <a:pt x="19339" y="18524"/>
                    </a:lnTo>
                    <a:lnTo>
                      <a:pt x="19864" y="19740"/>
                    </a:lnTo>
                    <a:lnTo>
                      <a:pt x="19743" y="19929"/>
                    </a:lnTo>
                    <a:lnTo>
                      <a:pt x="19823" y="20195"/>
                    </a:lnTo>
                    <a:lnTo>
                      <a:pt x="19783" y="20385"/>
                    </a:lnTo>
                    <a:lnTo>
                      <a:pt x="19823" y="20916"/>
                    </a:lnTo>
                    <a:cubicBezTo>
                      <a:pt x="19823" y="20916"/>
                      <a:pt x="9165" y="21600"/>
                      <a:pt x="9165" y="21600"/>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52" name="Google Shape;252;p17"/>
              <p:cNvSpPr/>
              <p:nvPr/>
            </p:nvSpPr>
            <p:spPr>
              <a:xfrm>
                <a:off x="13374623" y="3033389"/>
                <a:ext cx="396608" cy="886287"/>
              </a:xfrm>
              <a:custGeom>
                <a:avLst/>
                <a:gdLst/>
                <a:ahLst/>
                <a:cxnLst/>
                <a:rect l="l" t="t" r="r" b="b"/>
                <a:pathLst>
                  <a:path w="21600" h="21600" extrusionOk="0">
                    <a:moveTo>
                      <a:pt x="933" y="14515"/>
                    </a:moveTo>
                    <a:lnTo>
                      <a:pt x="0" y="16113"/>
                    </a:lnTo>
                    <a:lnTo>
                      <a:pt x="0" y="16391"/>
                    </a:lnTo>
                    <a:lnTo>
                      <a:pt x="622" y="16251"/>
                    </a:lnTo>
                    <a:lnTo>
                      <a:pt x="1554" y="17016"/>
                    </a:lnTo>
                    <a:lnTo>
                      <a:pt x="2797" y="17711"/>
                    </a:lnTo>
                    <a:lnTo>
                      <a:pt x="3885" y="18266"/>
                    </a:lnTo>
                    <a:lnTo>
                      <a:pt x="7458" y="19100"/>
                    </a:lnTo>
                    <a:lnTo>
                      <a:pt x="8546" y="19238"/>
                    </a:lnTo>
                    <a:lnTo>
                      <a:pt x="11034" y="19447"/>
                    </a:lnTo>
                    <a:lnTo>
                      <a:pt x="11966" y="19516"/>
                    </a:lnTo>
                    <a:lnTo>
                      <a:pt x="12120" y="20558"/>
                    </a:lnTo>
                    <a:lnTo>
                      <a:pt x="11966" y="21253"/>
                    </a:lnTo>
                    <a:lnTo>
                      <a:pt x="12897" y="21600"/>
                    </a:lnTo>
                    <a:lnTo>
                      <a:pt x="13830" y="21113"/>
                    </a:lnTo>
                    <a:lnTo>
                      <a:pt x="14918" y="20071"/>
                    </a:lnTo>
                    <a:lnTo>
                      <a:pt x="15073" y="19100"/>
                    </a:lnTo>
                    <a:lnTo>
                      <a:pt x="16627" y="17849"/>
                    </a:lnTo>
                    <a:lnTo>
                      <a:pt x="17559" y="16807"/>
                    </a:lnTo>
                    <a:lnTo>
                      <a:pt x="19735" y="15418"/>
                    </a:lnTo>
                    <a:lnTo>
                      <a:pt x="20667" y="14376"/>
                    </a:lnTo>
                    <a:lnTo>
                      <a:pt x="21600" y="13404"/>
                    </a:lnTo>
                    <a:lnTo>
                      <a:pt x="21600" y="12709"/>
                    </a:lnTo>
                    <a:lnTo>
                      <a:pt x="21134" y="9793"/>
                    </a:lnTo>
                    <a:lnTo>
                      <a:pt x="20511" y="7431"/>
                    </a:lnTo>
                    <a:lnTo>
                      <a:pt x="19423" y="6737"/>
                    </a:lnTo>
                    <a:lnTo>
                      <a:pt x="17249" y="7015"/>
                    </a:lnTo>
                    <a:lnTo>
                      <a:pt x="16472" y="7293"/>
                    </a:lnTo>
                    <a:lnTo>
                      <a:pt x="15695" y="7153"/>
                    </a:lnTo>
                    <a:lnTo>
                      <a:pt x="15384" y="7015"/>
                    </a:lnTo>
                    <a:lnTo>
                      <a:pt x="14762" y="7153"/>
                    </a:lnTo>
                    <a:lnTo>
                      <a:pt x="14451" y="7084"/>
                    </a:lnTo>
                    <a:lnTo>
                      <a:pt x="14451" y="6667"/>
                    </a:lnTo>
                    <a:lnTo>
                      <a:pt x="15539" y="5556"/>
                    </a:lnTo>
                    <a:lnTo>
                      <a:pt x="16161" y="5347"/>
                    </a:lnTo>
                    <a:lnTo>
                      <a:pt x="17093" y="5278"/>
                    </a:lnTo>
                    <a:lnTo>
                      <a:pt x="16938" y="4306"/>
                    </a:lnTo>
                    <a:lnTo>
                      <a:pt x="17249" y="3749"/>
                    </a:lnTo>
                    <a:lnTo>
                      <a:pt x="17870" y="3402"/>
                    </a:lnTo>
                    <a:lnTo>
                      <a:pt x="18803" y="2986"/>
                    </a:lnTo>
                    <a:lnTo>
                      <a:pt x="17870" y="2013"/>
                    </a:lnTo>
                    <a:lnTo>
                      <a:pt x="4973" y="0"/>
                    </a:lnTo>
                    <a:lnTo>
                      <a:pt x="4196" y="138"/>
                    </a:lnTo>
                    <a:lnTo>
                      <a:pt x="3108" y="902"/>
                    </a:lnTo>
                    <a:lnTo>
                      <a:pt x="3108" y="1318"/>
                    </a:lnTo>
                    <a:lnTo>
                      <a:pt x="2642" y="2638"/>
                    </a:lnTo>
                    <a:lnTo>
                      <a:pt x="777" y="3402"/>
                    </a:lnTo>
                    <a:lnTo>
                      <a:pt x="466" y="3680"/>
                    </a:lnTo>
                    <a:lnTo>
                      <a:pt x="466" y="3958"/>
                    </a:lnTo>
                    <a:lnTo>
                      <a:pt x="1710" y="4515"/>
                    </a:lnTo>
                    <a:lnTo>
                      <a:pt x="1865" y="5417"/>
                    </a:lnTo>
                    <a:lnTo>
                      <a:pt x="933" y="5695"/>
                    </a:lnTo>
                    <a:lnTo>
                      <a:pt x="1088" y="7293"/>
                    </a:lnTo>
                    <a:lnTo>
                      <a:pt x="1399" y="7431"/>
                    </a:lnTo>
                    <a:lnTo>
                      <a:pt x="3264" y="7569"/>
                    </a:lnTo>
                    <a:lnTo>
                      <a:pt x="4041" y="8611"/>
                    </a:lnTo>
                    <a:lnTo>
                      <a:pt x="5595" y="8820"/>
                    </a:lnTo>
                    <a:lnTo>
                      <a:pt x="6061" y="9098"/>
                    </a:lnTo>
                    <a:lnTo>
                      <a:pt x="7303" y="9306"/>
                    </a:lnTo>
                    <a:lnTo>
                      <a:pt x="8081" y="9724"/>
                    </a:lnTo>
                    <a:lnTo>
                      <a:pt x="10257" y="10418"/>
                    </a:lnTo>
                    <a:lnTo>
                      <a:pt x="10100" y="10626"/>
                    </a:lnTo>
                    <a:lnTo>
                      <a:pt x="7769" y="11251"/>
                    </a:lnTo>
                    <a:lnTo>
                      <a:pt x="5284" y="12362"/>
                    </a:lnTo>
                    <a:lnTo>
                      <a:pt x="4818" y="13335"/>
                    </a:lnTo>
                    <a:cubicBezTo>
                      <a:pt x="4818" y="13335"/>
                      <a:pt x="933" y="14515"/>
                      <a:pt x="933" y="14515"/>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53" name="Google Shape;253;p17"/>
              <p:cNvSpPr/>
              <p:nvPr/>
            </p:nvSpPr>
            <p:spPr>
              <a:xfrm>
                <a:off x="13299355" y="3622341"/>
                <a:ext cx="315549" cy="506040"/>
              </a:xfrm>
              <a:custGeom>
                <a:avLst/>
                <a:gdLst/>
                <a:ahLst/>
                <a:cxnLst/>
                <a:rect l="l" t="t" r="r" b="b"/>
                <a:pathLst>
                  <a:path w="21600" h="21600" extrusionOk="0">
                    <a:moveTo>
                      <a:pt x="21600" y="19901"/>
                    </a:moveTo>
                    <a:lnTo>
                      <a:pt x="21210" y="18443"/>
                    </a:lnTo>
                    <a:lnTo>
                      <a:pt x="19848" y="16260"/>
                    </a:lnTo>
                    <a:lnTo>
                      <a:pt x="17512" y="14803"/>
                    </a:lnTo>
                    <a:lnTo>
                      <a:pt x="14010" y="13348"/>
                    </a:lnTo>
                    <a:lnTo>
                      <a:pt x="12844" y="12376"/>
                    </a:lnTo>
                    <a:lnTo>
                      <a:pt x="12065" y="11407"/>
                    </a:lnTo>
                    <a:lnTo>
                      <a:pt x="9341" y="8494"/>
                    </a:lnTo>
                    <a:lnTo>
                      <a:pt x="8173" y="7281"/>
                    </a:lnTo>
                    <a:lnTo>
                      <a:pt x="6033" y="5702"/>
                    </a:lnTo>
                    <a:lnTo>
                      <a:pt x="5254" y="4612"/>
                    </a:lnTo>
                    <a:lnTo>
                      <a:pt x="5060" y="3641"/>
                    </a:lnTo>
                    <a:lnTo>
                      <a:pt x="5254" y="3519"/>
                    </a:lnTo>
                    <a:lnTo>
                      <a:pt x="5254" y="3034"/>
                    </a:lnTo>
                    <a:lnTo>
                      <a:pt x="6423" y="242"/>
                    </a:lnTo>
                    <a:lnTo>
                      <a:pt x="4865" y="0"/>
                    </a:lnTo>
                    <a:lnTo>
                      <a:pt x="2725" y="121"/>
                    </a:lnTo>
                    <a:lnTo>
                      <a:pt x="973" y="1214"/>
                    </a:lnTo>
                    <a:lnTo>
                      <a:pt x="779" y="2185"/>
                    </a:lnTo>
                    <a:lnTo>
                      <a:pt x="196" y="2427"/>
                    </a:lnTo>
                    <a:lnTo>
                      <a:pt x="0" y="2548"/>
                    </a:lnTo>
                    <a:lnTo>
                      <a:pt x="9146" y="21600"/>
                    </a:lnTo>
                    <a:cubicBezTo>
                      <a:pt x="9146" y="21600"/>
                      <a:pt x="21600" y="19901"/>
                      <a:pt x="21600" y="19901"/>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54" name="Google Shape;254;p17"/>
              <p:cNvSpPr/>
              <p:nvPr/>
            </p:nvSpPr>
            <p:spPr>
              <a:xfrm>
                <a:off x="12983807" y="4022600"/>
                <a:ext cx="98428" cy="114360"/>
              </a:xfrm>
              <a:custGeom>
                <a:avLst/>
                <a:gdLst/>
                <a:ahLst/>
                <a:cxnLst/>
                <a:rect l="l" t="t" r="r" b="b"/>
                <a:pathLst>
                  <a:path w="21600" h="21600" extrusionOk="0">
                    <a:moveTo>
                      <a:pt x="0" y="7605"/>
                    </a:moveTo>
                    <a:lnTo>
                      <a:pt x="11149" y="0"/>
                    </a:lnTo>
                    <a:lnTo>
                      <a:pt x="21600" y="13386"/>
                    </a:lnTo>
                    <a:lnTo>
                      <a:pt x="8363" y="21600"/>
                    </a:lnTo>
                    <a:cubicBezTo>
                      <a:pt x="8363" y="21600"/>
                      <a:pt x="0" y="7605"/>
                      <a:pt x="0" y="7605"/>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grpSp>
        <p:grpSp>
          <p:nvGrpSpPr>
            <p:cNvPr id="255" name="Google Shape;255;p17"/>
            <p:cNvGrpSpPr/>
            <p:nvPr/>
          </p:nvGrpSpPr>
          <p:grpSpPr>
            <a:xfrm>
              <a:off x="0" y="1"/>
              <a:ext cx="15097115" cy="9340323"/>
              <a:chOff x="0" y="2"/>
              <a:chExt cx="15097113" cy="9340321"/>
            </a:xfrm>
          </p:grpSpPr>
          <p:sp>
            <p:nvSpPr>
              <p:cNvPr id="256" name="Google Shape;256;p17"/>
              <p:cNvSpPr/>
              <p:nvPr/>
            </p:nvSpPr>
            <p:spPr>
              <a:xfrm>
                <a:off x="5676978" y="5220518"/>
                <a:ext cx="2489648" cy="1286545"/>
              </a:xfrm>
              <a:custGeom>
                <a:avLst/>
                <a:gdLst/>
                <a:ahLst/>
                <a:cxnLst/>
                <a:rect l="l" t="t" r="r" b="b"/>
                <a:pathLst>
                  <a:path w="21600" h="21600" extrusionOk="0">
                    <a:moveTo>
                      <a:pt x="21130" y="1053"/>
                    </a:moveTo>
                    <a:lnTo>
                      <a:pt x="2548" y="287"/>
                    </a:lnTo>
                    <a:lnTo>
                      <a:pt x="99" y="0"/>
                    </a:lnTo>
                    <a:lnTo>
                      <a:pt x="0" y="2969"/>
                    </a:lnTo>
                    <a:lnTo>
                      <a:pt x="7546" y="3832"/>
                    </a:lnTo>
                    <a:lnTo>
                      <a:pt x="7349" y="15661"/>
                    </a:lnTo>
                    <a:lnTo>
                      <a:pt x="7621" y="15757"/>
                    </a:lnTo>
                    <a:lnTo>
                      <a:pt x="7769" y="15997"/>
                    </a:lnTo>
                    <a:lnTo>
                      <a:pt x="8140" y="16907"/>
                    </a:lnTo>
                    <a:lnTo>
                      <a:pt x="8313" y="17050"/>
                    </a:lnTo>
                    <a:lnTo>
                      <a:pt x="8833" y="16955"/>
                    </a:lnTo>
                    <a:lnTo>
                      <a:pt x="9006" y="16667"/>
                    </a:lnTo>
                    <a:lnTo>
                      <a:pt x="9303" y="16955"/>
                    </a:lnTo>
                    <a:lnTo>
                      <a:pt x="9377" y="17242"/>
                    </a:lnTo>
                    <a:lnTo>
                      <a:pt x="9353" y="17529"/>
                    </a:lnTo>
                    <a:lnTo>
                      <a:pt x="9501" y="17960"/>
                    </a:lnTo>
                    <a:lnTo>
                      <a:pt x="9575" y="18056"/>
                    </a:lnTo>
                    <a:lnTo>
                      <a:pt x="10268" y="18295"/>
                    </a:lnTo>
                    <a:lnTo>
                      <a:pt x="10515" y="18535"/>
                    </a:lnTo>
                    <a:lnTo>
                      <a:pt x="10664" y="18535"/>
                    </a:lnTo>
                    <a:lnTo>
                      <a:pt x="10713" y="18439"/>
                    </a:lnTo>
                    <a:lnTo>
                      <a:pt x="10911" y="18344"/>
                    </a:lnTo>
                    <a:lnTo>
                      <a:pt x="11085" y="18823"/>
                    </a:lnTo>
                    <a:lnTo>
                      <a:pt x="11357" y="19062"/>
                    </a:lnTo>
                    <a:lnTo>
                      <a:pt x="11530" y="18679"/>
                    </a:lnTo>
                    <a:lnTo>
                      <a:pt x="12198" y="18871"/>
                    </a:lnTo>
                    <a:lnTo>
                      <a:pt x="12198" y="19062"/>
                    </a:lnTo>
                    <a:lnTo>
                      <a:pt x="12495" y="19541"/>
                    </a:lnTo>
                    <a:lnTo>
                      <a:pt x="12594" y="19637"/>
                    </a:lnTo>
                    <a:lnTo>
                      <a:pt x="12594" y="20260"/>
                    </a:lnTo>
                    <a:lnTo>
                      <a:pt x="13089" y="20450"/>
                    </a:lnTo>
                    <a:lnTo>
                      <a:pt x="13188" y="19828"/>
                    </a:lnTo>
                    <a:lnTo>
                      <a:pt x="13386" y="19684"/>
                    </a:lnTo>
                    <a:lnTo>
                      <a:pt x="14004" y="20595"/>
                    </a:lnTo>
                    <a:lnTo>
                      <a:pt x="14103" y="20595"/>
                    </a:lnTo>
                    <a:lnTo>
                      <a:pt x="14375" y="20211"/>
                    </a:lnTo>
                    <a:lnTo>
                      <a:pt x="14598" y="20211"/>
                    </a:lnTo>
                    <a:lnTo>
                      <a:pt x="14623" y="20450"/>
                    </a:lnTo>
                    <a:lnTo>
                      <a:pt x="14573" y="20978"/>
                    </a:lnTo>
                    <a:lnTo>
                      <a:pt x="14672" y="21361"/>
                    </a:lnTo>
                    <a:lnTo>
                      <a:pt x="14845" y="21121"/>
                    </a:lnTo>
                    <a:lnTo>
                      <a:pt x="14821" y="20786"/>
                    </a:lnTo>
                    <a:lnTo>
                      <a:pt x="15019" y="20260"/>
                    </a:lnTo>
                    <a:lnTo>
                      <a:pt x="15266" y="19971"/>
                    </a:lnTo>
                    <a:lnTo>
                      <a:pt x="15365" y="20020"/>
                    </a:lnTo>
                    <a:lnTo>
                      <a:pt x="15390" y="20403"/>
                    </a:lnTo>
                    <a:lnTo>
                      <a:pt x="15687" y="20595"/>
                    </a:lnTo>
                    <a:lnTo>
                      <a:pt x="15810" y="20595"/>
                    </a:lnTo>
                    <a:lnTo>
                      <a:pt x="15909" y="20307"/>
                    </a:lnTo>
                    <a:lnTo>
                      <a:pt x="16107" y="20355"/>
                    </a:lnTo>
                    <a:lnTo>
                      <a:pt x="16157" y="20450"/>
                    </a:lnTo>
                    <a:lnTo>
                      <a:pt x="16157" y="20595"/>
                    </a:lnTo>
                    <a:lnTo>
                      <a:pt x="16404" y="20834"/>
                    </a:lnTo>
                    <a:lnTo>
                      <a:pt x="16800" y="21361"/>
                    </a:lnTo>
                    <a:lnTo>
                      <a:pt x="17221" y="20738"/>
                    </a:lnTo>
                    <a:lnTo>
                      <a:pt x="17369" y="20595"/>
                    </a:lnTo>
                    <a:lnTo>
                      <a:pt x="17938" y="20499"/>
                    </a:lnTo>
                    <a:lnTo>
                      <a:pt x="18408" y="20163"/>
                    </a:lnTo>
                    <a:lnTo>
                      <a:pt x="18581" y="20116"/>
                    </a:lnTo>
                    <a:lnTo>
                      <a:pt x="18804" y="20116"/>
                    </a:lnTo>
                    <a:lnTo>
                      <a:pt x="19373" y="20260"/>
                    </a:lnTo>
                    <a:lnTo>
                      <a:pt x="19744" y="20020"/>
                    </a:lnTo>
                    <a:lnTo>
                      <a:pt x="19819" y="19876"/>
                    </a:lnTo>
                    <a:lnTo>
                      <a:pt x="21080" y="21169"/>
                    </a:lnTo>
                    <a:lnTo>
                      <a:pt x="21303" y="21313"/>
                    </a:lnTo>
                    <a:lnTo>
                      <a:pt x="21402" y="21552"/>
                    </a:lnTo>
                    <a:lnTo>
                      <a:pt x="21526" y="21600"/>
                    </a:lnTo>
                    <a:lnTo>
                      <a:pt x="21600" y="10824"/>
                    </a:lnTo>
                    <a:lnTo>
                      <a:pt x="21155" y="4119"/>
                    </a:lnTo>
                    <a:cubicBezTo>
                      <a:pt x="21155" y="4119"/>
                      <a:pt x="21130" y="1053"/>
                      <a:pt x="21130" y="1053"/>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57" name="Google Shape;257;p17"/>
              <p:cNvSpPr/>
              <p:nvPr/>
            </p:nvSpPr>
            <p:spPr>
              <a:xfrm>
                <a:off x="10798126" y="5752290"/>
                <a:ext cx="1586427" cy="1635342"/>
              </a:xfrm>
              <a:custGeom>
                <a:avLst/>
                <a:gdLst/>
                <a:ahLst/>
                <a:cxnLst/>
                <a:rect l="l" t="t" r="r" b="b"/>
                <a:pathLst>
                  <a:path w="21600" h="21600" extrusionOk="0">
                    <a:moveTo>
                      <a:pt x="0" y="1282"/>
                    </a:moveTo>
                    <a:lnTo>
                      <a:pt x="2914" y="11422"/>
                    </a:lnTo>
                    <a:lnTo>
                      <a:pt x="3186" y="11686"/>
                    </a:lnTo>
                    <a:lnTo>
                      <a:pt x="3419" y="12402"/>
                    </a:lnTo>
                    <a:lnTo>
                      <a:pt x="3574" y="12704"/>
                    </a:lnTo>
                    <a:lnTo>
                      <a:pt x="3924" y="12930"/>
                    </a:lnTo>
                    <a:lnTo>
                      <a:pt x="4196" y="13232"/>
                    </a:lnTo>
                    <a:lnTo>
                      <a:pt x="4040" y="13646"/>
                    </a:lnTo>
                    <a:lnTo>
                      <a:pt x="4390" y="14061"/>
                    </a:lnTo>
                    <a:lnTo>
                      <a:pt x="4351" y="14212"/>
                    </a:lnTo>
                    <a:lnTo>
                      <a:pt x="3963" y="14740"/>
                    </a:lnTo>
                    <a:lnTo>
                      <a:pt x="3963" y="15380"/>
                    </a:lnTo>
                    <a:lnTo>
                      <a:pt x="3730" y="15946"/>
                    </a:lnTo>
                    <a:lnTo>
                      <a:pt x="3768" y="16813"/>
                    </a:lnTo>
                    <a:lnTo>
                      <a:pt x="4273" y="17868"/>
                    </a:lnTo>
                    <a:lnTo>
                      <a:pt x="4196" y="19112"/>
                    </a:lnTo>
                    <a:lnTo>
                      <a:pt x="4701" y="19866"/>
                    </a:lnTo>
                    <a:lnTo>
                      <a:pt x="4778" y="20167"/>
                    </a:lnTo>
                    <a:lnTo>
                      <a:pt x="4817" y="20394"/>
                    </a:lnTo>
                    <a:lnTo>
                      <a:pt x="5206" y="20771"/>
                    </a:lnTo>
                    <a:lnTo>
                      <a:pt x="5167" y="21072"/>
                    </a:lnTo>
                    <a:lnTo>
                      <a:pt x="5439" y="21449"/>
                    </a:lnTo>
                    <a:lnTo>
                      <a:pt x="16783" y="20771"/>
                    </a:lnTo>
                    <a:lnTo>
                      <a:pt x="16938" y="21298"/>
                    </a:lnTo>
                    <a:lnTo>
                      <a:pt x="17093" y="21525"/>
                    </a:lnTo>
                    <a:lnTo>
                      <a:pt x="17715" y="21600"/>
                    </a:lnTo>
                    <a:lnTo>
                      <a:pt x="17832" y="21035"/>
                    </a:lnTo>
                    <a:lnTo>
                      <a:pt x="17482" y="19979"/>
                    </a:lnTo>
                    <a:lnTo>
                      <a:pt x="17521" y="19602"/>
                    </a:lnTo>
                    <a:lnTo>
                      <a:pt x="17637" y="19413"/>
                    </a:lnTo>
                    <a:lnTo>
                      <a:pt x="17948" y="19187"/>
                    </a:lnTo>
                    <a:lnTo>
                      <a:pt x="18764" y="19564"/>
                    </a:lnTo>
                    <a:lnTo>
                      <a:pt x="19502" y="19602"/>
                    </a:lnTo>
                    <a:lnTo>
                      <a:pt x="19852" y="19489"/>
                    </a:lnTo>
                    <a:lnTo>
                      <a:pt x="19735" y="18698"/>
                    </a:lnTo>
                    <a:lnTo>
                      <a:pt x="19580" y="18282"/>
                    </a:lnTo>
                    <a:lnTo>
                      <a:pt x="19580" y="17755"/>
                    </a:lnTo>
                    <a:lnTo>
                      <a:pt x="19658" y="17340"/>
                    </a:lnTo>
                    <a:lnTo>
                      <a:pt x="20240" y="15682"/>
                    </a:lnTo>
                    <a:lnTo>
                      <a:pt x="20357" y="14966"/>
                    </a:lnTo>
                    <a:lnTo>
                      <a:pt x="20629" y="14287"/>
                    </a:lnTo>
                    <a:lnTo>
                      <a:pt x="20978" y="13609"/>
                    </a:lnTo>
                    <a:lnTo>
                      <a:pt x="21328" y="13269"/>
                    </a:lnTo>
                    <a:lnTo>
                      <a:pt x="21522" y="13194"/>
                    </a:lnTo>
                    <a:lnTo>
                      <a:pt x="21600" y="12967"/>
                    </a:lnTo>
                    <a:lnTo>
                      <a:pt x="21289" y="12892"/>
                    </a:lnTo>
                    <a:lnTo>
                      <a:pt x="21289" y="12779"/>
                    </a:lnTo>
                    <a:lnTo>
                      <a:pt x="21095" y="12779"/>
                    </a:lnTo>
                    <a:lnTo>
                      <a:pt x="20512" y="12741"/>
                    </a:lnTo>
                    <a:lnTo>
                      <a:pt x="20357" y="12628"/>
                    </a:lnTo>
                    <a:lnTo>
                      <a:pt x="20201" y="12402"/>
                    </a:lnTo>
                    <a:lnTo>
                      <a:pt x="19968" y="11422"/>
                    </a:lnTo>
                    <a:lnTo>
                      <a:pt x="19463" y="10743"/>
                    </a:lnTo>
                    <a:lnTo>
                      <a:pt x="18841" y="10517"/>
                    </a:lnTo>
                    <a:lnTo>
                      <a:pt x="18531" y="9500"/>
                    </a:lnTo>
                    <a:lnTo>
                      <a:pt x="18142" y="9047"/>
                    </a:lnTo>
                    <a:lnTo>
                      <a:pt x="17948" y="8520"/>
                    </a:lnTo>
                    <a:lnTo>
                      <a:pt x="17598" y="8369"/>
                    </a:lnTo>
                    <a:lnTo>
                      <a:pt x="16899" y="8105"/>
                    </a:lnTo>
                    <a:lnTo>
                      <a:pt x="16472" y="7577"/>
                    </a:lnTo>
                    <a:lnTo>
                      <a:pt x="16006" y="7276"/>
                    </a:lnTo>
                    <a:lnTo>
                      <a:pt x="15967" y="7012"/>
                    </a:lnTo>
                    <a:lnTo>
                      <a:pt x="15734" y="6522"/>
                    </a:lnTo>
                    <a:lnTo>
                      <a:pt x="15578" y="6371"/>
                    </a:lnTo>
                    <a:lnTo>
                      <a:pt x="14918" y="6145"/>
                    </a:lnTo>
                    <a:lnTo>
                      <a:pt x="13636" y="4976"/>
                    </a:lnTo>
                    <a:lnTo>
                      <a:pt x="13053" y="4788"/>
                    </a:lnTo>
                    <a:lnTo>
                      <a:pt x="12898" y="4411"/>
                    </a:lnTo>
                    <a:lnTo>
                      <a:pt x="12354" y="3958"/>
                    </a:lnTo>
                    <a:lnTo>
                      <a:pt x="11965" y="3204"/>
                    </a:lnTo>
                    <a:lnTo>
                      <a:pt x="11577" y="2827"/>
                    </a:lnTo>
                    <a:lnTo>
                      <a:pt x="11422" y="2526"/>
                    </a:lnTo>
                    <a:lnTo>
                      <a:pt x="10605" y="2375"/>
                    </a:lnTo>
                    <a:lnTo>
                      <a:pt x="9518" y="1847"/>
                    </a:lnTo>
                    <a:lnTo>
                      <a:pt x="9168" y="1546"/>
                    </a:lnTo>
                    <a:lnTo>
                      <a:pt x="9557" y="754"/>
                    </a:lnTo>
                    <a:lnTo>
                      <a:pt x="9829" y="528"/>
                    </a:lnTo>
                    <a:lnTo>
                      <a:pt x="10023" y="264"/>
                    </a:lnTo>
                    <a:lnTo>
                      <a:pt x="10062" y="76"/>
                    </a:lnTo>
                    <a:lnTo>
                      <a:pt x="10023" y="0"/>
                    </a:lnTo>
                    <a:lnTo>
                      <a:pt x="4040" y="830"/>
                    </a:lnTo>
                    <a:cubicBezTo>
                      <a:pt x="4040" y="830"/>
                      <a:pt x="0" y="1282"/>
                      <a:pt x="0" y="1282"/>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58" name="Google Shape;258;p17"/>
              <p:cNvSpPr/>
              <p:nvPr/>
            </p:nvSpPr>
            <p:spPr>
              <a:xfrm>
                <a:off x="11310532" y="3925396"/>
                <a:ext cx="2200154" cy="1263674"/>
              </a:xfrm>
              <a:custGeom>
                <a:avLst/>
                <a:gdLst/>
                <a:ahLst/>
                <a:cxnLst/>
                <a:rect l="l" t="t" r="r" b="b"/>
                <a:pathLst>
                  <a:path w="21600" h="21600" extrusionOk="0">
                    <a:moveTo>
                      <a:pt x="21320" y="15700"/>
                    </a:moveTo>
                    <a:lnTo>
                      <a:pt x="14185" y="18089"/>
                    </a:lnTo>
                    <a:lnTo>
                      <a:pt x="6687" y="20234"/>
                    </a:lnTo>
                    <a:lnTo>
                      <a:pt x="6547" y="20137"/>
                    </a:lnTo>
                    <a:lnTo>
                      <a:pt x="6239" y="20283"/>
                    </a:lnTo>
                    <a:lnTo>
                      <a:pt x="5456" y="20429"/>
                    </a:lnTo>
                    <a:lnTo>
                      <a:pt x="5512" y="20186"/>
                    </a:lnTo>
                    <a:lnTo>
                      <a:pt x="4728" y="20429"/>
                    </a:lnTo>
                    <a:lnTo>
                      <a:pt x="4728" y="20576"/>
                    </a:lnTo>
                    <a:lnTo>
                      <a:pt x="0" y="21600"/>
                    </a:lnTo>
                    <a:lnTo>
                      <a:pt x="196" y="21258"/>
                    </a:lnTo>
                    <a:lnTo>
                      <a:pt x="1203" y="20429"/>
                    </a:lnTo>
                    <a:lnTo>
                      <a:pt x="1315" y="19990"/>
                    </a:lnTo>
                    <a:lnTo>
                      <a:pt x="1874" y="19308"/>
                    </a:lnTo>
                    <a:lnTo>
                      <a:pt x="1903" y="18869"/>
                    </a:lnTo>
                    <a:lnTo>
                      <a:pt x="1986" y="18626"/>
                    </a:lnTo>
                    <a:lnTo>
                      <a:pt x="2266" y="18332"/>
                    </a:lnTo>
                    <a:lnTo>
                      <a:pt x="2294" y="17796"/>
                    </a:lnTo>
                    <a:lnTo>
                      <a:pt x="2574" y="17357"/>
                    </a:lnTo>
                    <a:lnTo>
                      <a:pt x="4029" y="15163"/>
                    </a:lnTo>
                    <a:lnTo>
                      <a:pt x="4113" y="14676"/>
                    </a:lnTo>
                    <a:lnTo>
                      <a:pt x="4225" y="14822"/>
                    </a:lnTo>
                    <a:lnTo>
                      <a:pt x="4113" y="15310"/>
                    </a:lnTo>
                    <a:lnTo>
                      <a:pt x="4561" y="16041"/>
                    </a:lnTo>
                    <a:lnTo>
                      <a:pt x="5176" y="16432"/>
                    </a:lnTo>
                    <a:lnTo>
                      <a:pt x="5456" y="16480"/>
                    </a:lnTo>
                    <a:lnTo>
                      <a:pt x="5792" y="15993"/>
                    </a:lnTo>
                    <a:lnTo>
                      <a:pt x="5820" y="15651"/>
                    </a:lnTo>
                    <a:lnTo>
                      <a:pt x="6043" y="15457"/>
                    </a:lnTo>
                    <a:lnTo>
                      <a:pt x="6267" y="15797"/>
                    </a:lnTo>
                    <a:lnTo>
                      <a:pt x="6407" y="15944"/>
                    </a:lnTo>
                    <a:lnTo>
                      <a:pt x="6631" y="15846"/>
                    </a:lnTo>
                    <a:lnTo>
                      <a:pt x="7330" y="15359"/>
                    </a:lnTo>
                    <a:lnTo>
                      <a:pt x="7442" y="14579"/>
                    </a:lnTo>
                    <a:lnTo>
                      <a:pt x="7526" y="14579"/>
                    </a:lnTo>
                    <a:lnTo>
                      <a:pt x="7694" y="14822"/>
                    </a:lnTo>
                    <a:lnTo>
                      <a:pt x="8254" y="13944"/>
                    </a:lnTo>
                    <a:lnTo>
                      <a:pt x="8450" y="14140"/>
                    </a:lnTo>
                    <a:lnTo>
                      <a:pt x="8925" y="13067"/>
                    </a:lnTo>
                    <a:lnTo>
                      <a:pt x="8814" y="12628"/>
                    </a:lnTo>
                    <a:lnTo>
                      <a:pt x="8841" y="11897"/>
                    </a:lnTo>
                    <a:lnTo>
                      <a:pt x="9317" y="10337"/>
                    </a:lnTo>
                    <a:lnTo>
                      <a:pt x="9933" y="6290"/>
                    </a:lnTo>
                    <a:lnTo>
                      <a:pt x="10044" y="6241"/>
                    </a:lnTo>
                    <a:lnTo>
                      <a:pt x="10380" y="6631"/>
                    </a:lnTo>
                    <a:lnTo>
                      <a:pt x="10436" y="6874"/>
                    </a:lnTo>
                    <a:lnTo>
                      <a:pt x="10604" y="7216"/>
                    </a:lnTo>
                    <a:lnTo>
                      <a:pt x="10968" y="7070"/>
                    </a:lnTo>
                    <a:lnTo>
                      <a:pt x="11220" y="6338"/>
                    </a:lnTo>
                    <a:lnTo>
                      <a:pt x="11444" y="4827"/>
                    </a:lnTo>
                    <a:lnTo>
                      <a:pt x="11639" y="4242"/>
                    </a:lnTo>
                    <a:lnTo>
                      <a:pt x="11975" y="4486"/>
                    </a:lnTo>
                    <a:lnTo>
                      <a:pt x="12199" y="3608"/>
                    </a:lnTo>
                    <a:lnTo>
                      <a:pt x="12423" y="3462"/>
                    </a:lnTo>
                    <a:lnTo>
                      <a:pt x="12619" y="2974"/>
                    </a:lnTo>
                    <a:lnTo>
                      <a:pt x="12786" y="2145"/>
                    </a:lnTo>
                    <a:lnTo>
                      <a:pt x="12926" y="1950"/>
                    </a:lnTo>
                    <a:lnTo>
                      <a:pt x="12954" y="1755"/>
                    </a:lnTo>
                    <a:lnTo>
                      <a:pt x="12842" y="1561"/>
                    </a:lnTo>
                    <a:lnTo>
                      <a:pt x="12898" y="342"/>
                    </a:lnTo>
                    <a:lnTo>
                      <a:pt x="12954" y="147"/>
                    </a:lnTo>
                    <a:lnTo>
                      <a:pt x="13066" y="0"/>
                    </a:lnTo>
                    <a:lnTo>
                      <a:pt x="14353" y="1414"/>
                    </a:lnTo>
                    <a:lnTo>
                      <a:pt x="14549" y="1511"/>
                    </a:lnTo>
                    <a:lnTo>
                      <a:pt x="14605" y="1414"/>
                    </a:lnTo>
                    <a:lnTo>
                      <a:pt x="14745" y="195"/>
                    </a:lnTo>
                    <a:lnTo>
                      <a:pt x="14969" y="195"/>
                    </a:lnTo>
                    <a:lnTo>
                      <a:pt x="15193" y="342"/>
                    </a:lnTo>
                    <a:lnTo>
                      <a:pt x="15473" y="488"/>
                    </a:lnTo>
                    <a:lnTo>
                      <a:pt x="15305" y="975"/>
                    </a:lnTo>
                    <a:lnTo>
                      <a:pt x="15613" y="1561"/>
                    </a:lnTo>
                    <a:lnTo>
                      <a:pt x="16144" y="1561"/>
                    </a:lnTo>
                    <a:lnTo>
                      <a:pt x="16396" y="1999"/>
                    </a:lnTo>
                    <a:lnTo>
                      <a:pt x="16732" y="2243"/>
                    </a:lnTo>
                    <a:lnTo>
                      <a:pt x="16983" y="2780"/>
                    </a:lnTo>
                    <a:lnTo>
                      <a:pt x="16928" y="3072"/>
                    </a:lnTo>
                    <a:lnTo>
                      <a:pt x="16592" y="4144"/>
                    </a:lnTo>
                    <a:lnTo>
                      <a:pt x="16368" y="5119"/>
                    </a:lnTo>
                    <a:lnTo>
                      <a:pt x="16424" y="5802"/>
                    </a:lnTo>
                    <a:lnTo>
                      <a:pt x="16843" y="5851"/>
                    </a:lnTo>
                    <a:lnTo>
                      <a:pt x="17207" y="5461"/>
                    </a:lnTo>
                    <a:lnTo>
                      <a:pt x="17487" y="6046"/>
                    </a:lnTo>
                    <a:lnTo>
                      <a:pt x="17655" y="6193"/>
                    </a:lnTo>
                    <a:lnTo>
                      <a:pt x="17795" y="6241"/>
                    </a:lnTo>
                    <a:lnTo>
                      <a:pt x="18019" y="6582"/>
                    </a:lnTo>
                    <a:lnTo>
                      <a:pt x="18131" y="6631"/>
                    </a:lnTo>
                    <a:lnTo>
                      <a:pt x="18327" y="6436"/>
                    </a:lnTo>
                    <a:lnTo>
                      <a:pt x="18438" y="6485"/>
                    </a:lnTo>
                    <a:lnTo>
                      <a:pt x="19082" y="7070"/>
                    </a:lnTo>
                    <a:lnTo>
                      <a:pt x="19530" y="7314"/>
                    </a:lnTo>
                    <a:lnTo>
                      <a:pt x="19781" y="7801"/>
                    </a:lnTo>
                    <a:lnTo>
                      <a:pt x="19753" y="8045"/>
                    </a:lnTo>
                    <a:lnTo>
                      <a:pt x="19586" y="8289"/>
                    </a:lnTo>
                    <a:lnTo>
                      <a:pt x="19670" y="9069"/>
                    </a:lnTo>
                    <a:lnTo>
                      <a:pt x="19586" y="9215"/>
                    </a:lnTo>
                    <a:lnTo>
                      <a:pt x="19446" y="9362"/>
                    </a:lnTo>
                    <a:lnTo>
                      <a:pt x="19446" y="9459"/>
                    </a:lnTo>
                    <a:lnTo>
                      <a:pt x="19949" y="9850"/>
                    </a:lnTo>
                    <a:lnTo>
                      <a:pt x="20117" y="10483"/>
                    </a:lnTo>
                    <a:lnTo>
                      <a:pt x="20089" y="10727"/>
                    </a:lnTo>
                    <a:lnTo>
                      <a:pt x="20005" y="10922"/>
                    </a:lnTo>
                    <a:lnTo>
                      <a:pt x="19614" y="10775"/>
                    </a:lnTo>
                    <a:lnTo>
                      <a:pt x="19557" y="11068"/>
                    </a:lnTo>
                    <a:lnTo>
                      <a:pt x="19697" y="11361"/>
                    </a:lnTo>
                    <a:lnTo>
                      <a:pt x="19781" y="11312"/>
                    </a:lnTo>
                    <a:lnTo>
                      <a:pt x="19781" y="11556"/>
                    </a:lnTo>
                    <a:lnTo>
                      <a:pt x="19557" y="11702"/>
                    </a:lnTo>
                    <a:lnTo>
                      <a:pt x="19446" y="11702"/>
                    </a:lnTo>
                    <a:lnTo>
                      <a:pt x="19418" y="11848"/>
                    </a:lnTo>
                    <a:lnTo>
                      <a:pt x="19557" y="12044"/>
                    </a:lnTo>
                    <a:lnTo>
                      <a:pt x="19893" y="12092"/>
                    </a:lnTo>
                    <a:lnTo>
                      <a:pt x="20201" y="12287"/>
                    </a:lnTo>
                    <a:lnTo>
                      <a:pt x="20285" y="12580"/>
                    </a:lnTo>
                    <a:lnTo>
                      <a:pt x="19949" y="13164"/>
                    </a:lnTo>
                    <a:lnTo>
                      <a:pt x="19781" y="13164"/>
                    </a:lnTo>
                    <a:lnTo>
                      <a:pt x="19362" y="12921"/>
                    </a:lnTo>
                    <a:lnTo>
                      <a:pt x="19362" y="13213"/>
                    </a:lnTo>
                    <a:lnTo>
                      <a:pt x="19641" y="13457"/>
                    </a:lnTo>
                    <a:lnTo>
                      <a:pt x="19893" y="13847"/>
                    </a:lnTo>
                    <a:lnTo>
                      <a:pt x="20201" y="13652"/>
                    </a:lnTo>
                    <a:lnTo>
                      <a:pt x="20509" y="13262"/>
                    </a:lnTo>
                    <a:lnTo>
                      <a:pt x="20817" y="13262"/>
                    </a:lnTo>
                    <a:lnTo>
                      <a:pt x="21236" y="13262"/>
                    </a:lnTo>
                    <a:lnTo>
                      <a:pt x="21264" y="13360"/>
                    </a:lnTo>
                    <a:lnTo>
                      <a:pt x="21600" y="15066"/>
                    </a:lnTo>
                    <a:lnTo>
                      <a:pt x="21348" y="15457"/>
                    </a:lnTo>
                    <a:lnTo>
                      <a:pt x="21292" y="15457"/>
                    </a:lnTo>
                    <a:cubicBezTo>
                      <a:pt x="21292" y="15457"/>
                      <a:pt x="21320" y="15700"/>
                      <a:pt x="21320" y="1570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59" name="Google Shape;259;p17"/>
              <p:cNvSpPr/>
              <p:nvPr/>
            </p:nvSpPr>
            <p:spPr>
              <a:xfrm>
                <a:off x="13429628" y="4251321"/>
                <a:ext cx="150537" cy="363091"/>
              </a:xfrm>
              <a:custGeom>
                <a:avLst/>
                <a:gdLst/>
                <a:ahLst/>
                <a:cxnLst/>
                <a:rect l="l" t="t" r="r" b="b"/>
                <a:pathLst>
                  <a:path w="21600" h="21600" extrusionOk="0">
                    <a:moveTo>
                      <a:pt x="4887" y="3571"/>
                    </a:moveTo>
                    <a:lnTo>
                      <a:pt x="6114" y="3741"/>
                    </a:lnTo>
                    <a:lnTo>
                      <a:pt x="6519" y="5611"/>
                    </a:lnTo>
                    <a:lnTo>
                      <a:pt x="6114" y="6631"/>
                    </a:lnTo>
                    <a:lnTo>
                      <a:pt x="2850" y="8162"/>
                    </a:lnTo>
                    <a:lnTo>
                      <a:pt x="1222" y="9524"/>
                    </a:lnTo>
                    <a:lnTo>
                      <a:pt x="0" y="12926"/>
                    </a:lnTo>
                    <a:lnTo>
                      <a:pt x="1222" y="15986"/>
                    </a:lnTo>
                    <a:lnTo>
                      <a:pt x="1222" y="19218"/>
                    </a:lnTo>
                    <a:lnTo>
                      <a:pt x="3260" y="21600"/>
                    </a:lnTo>
                    <a:lnTo>
                      <a:pt x="4482" y="18367"/>
                    </a:lnTo>
                    <a:lnTo>
                      <a:pt x="6926" y="15135"/>
                    </a:lnTo>
                    <a:lnTo>
                      <a:pt x="11816" y="10374"/>
                    </a:lnTo>
                    <a:lnTo>
                      <a:pt x="13855" y="8331"/>
                    </a:lnTo>
                    <a:lnTo>
                      <a:pt x="15076" y="6461"/>
                    </a:lnTo>
                    <a:lnTo>
                      <a:pt x="14670" y="3741"/>
                    </a:lnTo>
                    <a:lnTo>
                      <a:pt x="15076" y="2721"/>
                    </a:lnTo>
                    <a:lnTo>
                      <a:pt x="20783" y="850"/>
                    </a:lnTo>
                    <a:lnTo>
                      <a:pt x="21600" y="0"/>
                    </a:lnTo>
                    <a:lnTo>
                      <a:pt x="8151" y="1870"/>
                    </a:lnTo>
                    <a:cubicBezTo>
                      <a:pt x="8151" y="1870"/>
                      <a:pt x="4887" y="3571"/>
                      <a:pt x="4887" y="3571"/>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60" name="Google Shape;260;p17"/>
              <p:cNvSpPr/>
              <p:nvPr/>
            </p:nvSpPr>
            <p:spPr>
              <a:xfrm>
                <a:off x="12048740" y="1652498"/>
                <a:ext cx="2182785" cy="1672510"/>
              </a:xfrm>
              <a:custGeom>
                <a:avLst/>
                <a:gdLst/>
                <a:ahLst/>
                <a:cxnLst/>
                <a:rect l="l" t="t" r="r" b="b"/>
                <a:pathLst>
                  <a:path w="21600" h="21600" extrusionOk="0">
                    <a:moveTo>
                      <a:pt x="14005" y="17804"/>
                    </a:moveTo>
                    <a:lnTo>
                      <a:pt x="16348" y="18872"/>
                    </a:lnTo>
                    <a:lnTo>
                      <a:pt x="16518" y="19388"/>
                    </a:lnTo>
                    <a:lnTo>
                      <a:pt x="16348" y="19609"/>
                    </a:lnTo>
                    <a:lnTo>
                      <a:pt x="16235" y="19794"/>
                    </a:lnTo>
                    <a:lnTo>
                      <a:pt x="16179" y="20089"/>
                    </a:lnTo>
                    <a:lnTo>
                      <a:pt x="16207" y="20605"/>
                    </a:lnTo>
                    <a:lnTo>
                      <a:pt x="16038" y="20642"/>
                    </a:lnTo>
                    <a:lnTo>
                      <a:pt x="15925" y="20753"/>
                    </a:lnTo>
                    <a:lnTo>
                      <a:pt x="15727" y="21342"/>
                    </a:lnTo>
                    <a:lnTo>
                      <a:pt x="15727" y="21563"/>
                    </a:lnTo>
                    <a:lnTo>
                      <a:pt x="15783" y="21600"/>
                    </a:lnTo>
                    <a:lnTo>
                      <a:pt x="15896" y="21527"/>
                    </a:lnTo>
                    <a:lnTo>
                      <a:pt x="15953" y="21342"/>
                    </a:lnTo>
                    <a:lnTo>
                      <a:pt x="16320" y="20900"/>
                    </a:lnTo>
                    <a:lnTo>
                      <a:pt x="16546" y="20937"/>
                    </a:lnTo>
                    <a:lnTo>
                      <a:pt x="17054" y="20937"/>
                    </a:lnTo>
                    <a:lnTo>
                      <a:pt x="17224" y="20753"/>
                    </a:lnTo>
                    <a:lnTo>
                      <a:pt x="17703" y="20605"/>
                    </a:lnTo>
                    <a:lnTo>
                      <a:pt x="18099" y="20347"/>
                    </a:lnTo>
                    <a:lnTo>
                      <a:pt x="18381" y="20162"/>
                    </a:lnTo>
                    <a:lnTo>
                      <a:pt x="18692" y="19757"/>
                    </a:lnTo>
                    <a:lnTo>
                      <a:pt x="19991" y="18614"/>
                    </a:lnTo>
                    <a:lnTo>
                      <a:pt x="20329" y="18319"/>
                    </a:lnTo>
                    <a:lnTo>
                      <a:pt x="20612" y="18025"/>
                    </a:lnTo>
                    <a:lnTo>
                      <a:pt x="20838" y="17914"/>
                    </a:lnTo>
                    <a:lnTo>
                      <a:pt x="20979" y="17693"/>
                    </a:lnTo>
                    <a:lnTo>
                      <a:pt x="21261" y="17472"/>
                    </a:lnTo>
                    <a:lnTo>
                      <a:pt x="21430" y="17324"/>
                    </a:lnTo>
                    <a:lnTo>
                      <a:pt x="21572" y="16919"/>
                    </a:lnTo>
                    <a:lnTo>
                      <a:pt x="21600" y="16771"/>
                    </a:lnTo>
                    <a:lnTo>
                      <a:pt x="21544" y="16698"/>
                    </a:lnTo>
                    <a:lnTo>
                      <a:pt x="21261" y="17067"/>
                    </a:lnTo>
                    <a:lnTo>
                      <a:pt x="20979" y="17177"/>
                    </a:lnTo>
                    <a:lnTo>
                      <a:pt x="20640" y="17361"/>
                    </a:lnTo>
                    <a:lnTo>
                      <a:pt x="20442" y="17582"/>
                    </a:lnTo>
                    <a:lnTo>
                      <a:pt x="20329" y="17877"/>
                    </a:lnTo>
                    <a:lnTo>
                      <a:pt x="20019" y="18062"/>
                    </a:lnTo>
                    <a:lnTo>
                      <a:pt x="19962" y="17951"/>
                    </a:lnTo>
                    <a:lnTo>
                      <a:pt x="20075" y="17656"/>
                    </a:lnTo>
                    <a:lnTo>
                      <a:pt x="20301" y="17324"/>
                    </a:lnTo>
                    <a:lnTo>
                      <a:pt x="20555" y="16771"/>
                    </a:lnTo>
                    <a:lnTo>
                      <a:pt x="20471" y="16661"/>
                    </a:lnTo>
                    <a:lnTo>
                      <a:pt x="20245" y="16956"/>
                    </a:lnTo>
                    <a:lnTo>
                      <a:pt x="20103" y="17251"/>
                    </a:lnTo>
                    <a:lnTo>
                      <a:pt x="19906" y="17509"/>
                    </a:lnTo>
                    <a:lnTo>
                      <a:pt x="19172" y="18025"/>
                    </a:lnTo>
                    <a:lnTo>
                      <a:pt x="18240" y="18651"/>
                    </a:lnTo>
                    <a:lnTo>
                      <a:pt x="17478" y="19131"/>
                    </a:lnTo>
                    <a:lnTo>
                      <a:pt x="17195" y="19315"/>
                    </a:lnTo>
                    <a:lnTo>
                      <a:pt x="16913" y="19831"/>
                    </a:lnTo>
                    <a:lnTo>
                      <a:pt x="16743" y="19684"/>
                    </a:lnTo>
                    <a:lnTo>
                      <a:pt x="16687" y="19315"/>
                    </a:lnTo>
                    <a:lnTo>
                      <a:pt x="16800" y="18872"/>
                    </a:lnTo>
                    <a:lnTo>
                      <a:pt x="17054" y="18614"/>
                    </a:lnTo>
                    <a:lnTo>
                      <a:pt x="16772" y="18246"/>
                    </a:lnTo>
                    <a:lnTo>
                      <a:pt x="17195" y="17656"/>
                    </a:lnTo>
                    <a:lnTo>
                      <a:pt x="17224" y="17398"/>
                    </a:lnTo>
                    <a:lnTo>
                      <a:pt x="17026" y="17103"/>
                    </a:lnTo>
                    <a:lnTo>
                      <a:pt x="16687" y="13638"/>
                    </a:lnTo>
                    <a:lnTo>
                      <a:pt x="16574" y="13528"/>
                    </a:lnTo>
                    <a:lnTo>
                      <a:pt x="16602" y="10284"/>
                    </a:lnTo>
                    <a:lnTo>
                      <a:pt x="16320" y="9510"/>
                    </a:lnTo>
                    <a:lnTo>
                      <a:pt x="16122" y="8736"/>
                    </a:lnTo>
                    <a:lnTo>
                      <a:pt x="16122" y="8073"/>
                    </a:lnTo>
                    <a:lnTo>
                      <a:pt x="15953" y="6930"/>
                    </a:lnTo>
                    <a:lnTo>
                      <a:pt x="15671" y="6340"/>
                    </a:lnTo>
                    <a:lnTo>
                      <a:pt x="15501" y="6340"/>
                    </a:lnTo>
                    <a:lnTo>
                      <a:pt x="15558" y="6487"/>
                    </a:lnTo>
                    <a:lnTo>
                      <a:pt x="15473" y="6524"/>
                    </a:lnTo>
                    <a:lnTo>
                      <a:pt x="15388" y="6340"/>
                    </a:lnTo>
                    <a:lnTo>
                      <a:pt x="15445" y="5713"/>
                    </a:lnTo>
                    <a:lnTo>
                      <a:pt x="14993" y="4386"/>
                    </a:lnTo>
                    <a:lnTo>
                      <a:pt x="14965" y="3870"/>
                    </a:lnTo>
                    <a:lnTo>
                      <a:pt x="15134" y="3391"/>
                    </a:lnTo>
                    <a:lnTo>
                      <a:pt x="14993" y="2396"/>
                    </a:lnTo>
                    <a:lnTo>
                      <a:pt x="14597" y="1032"/>
                    </a:lnTo>
                    <a:lnTo>
                      <a:pt x="14569" y="885"/>
                    </a:lnTo>
                    <a:lnTo>
                      <a:pt x="14428" y="664"/>
                    </a:lnTo>
                    <a:lnTo>
                      <a:pt x="14513" y="442"/>
                    </a:lnTo>
                    <a:lnTo>
                      <a:pt x="14315" y="0"/>
                    </a:lnTo>
                    <a:lnTo>
                      <a:pt x="14315" y="0"/>
                    </a:lnTo>
                    <a:lnTo>
                      <a:pt x="10927" y="1106"/>
                    </a:lnTo>
                    <a:lnTo>
                      <a:pt x="10871" y="958"/>
                    </a:lnTo>
                    <a:lnTo>
                      <a:pt x="10729" y="1032"/>
                    </a:lnTo>
                    <a:lnTo>
                      <a:pt x="10475" y="1217"/>
                    </a:lnTo>
                    <a:lnTo>
                      <a:pt x="9656" y="2322"/>
                    </a:lnTo>
                    <a:lnTo>
                      <a:pt x="8838" y="3797"/>
                    </a:lnTo>
                    <a:lnTo>
                      <a:pt x="8696" y="4055"/>
                    </a:lnTo>
                    <a:lnTo>
                      <a:pt x="8781" y="4276"/>
                    </a:lnTo>
                    <a:lnTo>
                      <a:pt x="8640" y="4866"/>
                    </a:lnTo>
                    <a:lnTo>
                      <a:pt x="8471" y="5087"/>
                    </a:lnTo>
                    <a:lnTo>
                      <a:pt x="7623" y="6193"/>
                    </a:lnTo>
                    <a:lnTo>
                      <a:pt x="7539" y="6414"/>
                    </a:lnTo>
                    <a:lnTo>
                      <a:pt x="7652" y="6856"/>
                    </a:lnTo>
                    <a:lnTo>
                      <a:pt x="7736" y="6930"/>
                    </a:lnTo>
                    <a:lnTo>
                      <a:pt x="7962" y="6893"/>
                    </a:lnTo>
                    <a:lnTo>
                      <a:pt x="8132" y="7040"/>
                    </a:lnTo>
                    <a:lnTo>
                      <a:pt x="8160" y="7262"/>
                    </a:lnTo>
                    <a:lnTo>
                      <a:pt x="7990" y="7520"/>
                    </a:lnTo>
                    <a:lnTo>
                      <a:pt x="8075" y="7888"/>
                    </a:lnTo>
                    <a:lnTo>
                      <a:pt x="8273" y="8294"/>
                    </a:lnTo>
                    <a:lnTo>
                      <a:pt x="8216" y="8957"/>
                    </a:lnTo>
                    <a:lnTo>
                      <a:pt x="7680" y="9252"/>
                    </a:lnTo>
                    <a:lnTo>
                      <a:pt x="6889" y="10358"/>
                    </a:lnTo>
                    <a:lnTo>
                      <a:pt x="6296" y="10616"/>
                    </a:lnTo>
                    <a:lnTo>
                      <a:pt x="4941" y="11132"/>
                    </a:lnTo>
                    <a:lnTo>
                      <a:pt x="4489" y="10911"/>
                    </a:lnTo>
                    <a:lnTo>
                      <a:pt x="4066" y="10800"/>
                    </a:lnTo>
                    <a:lnTo>
                      <a:pt x="3360" y="10911"/>
                    </a:lnTo>
                    <a:lnTo>
                      <a:pt x="2626" y="11095"/>
                    </a:lnTo>
                    <a:lnTo>
                      <a:pt x="1835" y="11501"/>
                    </a:lnTo>
                    <a:lnTo>
                      <a:pt x="1468" y="11832"/>
                    </a:lnTo>
                    <a:lnTo>
                      <a:pt x="1327" y="12385"/>
                    </a:lnTo>
                    <a:lnTo>
                      <a:pt x="1327" y="12791"/>
                    </a:lnTo>
                    <a:lnTo>
                      <a:pt x="1863" y="13565"/>
                    </a:lnTo>
                    <a:lnTo>
                      <a:pt x="1948" y="13675"/>
                    </a:lnTo>
                    <a:lnTo>
                      <a:pt x="2005" y="14044"/>
                    </a:lnTo>
                    <a:lnTo>
                      <a:pt x="1920" y="14339"/>
                    </a:lnTo>
                    <a:lnTo>
                      <a:pt x="1722" y="14523"/>
                    </a:lnTo>
                    <a:lnTo>
                      <a:pt x="1524" y="15186"/>
                    </a:lnTo>
                    <a:lnTo>
                      <a:pt x="423" y="16661"/>
                    </a:lnTo>
                    <a:lnTo>
                      <a:pt x="0" y="17067"/>
                    </a:lnTo>
                    <a:lnTo>
                      <a:pt x="197" y="18283"/>
                    </a:lnTo>
                    <a:lnTo>
                      <a:pt x="11774" y="15260"/>
                    </a:lnTo>
                    <a:lnTo>
                      <a:pt x="11972" y="15445"/>
                    </a:lnTo>
                    <a:lnTo>
                      <a:pt x="12056" y="15702"/>
                    </a:lnTo>
                    <a:lnTo>
                      <a:pt x="12141" y="15813"/>
                    </a:lnTo>
                    <a:lnTo>
                      <a:pt x="12226" y="15776"/>
                    </a:lnTo>
                    <a:lnTo>
                      <a:pt x="12339" y="15923"/>
                    </a:lnTo>
                    <a:lnTo>
                      <a:pt x="12508" y="15998"/>
                    </a:lnTo>
                    <a:lnTo>
                      <a:pt x="12875" y="16882"/>
                    </a:lnTo>
                    <a:lnTo>
                      <a:pt x="12960" y="17213"/>
                    </a:lnTo>
                    <a:lnTo>
                      <a:pt x="13073" y="17361"/>
                    </a:lnTo>
                    <a:lnTo>
                      <a:pt x="13101" y="17472"/>
                    </a:lnTo>
                    <a:lnTo>
                      <a:pt x="13779" y="17545"/>
                    </a:lnTo>
                    <a:cubicBezTo>
                      <a:pt x="13779" y="17545"/>
                      <a:pt x="14005" y="17804"/>
                      <a:pt x="14005" y="17804"/>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61" name="Google Shape;261;p17"/>
              <p:cNvSpPr/>
              <p:nvPr/>
            </p:nvSpPr>
            <p:spPr>
              <a:xfrm>
                <a:off x="10332042" y="7198939"/>
                <a:ext cx="2637289" cy="1992717"/>
              </a:xfrm>
              <a:custGeom>
                <a:avLst/>
                <a:gdLst/>
                <a:ahLst/>
                <a:cxnLst/>
                <a:rect l="l" t="t" r="r" b="b"/>
                <a:pathLst>
                  <a:path w="21600" h="21600" extrusionOk="0">
                    <a:moveTo>
                      <a:pt x="6632" y="803"/>
                    </a:moveTo>
                    <a:lnTo>
                      <a:pt x="47" y="1669"/>
                    </a:lnTo>
                    <a:lnTo>
                      <a:pt x="47" y="1823"/>
                    </a:lnTo>
                    <a:lnTo>
                      <a:pt x="70" y="1916"/>
                    </a:lnTo>
                    <a:lnTo>
                      <a:pt x="0" y="2008"/>
                    </a:lnTo>
                    <a:lnTo>
                      <a:pt x="23" y="2287"/>
                    </a:lnTo>
                    <a:lnTo>
                      <a:pt x="210" y="2657"/>
                    </a:lnTo>
                    <a:lnTo>
                      <a:pt x="350" y="2812"/>
                    </a:lnTo>
                    <a:lnTo>
                      <a:pt x="420" y="2812"/>
                    </a:lnTo>
                    <a:lnTo>
                      <a:pt x="607" y="3028"/>
                    </a:lnTo>
                    <a:lnTo>
                      <a:pt x="654" y="3152"/>
                    </a:lnTo>
                    <a:lnTo>
                      <a:pt x="537" y="3523"/>
                    </a:lnTo>
                    <a:lnTo>
                      <a:pt x="537" y="3616"/>
                    </a:lnTo>
                    <a:lnTo>
                      <a:pt x="677" y="3708"/>
                    </a:lnTo>
                    <a:lnTo>
                      <a:pt x="724" y="3801"/>
                    </a:lnTo>
                    <a:lnTo>
                      <a:pt x="724" y="3893"/>
                    </a:lnTo>
                    <a:lnTo>
                      <a:pt x="584" y="4048"/>
                    </a:lnTo>
                    <a:lnTo>
                      <a:pt x="584" y="4295"/>
                    </a:lnTo>
                    <a:lnTo>
                      <a:pt x="654" y="4357"/>
                    </a:lnTo>
                    <a:lnTo>
                      <a:pt x="1027" y="4202"/>
                    </a:lnTo>
                    <a:lnTo>
                      <a:pt x="1144" y="4079"/>
                    </a:lnTo>
                    <a:lnTo>
                      <a:pt x="1284" y="3616"/>
                    </a:lnTo>
                    <a:lnTo>
                      <a:pt x="1331" y="3461"/>
                    </a:lnTo>
                    <a:lnTo>
                      <a:pt x="1494" y="3523"/>
                    </a:lnTo>
                    <a:lnTo>
                      <a:pt x="1635" y="3523"/>
                    </a:lnTo>
                    <a:lnTo>
                      <a:pt x="1705" y="3461"/>
                    </a:lnTo>
                    <a:lnTo>
                      <a:pt x="1821" y="3492"/>
                    </a:lnTo>
                    <a:lnTo>
                      <a:pt x="1798" y="3616"/>
                    </a:lnTo>
                    <a:lnTo>
                      <a:pt x="1541" y="3893"/>
                    </a:lnTo>
                    <a:lnTo>
                      <a:pt x="1588" y="3955"/>
                    </a:lnTo>
                    <a:lnTo>
                      <a:pt x="1798" y="3832"/>
                    </a:lnTo>
                    <a:lnTo>
                      <a:pt x="2102" y="3801"/>
                    </a:lnTo>
                    <a:lnTo>
                      <a:pt x="3292" y="3275"/>
                    </a:lnTo>
                    <a:lnTo>
                      <a:pt x="3456" y="3275"/>
                    </a:lnTo>
                    <a:lnTo>
                      <a:pt x="3456" y="3399"/>
                    </a:lnTo>
                    <a:lnTo>
                      <a:pt x="3246" y="3646"/>
                    </a:lnTo>
                    <a:lnTo>
                      <a:pt x="3339" y="3708"/>
                    </a:lnTo>
                    <a:lnTo>
                      <a:pt x="3853" y="3770"/>
                    </a:lnTo>
                    <a:lnTo>
                      <a:pt x="4343" y="4017"/>
                    </a:lnTo>
                    <a:lnTo>
                      <a:pt x="4880" y="4388"/>
                    </a:lnTo>
                    <a:lnTo>
                      <a:pt x="5021" y="4419"/>
                    </a:lnTo>
                    <a:lnTo>
                      <a:pt x="4997" y="4202"/>
                    </a:lnTo>
                    <a:lnTo>
                      <a:pt x="5114" y="4079"/>
                    </a:lnTo>
                    <a:lnTo>
                      <a:pt x="5231" y="4265"/>
                    </a:lnTo>
                    <a:lnTo>
                      <a:pt x="5534" y="4388"/>
                    </a:lnTo>
                    <a:lnTo>
                      <a:pt x="5604" y="4450"/>
                    </a:lnTo>
                    <a:lnTo>
                      <a:pt x="5628" y="4511"/>
                    </a:lnTo>
                    <a:lnTo>
                      <a:pt x="5511" y="4604"/>
                    </a:lnTo>
                    <a:lnTo>
                      <a:pt x="5558" y="4728"/>
                    </a:lnTo>
                    <a:lnTo>
                      <a:pt x="6211" y="5377"/>
                    </a:lnTo>
                    <a:lnTo>
                      <a:pt x="6258" y="5624"/>
                    </a:lnTo>
                    <a:lnTo>
                      <a:pt x="6235" y="5840"/>
                    </a:lnTo>
                    <a:lnTo>
                      <a:pt x="6188" y="5995"/>
                    </a:lnTo>
                    <a:lnTo>
                      <a:pt x="6095" y="5871"/>
                    </a:lnTo>
                    <a:lnTo>
                      <a:pt x="6048" y="5717"/>
                    </a:lnTo>
                    <a:lnTo>
                      <a:pt x="6001" y="5871"/>
                    </a:lnTo>
                    <a:lnTo>
                      <a:pt x="6025" y="6056"/>
                    </a:lnTo>
                    <a:lnTo>
                      <a:pt x="6165" y="6119"/>
                    </a:lnTo>
                    <a:lnTo>
                      <a:pt x="7075" y="5779"/>
                    </a:lnTo>
                    <a:lnTo>
                      <a:pt x="7122" y="5624"/>
                    </a:lnTo>
                    <a:lnTo>
                      <a:pt x="7449" y="5593"/>
                    </a:lnTo>
                    <a:lnTo>
                      <a:pt x="8196" y="4790"/>
                    </a:lnTo>
                    <a:lnTo>
                      <a:pt x="8687" y="4790"/>
                    </a:lnTo>
                    <a:lnTo>
                      <a:pt x="8687" y="4635"/>
                    </a:lnTo>
                    <a:lnTo>
                      <a:pt x="8617" y="4481"/>
                    </a:lnTo>
                    <a:lnTo>
                      <a:pt x="8757" y="4048"/>
                    </a:lnTo>
                    <a:lnTo>
                      <a:pt x="9551" y="3925"/>
                    </a:lnTo>
                    <a:lnTo>
                      <a:pt x="10742" y="4728"/>
                    </a:lnTo>
                    <a:lnTo>
                      <a:pt x="10765" y="4944"/>
                    </a:lnTo>
                    <a:lnTo>
                      <a:pt x="11068" y="5253"/>
                    </a:lnTo>
                    <a:lnTo>
                      <a:pt x="11325" y="5779"/>
                    </a:lnTo>
                    <a:lnTo>
                      <a:pt x="12073" y="6489"/>
                    </a:lnTo>
                    <a:lnTo>
                      <a:pt x="12166" y="6767"/>
                    </a:lnTo>
                    <a:lnTo>
                      <a:pt x="12376" y="7015"/>
                    </a:lnTo>
                    <a:lnTo>
                      <a:pt x="12936" y="6983"/>
                    </a:lnTo>
                    <a:lnTo>
                      <a:pt x="13380" y="7849"/>
                    </a:lnTo>
                    <a:lnTo>
                      <a:pt x="13497" y="7973"/>
                    </a:lnTo>
                    <a:lnTo>
                      <a:pt x="13450" y="8220"/>
                    </a:lnTo>
                    <a:lnTo>
                      <a:pt x="13637" y="9085"/>
                    </a:lnTo>
                    <a:lnTo>
                      <a:pt x="13567" y="10074"/>
                    </a:lnTo>
                    <a:lnTo>
                      <a:pt x="13380" y="11094"/>
                    </a:lnTo>
                    <a:lnTo>
                      <a:pt x="13403" y="11928"/>
                    </a:lnTo>
                    <a:lnTo>
                      <a:pt x="13497" y="12206"/>
                    </a:lnTo>
                    <a:lnTo>
                      <a:pt x="13941" y="12608"/>
                    </a:lnTo>
                    <a:lnTo>
                      <a:pt x="14081" y="12268"/>
                    </a:lnTo>
                    <a:lnTo>
                      <a:pt x="13941" y="12114"/>
                    </a:lnTo>
                    <a:lnTo>
                      <a:pt x="13824" y="11557"/>
                    </a:lnTo>
                    <a:lnTo>
                      <a:pt x="13847" y="11464"/>
                    </a:lnTo>
                    <a:lnTo>
                      <a:pt x="14104" y="11403"/>
                    </a:lnTo>
                    <a:lnTo>
                      <a:pt x="14291" y="11928"/>
                    </a:lnTo>
                    <a:lnTo>
                      <a:pt x="14408" y="11928"/>
                    </a:lnTo>
                    <a:lnTo>
                      <a:pt x="14454" y="11650"/>
                    </a:lnTo>
                    <a:lnTo>
                      <a:pt x="14525" y="11588"/>
                    </a:lnTo>
                    <a:lnTo>
                      <a:pt x="14641" y="11712"/>
                    </a:lnTo>
                    <a:lnTo>
                      <a:pt x="14618" y="11959"/>
                    </a:lnTo>
                    <a:lnTo>
                      <a:pt x="14501" y="12237"/>
                    </a:lnTo>
                    <a:lnTo>
                      <a:pt x="14384" y="12484"/>
                    </a:lnTo>
                    <a:lnTo>
                      <a:pt x="14221" y="13133"/>
                    </a:lnTo>
                    <a:lnTo>
                      <a:pt x="14081" y="13226"/>
                    </a:lnTo>
                    <a:lnTo>
                      <a:pt x="14081" y="13535"/>
                    </a:lnTo>
                    <a:lnTo>
                      <a:pt x="14244" y="13782"/>
                    </a:lnTo>
                    <a:lnTo>
                      <a:pt x="14501" y="14091"/>
                    </a:lnTo>
                    <a:lnTo>
                      <a:pt x="14898" y="15265"/>
                    </a:lnTo>
                    <a:lnTo>
                      <a:pt x="15529" y="15790"/>
                    </a:lnTo>
                    <a:lnTo>
                      <a:pt x="15599" y="15760"/>
                    </a:lnTo>
                    <a:lnTo>
                      <a:pt x="15622" y="15481"/>
                    </a:lnTo>
                    <a:lnTo>
                      <a:pt x="15809" y="15481"/>
                    </a:lnTo>
                    <a:lnTo>
                      <a:pt x="15949" y="15976"/>
                    </a:lnTo>
                    <a:lnTo>
                      <a:pt x="15972" y="16254"/>
                    </a:lnTo>
                    <a:lnTo>
                      <a:pt x="16182" y="16872"/>
                    </a:lnTo>
                    <a:lnTo>
                      <a:pt x="16439" y="17089"/>
                    </a:lnTo>
                    <a:lnTo>
                      <a:pt x="16719" y="17212"/>
                    </a:lnTo>
                    <a:lnTo>
                      <a:pt x="17186" y="18880"/>
                    </a:lnTo>
                    <a:lnTo>
                      <a:pt x="17303" y="18973"/>
                    </a:lnTo>
                    <a:lnTo>
                      <a:pt x="17934" y="19159"/>
                    </a:lnTo>
                    <a:lnTo>
                      <a:pt x="18191" y="19344"/>
                    </a:lnTo>
                    <a:lnTo>
                      <a:pt x="18891" y="20488"/>
                    </a:lnTo>
                    <a:lnTo>
                      <a:pt x="19195" y="20797"/>
                    </a:lnTo>
                    <a:lnTo>
                      <a:pt x="19312" y="20797"/>
                    </a:lnTo>
                    <a:lnTo>
                      <a:pt x="19498" y="20920"/>
                    </a:lnTo>
                    <a:lnTo>
                      <a:pt x="19545" y="21136"/>
                    </a:lnTo>
                    <a:lnTo>
                      <a:pt x="19405" y="21198"/>
                    </a:lnTo>
                    <a:lnTo>
                      <a:pt x="19288" y="21136"/>
                    </a:lnTo>
                    <a:lnTo>
                      <a:pt x="19218" y="21136"/>
                    </a:lnTo>
                    <a:lnTo>
                      <a:pt x="19125" y="21198"/>
                    </a:lnTo>
                    <a:lnTo>
                      <a:pt x="19101" y="21352"/>
                    </a:lnTo>
                    <a:lnTo>
                      <a:pt x="19195" y="21507"/>
                    </a:lnTo>
                    <a:lnTo>
                      <a:pt x="19545" y="21600"/>
                    </a:lnTo>
                    <a:lnTo>
                      <a:pt x="19732" y="21445"/>
                    </a:lnTo>
                    <a:lnTo>
                      <a:pt x="20012" y="21415"/>
                    </a:lnTo>
                    <a:lnTo>
                      <a:pt x="21039" y="20889"/>
                    </a:lnTo>
                    <a:lnTo>
                      <a:pt x="21273" y="20333"/>
                    </a:lnTo>
                    <a:lnTo>
                      <a:pt x="21296" y="20209"/>
                    </a:lnTo>
                    <a:lnTo>
                      <a:pt x="21156" y="19468"/>
                    </a:lnTo>
                    <a:lnTo>
                      <a:pt x="21180" y="19097"/>
                    </a:lnTo>
                    <a:lnTo>
                      <a:pt x="21390" y="18448"/>
                    </a:lnTo>
                    <a:lnTo>
                      <a:pt x="21600" y="18510"/>
                    </a:lnTo>
                    <a:lnTo>
                      <a:pt x="21343" y="17150"/>
                    </a:lnTo>
                    <a:lnTo>
                      <a:pt x="21413" y="16471"/>
                    </a:lnTo>
                    <a:lnTo>
                      <a:pt x="21366" y="15204"/>
                    </a:lnTo>
                    <a:lnTo>
                      <a:pt x="21156" y="14184"/>
                    </a:lnTo>
                    <a:lnTo>
                      <a:pt x="21016" y="13813"/>
                    </a:lnTo>
                    <a:lnTo>
                      <a:pt x="20292" y="12577"/>
                    </a:lnTo>
                    <a:lnTo>
                      <a:pt x="19849" y="11187"/>
                    </a:lnTo>
                    <a:lnTo>
                      <a:pt x="19288" y="10197"/>
                    </a:lnTo>
                    <a:lnTo>
                      <a:pt x="19312" y="10074"/>
                    </a:lnTo>
                    <a:lnTo>
                      <a:pt x="19265" y="9827"/>
                    </a:lnTo>
                    <a:lnTo>
                      <a:pt x="19078" y="9301"/>
                    </a:lnTo>
                    <a:lnTo>
                      <a:pt x="19078" y="9054"/>
                    </a:lnTo>
                    <a:lnTo>
                      <a:pt x="19265" y="8714"/>
                    </a:lnTo>
                    <a:lnTo>
                      <a:pt x="19265" y="8560"/>
                    </a:lnTo>
                    <a:lnTo>
                      <a:pt x="18541" y="7231"/>
                    </a:lnTo>
                    <a:lnTo>
                      <a:pt x="18121" y="6706"/>
                    </a:lnTo>
                    <a:lnTo>
                      <a:pt x="17840" y="6489"/>
                    </a:lnTo>
                    <a:lnTo>
                      <a:pt x="17770" y="6304"/>
                    </a:lnTo>
                    <a:lnTo>
                      <a:pt x="17303" y="5470"/>
                    </a:lnTo>
                    <a:lnTo>
                      <a:pt x="16673" y="3986"/>
                    </a:lnTo>
                    <a:lnTo>
                      <a:pt x="16509" y="3121"/>
                    </a:lnTo>
                    <a:lnTo>
                      <a:pt x="16112" y="1916"/>
                    </a:lnTo>
                    <a:lnTo>
                      <a:pt x="16112" y="1699"/>
                    </a:lnTo>
                    <a:lnTo>
                      <a:pt x="15949" y="1514"/>
                    </a:lnTo>
                    <a:lnTo>
                      <a:pt x="15855" y="1421"/>
                    </a:lnTo>
                    <a:lnTo>
                      <a:pt x="15785" y="556"/>
                    </a:lnTo>
                    <a:lnTo>
                      <a:pt x="15692" y="247"/>
                    </a:lnTo>
                    <a:lnTo>
                      <a:pt x="15482" y="340"/>
                    </a:lnTo>
                    <a:lnTo>
                      <a:pt x="15038" y="309"/>
                    </a:lnTo>
                    <a:lnTo>
                      <a:pt x="14548" y="0"/>
                    </a:lnTo>
                    <a:lnTo>
                      <a:pt x="14361" y="185"/>
                    </a:lnTo>
                    <a:lnTo>
                      <a:pt x="14291" y="340"/>
                    </a:lnTo>
                    <a:lnTo>
                      <a:pt x="14268" y="649"/>
                    </a:lnTo>
                    <a:lnTo>
                      <a:pt x="14478" y="1514"/>
                    </a:lnTo>
                    <a:lnTo>
                      <a:pt x="14408" y="1978"/>
                    </a:lnTo>
                    <a:lnTo>
                      <a:pt x="14034" y="1916"/>
                    </a:lnTo>
                    <a:lnTo>
                      <a:pt x="13941" y="1730"/>
                    </a:lnTo>
                    <a:lnTo>
                      <a:pt x="13847" y="1298"/>
                    </a:lnTo>
                    <a:lnTo>
                      <a:pt x="7029" y="1854"/>
                    </a:lnTo>
                    <a:lnTo>
                      <a:pt x="6865" y="1545"/>
                    </a:lnTo>
                    <a:lnTo>
                      <a:pt x="6889" y="1298"/>
                    </a:lnTo>
                    <a:lnTo>
                      <a:pt x="6655" y="989"/>
                    </a:lnTo>
                    <a:cubicBezTo>
                      <a:pt x="6655" y="989"/>
                      <a:pt x="6632" y="803"/>
                      <a:pt x="6632" y="803"/>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62" name="Google Shape;262;p17"/>
              <p:cNvSpPr/>
              <p:nvPr/>
            </p:nvSpPr>
            <p:spPr>
              <a:xfrm>
                <a:off x="3664994" y="5023248"/>
                <a:ext cx="2023564" cy="2087063"/>
              </a:xfrm>
              <a:custGeom>
                <a:avLst/>
                <a:gdLst/>
                <a:ahLst/>
                <a:cxnLst/>
                <a:rect l="l" t="t" r="r" b="b"/>
                <a:pathLst>
                  <a:path w="21600" h="21600" extrusionOk="0">
                    <a:moveTo>
                      <a:pt x="3103" y="0"/>
                    </a:moveTo>
                    <a:lnTo>
                      <a:pt x="0" y="21276"/>
                    </a:lnTo>
                    <a:lnTo>
                      <a:pt x="0" y="21305"/>
                    </a:lnTo>
                    <a:lnTo>
                      <a:pt x="2829" y="21600"/>
                    </a:lnTo>
                    <a:lnTo>
                      <a:pt x="3042" y="19948"/>
                    </a:lnTo>
                    <a:lnTo>
                      <a:pt x="8397" y="20597"/>
                    </a:lnTo>
                    <a:lnTo>
                      <a:pt x="8336" y="20538"/>
                    </a:lnTo>
                    <a:lnTo>
                      <a:pt x="8214" y="20243"/>
                    </a:lnTo>
                    <a:lnTo>
                      <a:pt x="8336" y="20007"/>
                    </a:lnTo>
                    <a:lnTo>
                      <a:pt x="8305" y="19948"/>
                    </a:lnTo>
                    <a:lnTo>
                      <a:pt x="8214" y="19830"/>
                    </a:lnTo>
                    <a:lnTo>
                      <a:pt x="8275" y="19770"/>
                    </a:lnTo>
                    <a:lnTo>
                      <a:pt x="19927" y="20833"/>
                    </a:lnTo>
                    <a:lnTo>
                      <a:pt x="21326" y="3836"/>
                    </a:lnTo>
                    <a:lnTo>
                      <a:pt x="21478" y="3836"/>
                    </a:lnTo>
                    <a:lnTo>
                      <a:pt x="21600" y="2007"/>
                    </a:lnTo>
                    <a:cubicBezTo>
                      <a:pt x="21600" y="2007"/>
                      <a:pt x="3103" y="0"/>
                      <a:pt x="3103" y="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63" name="Google Shape;263;p17"/>
              <p:cNvSpPr/>
              <p:nvPr/>
            </p:nvSpPr>
            <p:spPr>
              <a:xfrm>
                <a:off x="12289021" y="3676663"/>
                <a:ext cx="1325883" cy="634696"/>
              </a:xfrm>
              <a:custGeom>
                <a:avLst/>
                <a:gdLst/>
                <a:ahLst/>
                <a:cxnLst/>
                <a:rect l="l" t="t" r="r" b="b"/>
                <a:pathLst>
                  <a:path w="21600" h="21600" extrusionOk="0">
                    <a:moveTo>
                      <a:pt x="16397" y="0"/>
                    </a:moveTo>
                    <a:lnTo>
                      <a:pt x="12449" y="1453"/>
                    </a:lnTo>
                    <a:lnTo>
                      <a:pt x="0" y="6491"/>
                    </a:lnTo>
                    <a:lnTo>
                      <a:pt x="697" y="12883"/>
                    </a:lnTo>
                    <a:lnTo>
                      <a:pt x="929" y="12011"/>
                    </a:lnTo>
                    <a:lnTo>
                      <a:pt x="1208" y="11719"/>
                    </a:lnTo>
                    <a:lnTo>
                      <a:pt x="2137" y="9493"/>
                    </a:lnTo>
                    <a:lnTo>
                      <a:pt x="2555" y="9298"/>
                    </a:lnTo>
                    <a:lnTo>
                      <a:pt x="2880" y="8137"/>
                    </a:lnTo>
                    <a:lnTo>
                      <a:pt x="3205" y="7845"/>
                    </a:lnTo>
                    <a:lnTo>
                      <a:pt x="3484" y="6587"/>
                    </a:lnTo>
                    <a:lnTo>
                      <a:pt x="3716" y="7168"/>
                    </a:lnTo>
                    <a:lnTo>
                      <a:pt x="4274" y="7459"/>
                    </a:lnTo>
                    <a:lnTo>
                      <a:pt x="4877" y="7071"/>
                    </a:lnTo>
                    <a:lnTo>
                      <a:pt x="5017" y="6200"/>
                    </a:lnTo>
                    <a:lnTo>
                      <a:pt x="6503" y="5134"/>
                    </a:lnTo>
                    <a:lnTo>
                      <a:pt x="6829" y="5522"/>
                    </a:lnTo>
                    <a:lnTo>
                      <a:pt x="7200" y="5522"/>
                    </a:lnTo>
                    <a:lnTo>
                      <a:pt x="7572" y="5231"/>
                    </a:lnTo>
                    <a:lnTo>
                      <a:pt x="7758" y="6296"/>
                    </a:lnTo>
                    <a:lnTo>
                      <a:pt x="7990" y="6392"/>
                    </a:lnTo>
                    <a:lnTo>
                      <a:pt x="8501" y="8621"/>
                    </a:lnTo>
                    <a:lnTo>
                      <a:pt x="8501" y="8621"/>
                    </a:lnTo>
                    <a:lnTo>
                      <a:pt x="8873" y="8621"/>
                    </a:lnTo>
                    <a:lnTo>
                      <a:pt x="9244" y="8912"/>
                    </a:lnTo>
                    <a:lnTo>
                      <a:pt x="9709" y="9201"/>
                    </a:lnTo>
                    <a:lnTo>
                      <a:pt x="9430" y="10170"/>
                    </a:lnTo>
                    <a:lnTo>
                      <a:pt x="9941" y="11333"/>
                    </a:lnTo>
                    <a:lnTo>
                      <a:pt x="10823" y="11333"/>
                    </a:lnTo>
                    <a:lnTo>
                      <a:pt x="11241" y="12204"/>
                    </a:lnTo>
                    <a:lnTo>
                      <a:pt x="11799" y="12688"/>
                    </a:lnTo>
                    <a:lnTo>
                      <a:pt x="12217" y="13755"/>
                    </a:lnTo>
                    <a:lnTo>
                      <a:pt x="12124" y="14336"/>
                    </a:lnTo>
                    <a:lnTo>
                      <a:pt x="11567" y="16466"/>
                    </a:lnTo>
                    <a:lnTo>
                      <a:pt x="11195" y="18403"/>
                    </a:lnTo>
                    <a:lnTo>
                      <a:pt x="11288" y="19760"/>
                    </a:lnTo>
                    <a:lnTo>
                      <a:pt x="11984" y="19856"/>
                    </a:lnTo>
                    <a:lnTo>
                      <a:pt x="12589" y="19082"/>
                    </a:lnTo>
                    <a:lnTo>
                      <a:pt x="13053" y="20244"/>
                    </a:lnTo>
                    <a:lnTo>
                      <a:pt x="13332" y="20535"/>
                    </a:lnTo>
                    <a:lnTo>
                      <a:pt x="13332" y="20147"/>
                    </a:lnTo>
                    <a:lnTo>
                      <a:pt x="13936" y="19856"/>
                    </a:lnTo>
                    <a:lnTo>
                      <a:pt x="14632" y="19952"/>
                    </a:lnTo>
                    <a:lnTo>
                      <a:pt x="15608" y="20631"/>
                    </a:lnTo>
                    <a:lnTo>
                      <a:pt x="16072" y="21116"/>
                    </a:lnTo>
                    <a:lnTo>
                      <a:pt x="16258" y="21019"/>
                    </a:lnTo>
                    <a:lnTo>
                      <a:pt x="16305" y="20631"/>
                    </a:lnTo>
                    <a:lnTo>
                      <a:pt x="16072" y="20147"/>
                    </a:lnTo>
                    <a:lnTo>
                      <a:pt x="15654" y="18694"/>
                    </a:lnTo>
                    <a:lnTo>
                      <a:pt x="15236" y="18500"/>
                    </a:lnTo>
                    <a:lnTo>
                      <a:pt x="15190" y="18307"/>
                    </a:lnTo>
                    <a:lnTo>
                      <a:pt x="15236" y="17919"/>
                    </a:lnTo>
                    <a:lnTo>
                      <a:pt x="15376" y="17919"/>
                    </a:lnTo>
                    <a:lnTo>
                      <a:pt x="15561" y="17434"/>
                    </a:lnTo>
                    <a:lnTo>
                      <a:pt x="15051" y="17047"/>
                    </a:lnTo>
                    <a:lnTo>
                      <a:pt x="14679" y="15789"/>
                    </a:lnTo>
                    <a:lnTo>
                      <a:pt x="14354" y="13656"/>
                    </a:lnTo>
                    <a:lnTo>
                      <a:pt x="14261" y="12787"/>
                    </a:lnTo>
                    <a:lnTo>
                      <a:pt x="14168" y="11526"/>
                    </a:lnTo>
                    <a:lnTo>
                      <a:pt x="14354" y="9396"/>
                    </a:lnTo>
                    <a:lnTo>
                      <a:pt x="14307" y="8717"/>
                    </a:lnTo>
                    <a:lnTo>
                      <a:pt x="14122" y="8330"/>
                    </a:lnTo>
                    <a:lnTo>
                      <a:pt x="14075" y="7749"/>
                    </a:lnTo>
                    <a:lnTo>
                      <a:pt x="14168" y="7264"/>
                    </a:lnTo>
                    <a:lnTo>
                      <a:pt x="14307" y="6780"/>
                    </a:lnTo>
                    <a:lnTo>
                      <a:pt x="14447" y="6006"/>
                    </a:lnTo>
                    <a:lnTo>
                      <a:pt x="15236" y="4746"/>
                    </a:lnTo>
                    <a:lnTo>
                      <a:pt x="15376" y="4359"/>
                    </a:lnTo>
                    <a:lnTo>
                      <a:pt x="15608" y="2713"/>
                    </a:lnTo>
                    <a:lnTo>
                      <a:pt x="16119" y="2809"/>
                    </a:lnTo>
                    <a:lnTo>
                      <a:pt x="16305" y="3390"/>
                    </a:lnTo>
                    <a:lnTo>
                      <a:pt x="15933" y="4746"/>
                    </a:lnTo>
                    <a:lnTo>
                      <a:pt x="15654" y="5715"/>
                    </a:lnTo>
                    <a:lnTo>
                      <a:pt x="15376" y="6491"/>
                    </a:lnTo>
                    <a:lnTo>
                      <a:pt x="15143" y="7556"/>
                    </a:lnTo>
                    <a:lnTo>
                      <a:pt x="15376" y="8621"/>
                    </a:lnTo>
                    <a:lnTo>
                      <a:pt x="15747" y="8912"/>
                    </a:lnTo>
                    <a:lnTo>
                      <a:pt x="15980" y="11235"/>
                    </a:lnTo>
                    <a:lnTo>
                      <a:pt x="15933" y="11623"/>
                    </a:lnTo>
                    <a:lnTo>
                      <a:pt x="15329" y="12399"/>
                    </a:lnTo>
                    <a:lnTo>
                      <a:pt x="15422" y="12883"/>
                    </a:lnTo>
                    <a:lnTo>
                      <a:pt x="15933" y="13271"/>
                    </a:lnTo>
                    <a:lnTo>
                      <a:pt x="16072" y="13755"/>
                    </a:lnTo>
                    <a:lnTo>
                      <a:pt x="15933" y="14820"/>
                    </a:lnTo>
                    <a:lnTo>
                      <a:pt x="16072" y="15401"/>
                    </a:lnTo>
                    <a:lnTo>
                      <a:pt x="16026" y="15982"/>
                    </a:lnTo>
                    <a:lnTo>
                      <a:pt x="16305" y="17338"/>
                    </a:lnTo>
                    <a:lnTo>
                      <a:pt x="16955" y="18307"/>
                    </a:lnTo>
                    <a:lnTo>
                      <a:pt x="17280" y="18307"/>
                    </a:lnTo>
                    <a:lnTo>
                      <a:pt x="17512" y="17919"/>
                    </a:lnTo>
                    <a:lnTo>
                      <a:pt x="17884" y="17919"/>
                    </a:lnTo>
                    <a:lnTo>
                      <a:pt x="18070" y="18114"/>
                    </a:lnTo>
                    <a:lnTo>
                      <a:pt x="17977" y="18887"/>
                    </a:lnTo>
                    <a:lnTo>
                      <a:pt x="18348" y="20244"/>
                    </a:lnTo>
                    <a:lnTo>
                      <a:pt x="18348" y="20728"/>
                    </a:lnTo>
                    <a:lnTo>
                      <a:pt x="18581" y="21504"/>
                    </a:lnTo>
                    <a:lnTo>
                      <a:pt x="19138" y="21405"/>
                    </a:lnTo>
                    <a:lnTo>
                      <a:pt x="19231" y="21600"/>
                    </a:lnTo>
                    <a:lnTo>
                      <a:pt x="19556" y="20631"/>
                    </a:lnTo>
                    <a:lnTo>
                      <a:pt x="21089" y="19567"/>
                    </a:lnTo>
                    <a:lnTo>
                      <a:pt x="21135" y="19082"/>
                    </a:lnTo>
                    <a:lnTo>
                      <a:pt x="21229" y="18307"/>
                    </a:lnTo>
                    <a:lnTo>
                      <a:pt x="21600" y="14239"/>
                    </a:lnTo>
                    <a:lnTo>
                      <a:pt x="21554" y="13852"/>
                    </a:lnTo>
                    <a:lnTo>
                      <a:pt x="18581" y="15208"/>
                    </a:lnTo>
                    <a:cubicBezTo>
                      <a:pt x="18581" y="15208"/>
                      <a:pt x="16397" y="0"/>
                      <a:pt x="16397" y="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64" name="Google Shape;264;p17"/>
              <p:cNvSpPr/>
              <p:nvPr/>
            </p:nvSpPr>
            <p:spPr>
              <a:xfrm>
                <a:off x="4437944" y="5394917"/>
                <a:ext cx="4041336" cy="3945406"/>
              </a:xfrm>
              <a:custGeom>
                <a:avLst/>
                <a:gdLst/>
                <a:ahLst/>
                <a:cxnLst/>
                <a:rect l="l" t="t" r="r" b="b"/>
                <a:pathLst>
                  <a:path w="21600" h="21600" extrusionOk="0">
                    <a:moveTo>
                      <a:pt x="19894" y="6071"/>
                    </a:moveTo>
                    <a:lnTo>
                      <a:pt x="19818" y="6056"/>
                    </a:lnTo>
                    <a:lnTo>
                      <a:pt x="19757" y="5978"/>
                    </a:lnTo>
                    <a:lnTo>
                      <a:pt x="19620" y="5931"/>
                    </a:lnTo>
                    <a:lnTo>
                      <a:pt x="18843" y="5509"/>
                    </a:lnTo>
                    <a:lnTo>
                      <a:pt x="18797" y="5556"/>
                    </a:lnTo>
                    <a:lnTo>
                      <a:pt x="18569" y="5634"/>
                    </a:lnTo>
                    <a:lnTo>
                      <a:pt x="18218" y="5587"/>
                    </a:lnTo>
                    <a:lnTo>
                      <a:pt x="18081" y="5587"/>
                    </a:lnTo>
                    <a:lnTo>
                      <a:pt x="17975" y="5603"/>
                    </a:lnTo>
                    <a:lnTo>
                      <a:pt x="17685" y="5712"/>
                    </a:lnTo>
                    <a:lnTo>
                      <a:pt x="17335" y="5743"/>
                    </a:lnTo>
                    <a:lnTo>
                      <a:pt x="17243" y="5790"/>
                    </a:lnTo>
                    <a:lnTo>
                      <a:pt x="16985" y="5993"/>
                    </a:lnTo>
                    <a:lnTo>
                      <a:pt x="16741" y="5821"/>
                    </a:lnTo>
                    <a:lnTo>
                      <a:pt x="16588" y="5743"/>
                    </a:lnTo>
                    <a:lnTo>
                      <a:pt x="16588" y="5697"/>
                    </a:lnTo>
                    <a:lnTo>
                      <a:pt x="16558" y="5665"/>
                    </a:lnTo>
                    <a:lnTo>
                      <a:pt x="16436" y="5650"/>
                    </a:lnTo>
                    <a:lnTo>
                      <a:pt x="16375" y="5743"/>
                    </a:lnTo>
                    <a:lnTo>
                      <a:pt x="16299" y="5743"/>
                    </a:lnTo>
                    <a:lnTo>
                      <a:pt x="16116" y="5681"/>
                    </a:lnTo>
                    <a:lnTo>
                      <a:pt x="16101" y="5556"/>
                    </a:lnTo>
                    <a:lnTo>
                      <a:pt x="16040" y="5540"/>
                    </a:lnTo>
                    <a:lnTo>
                      <a:pt x="15888" y="5634"/>
                    </a:lnTo>
                    <a:lnTo>
                      <a:pt x="15766" y="5806"/>
                    </a:lnTo>
                    <a:lnTo>
                      <a:pt x="15781" y="5915"/>
                    </a:lnTo>
                    <a:lnTo>
                      <a:pt x="15674" y="5993"/>
                    </a:lnTo>
                    <a:lnTo>
                      <a:pt x="15614" y="5868"/>
                    </a:lnTo>
                    <a:lnTo>
                      <a:pt x="15644" y="5697"/>
                    </a:lnTo>
                    <a:lnTo>
                      <a:pt x="15629" y="5619"/>
                    </a:lnTo>
                    <a:lnTo>
                      <a:pt x="15492" y="5619"/>
                    </a:lnTo>
                    <a:lnTo>
                      <a:pt x="15324" y="5743"/>
                    </a:lnTo>
                    <a:lnTo>
                      <a:pt x="15263" y="5743"/>
                    </a:lnTo>
                    <a:lnTo>
                      <a:pt x="14882" y="5447"/>
                    </a:lnTo>
                    <a:lnTo>
                      <a:pt x="14760" y="5494"/>
                    </a:lnTo>
                    <a:lnTo>
                      <a:pt x="14700" y="5697"/>
                    </a:lnTo>
                    <a:lnTo>
                      <a:pt x="14395" y="5634"/>
                    </a:lnTo>
                    <a:lnTo>
                      <a:pt x="14395" y="5431"/>
                    </a:lnTo>
                    <a:lnTo>
                      <a:pt x="14334" y="5400"/>
                    </a:lnTo>
                    <a:lnTo>
                      <a:pt x="14151" y="5244"/>
                    </a:lnTo>
                    <a:lnTo>
                      <a:pt x="14151" y="5182"/>
                    </a:lnTo>
                    <a:lnTo>
                      <a:pt x="13740" y="5119"/>
                    </a:lnTo>
                    <a:lnTo>
                      <a:pt x="13633" y="5244"/>
                    </a:lnTo>
                    <a:lnTo>
                      <a:pt x="13466" y="5166"/>
                    </a:lnTo>
                    <a:lnTo>
                      <a:pt x="13359" y="5010"/>
                    </a:lnTo>
                    <a:lnTo>
                      <a:pt x="13237" y="5041"/>
                    </a:lnTo>
                    <a:lnTo>
                      <a:pt x="13207" y="5072"/>
                    </a:lnTo>
                    <a:lnTo>
                      <a:pt x="13115" y="5072"/>
                    </a:lnTo>
                    <a:lnTo>
                      <a:pt x="12963" y="4994"/>
                    </a:lnTo>
                    <a:lnTo>
                      <a:pt x="12537" y="4916"/>
                    </a:lnTo>
                    <a:lnTo>
                      <a:pt x="12491" y="4885"/>
                    </a:lnTo>
                    <a:lnTo>
                      <a:pt x="12399" y="4745"/>
                    </a:lnTo>
                    <a:lnTo>
                      <a:pt x="12415" y="4651"/>
                    </a:lnTo>
                    <a:lnTo>
                      <a:pt x="12369" y="4557"/>
                    </a:lnTo>
                    <a:lnTo>
                      <a:pt x="12186" y="4464"/>
                    </a:lnTo>
                    <a:lnTo>
                      <a:pt x="12080" y="4557"/>
                    </a:lnTo>
                    <a:lnTo>
                      <a:pt x="11760" y="4588"/>
                    </a:lnTo>
                    <a:lnTo>
                      <a:pt x="11653" y="4542"/>
                    </a:lnTo>
                    <a:lnTo>
                      <a:pt x="11425" y="4245"/>
                    </a:lnTo>
                    <a:lnTo>
                      <a:pt x="11333" y="4167"/>
                    </a:lnTo>
                    <a:lnTo>
                      <a:pt x="11166" y="4136"/>
                    </a:lnTo>
                    <a:lnTo>
                      <a:pt x="11287" y="281"/>
                    </a:lnTo>
                    <a:lnTo>
                      <a:pt x="6641" y="0"/>
                    </a:lnTo>
                    <a:lnTo>
                      <a:pt x="6565" y="0"/>
                    </a:lnTo>
                    <a:lnTo>
                      <a:pt x="5865" y="8990"/>
                    </a:lnTo>
                    <a:lnTo>
                      <a:pt x="31" y="8428"/>
                    </a:lnTo>
                    <a:lnTo>
                      <a:pt x="0" y="8459"/>
                    </a:lnTo>
                    <a:lnTo>
                      <a:pt x="46" y="8522"/>
                    </a:lnTo>
                    <a:lnTo>
                      <a:pt x="61" y="8553"/>
                    </a:lnTo>
                    <a:lnTo>
                      <a:pt x="0" y="8678"/>
                    </a:lnTo>
                    <a:lnTo>
                      <a:pt x="61" y="8834"/>
                    </a:lnTo>
                    <a:lnTo>
                      <a:pt x="91" y="8865"/>
                    </a:lnTo>
                    <a:lnTo>
                      <a:pt x="396" y="9068"/>
                    </a:lnTo>
                    <a:lnTo>
                      <a:pt x="472" y="9271"/>
                    </a:lnTo>
                    <a:lnTo>
                      <a:pt x="594" y="9552"/>
                    </a:lnTo>
                    <a:lnTo>
                      <a:pt x="899" y="9754"/>
                    </a:lnTo>
                    <a:lnTo>
                      <a:pt x="1798" y="10863"/>
                    </a:lnTo>
                    <a:lnTo>
                      <a:pt x="2559" y="11487"/>
                    </a:lnTo>
                    <a:lnTo>
                      <a:pt x="2620" y="11596"/>
                    </a:lnTo>
                    <a:lnTo>
                      <a:pt x="2666" y="11737"/>
                    </a:lnTo>
                    <a:lnTo>
                      <a:pt x="2650" y="11908"/>
                    </a:lnTo>
                    <a:lnTo>
                      <a:pt x="2711" y="12002"/>
                    </a:lnTo>
                    <a:lnTo>
                      <a:pt x="2879" y="12283"/>
                    </a:lnTo>
                    <a:lnTo>
                      <a:pt x="2864" y="12923"/>
                    </a:lnTo>
                    <a:lnTo>
                      <a:pt x="2909" y="13110"/>
                    </a:lnTo>
                    <a:lnTo>
                      <a:pt x="3184" y="13562"/>
                    </a:lnTo>
                    <a:lnTo>
                      <a:pt x="4326" y="14421"/>
                    </a:lnTo>
                    <a:lnTo>
                      <a:pt x="5103" y="14920"/>
                    </a:lnTo>
                    <a:lnTo>
                      <a:pt x="5316" y="14952"/>
                    </a:lnTo>
                    <a:lnTo>
                      <a:pt x="5469" y="14874"/>
                    </a:lnTo>
                    <a:lnTo>
                      <a:pt x="5636" y="14655"/>
                    </a:lnTo>
                    <a:lnTo>
                      <a:pt x="5773" y="14546"/>
                    </a:lnTo>
                    <a:lnTo>
                      <a:pt x="6108" y="13765"/>
                    </a:lnTo>
                    <a:lnTo>
                      <a:pt x="6261" y="13516"/>
                    </a:lnTo>
                    <a:lnTo>
                      <a:pt x="6382" y="13453"/>
                    </a:lnTo>
                    <a:lnTo>
                      <a:pt x="6657" y="13531"/>
                    </a:lnTo>
                    <a:lnTo>
                      <a:pt x="6718" y="13516"/>
                    </a:lnTo>
                    <a:lnTo>
                      <a:pt x="6763" y="13391"/>
                    </a:lnTo>
                    <a:lnTo>
                      <a:pt x="6839" y="13297"/>
                    </a:lnTo>
                    <a:lnTo>
                      <a:pt x="6992" y="13360"/>
                    </a:lnTo>
                    <a:lnTo>
                      <a:pt x="7129" y="13453"/>
                    </a:lnTo>
                    <a:lnTo>
                      <a:pt x="7571" y="13516"/>
                    </a:lnTo>
                    <a:lnTo>
                      <a:pt x="7693" y="13578"/>
                    </a:lnTo>
                    <a:lnTo>
                      <a:pt x="7967" y="13656"/>
                    </a:lnTo>
                    <a:lnTo>
                      <a:pt x="8119" y="13594"/>
                    </a:lnTo>
                    <a:lnTo>
                      <a:pt x="8469" y="13797"/>
                    </a:lnTo>
                    <a:lnTo>
                      <a:pt x="8546" y="14000"/>
                    </a:lnTo>
                    <a:lnTo>
                      <a:pt x="8606" y="14031"/>
                    </a:lnTo>
                    <a:lnTo>
                      <a:pt x="8637" y="14109"/>
                    </a:lnTo>
                    <a:lnTo>
                      <a:pt x="8698" y="14124"/>
                    </a:lnTo>
                    <a:lnTo>
                      <a:pt x="8850" y="14218"/>
                    </a:lnTo>
                    <a:lnTo>
                      <a:pt x="9048" y="14499"/>
                    </a:lnTo>
                    <a:lnTo>
                      <a:pt x="9383" y="14795"/>
                    </a:lnTo>
                    <a:lnTo>
                      <a:pt x="9551" y="15061"/>
                    </a:lnTo>
                    <a:lnTo>
                      <a:pt x="9566" y="15186"/>
                    </a:lnTo>
                    <a:lnTo>
                      <a:pt x="10069" y="16419"/>
                    </a:lnTo>
                    <a:lnTo>
                      <a:pt x="10145" y="16668"/>
                    </a:lnTo>
                    <a:lnTo>
                      <a:pt x="10693" y="17308"/>
                    </a:lnTo>
                    <a:lnTo>
                      <a:pt x="10739" y="17464"/>
                    </a:lnTo>
                    <a:lnTo>
                      <a:pt x="11120" y="17886"/>
                    </a:lnTo>
                    <a:lnTo>
                      <a:pt x="11227" y="17948"/>
                    </a:lnTo>
                    <a:lnTo>
                      <a:pt x="11379" y="18135"/>
                    </a:lnTo>
                    <a:lnTo>
                      <a:pt x="11425" y="18245"/>
                    </a:lnTo>
                    <a:lnTo>
                      <a:pt x="11394" y="18666"/>
                    </a:lnTo>
                    <a:lnTo>
                      <a:pt x="11516" y="18822"/>
                    </a:lnTo>
                    <a:lnTo>
                      <a:pt x="11562" y="19290"/>
                    </a:lnTo>
                    <a:lnTo>
                      <a:pt x="11684" y="19446"/>
                    </a:lnTo>
                    <a:lnTo>
                      <a:pt x="12080" y="20227"/>
                    </a:lnTo>
                    <a:lnTo>
                      <a:pt x="12110" y="20445"/>
                    </a:lnTo>
                    <a:lnTo>
                      <a:pt x="12384" y="20476"/>
                    </a:lnTo>
                    <a:lnTo>
                      <a:pt x="12689" y="20664"/>
                    </a:lnTo>
                    <a:lnTo>
                      <a:pt x="13054" y="20789"/>
                    </a:lnTo>
                    <a:lnTo>
                      <a:pt x="13603" y="21147"/>
                    </a:lnTo>
                    <a:lnTo>
                      <a:pt x="14334" y="21210"/>
                    </a:lnTo>
                    <a:lnTo>
                      <a:pt x="14486" y="21225"/>
                    </a:lnTo>
                    <a:lnTo>
                      <a:pt x="14882" y="21506"/>
                    </a:lnTo>
                    <a:lnTo>
                      <a:pt x="15080" y="21600"/>
                    </a:lnTo>
                    <a:lnTo>
                      <a:pt x="15263" y="21366"/>
                    </a:lnTo>
                    <a:lnTo>
                      <a:pt x="15431" y="21413"/>
                    </a:lnTo>
                    <a:lnTo>
                      <a:pt x="15492" y="21350"/>
                    </a:lnTo>
                    <a:lnTo>
                      <a:pt x="15492" y="21241"/>
                    </a:lnTo>
                    <a:lnTo>
                      <a:pt x="15324" y="21179"/>
                    </a:lnTo>
                    <a:lnTo>
                      <a:pt x="15355" y="21116"/>
                    </a:lnTo>
                    <a:lnTo>
                      <a:pt x="15187" y="20913"/>
                    </a:lnTo>
                    <a:lnTo>
                      <a:pt x="14943" y="19977"/>
                    </a:lnTo>
                    <a:lnTo>
                      <a:pt x="14821" y="19603"/>
                    </a:lnTo>
                    <a:lnTo>
                      <a:pt x="15004" y="19040"/>
                    </a:lnTo>
                    <a:lnTo>
                      <a:pt x="14974" y="18853"/>
                    </a:lnTo>
                    <a:lnTo>
                      <a:pt x="14928" y="18822"/>
                    </a:lnTo>
                    <a:lnTo>
                      <a:pt x="14882" y="18806"/>
                    </a:lnTo>
                    <a:lnTo>
                      <a:pt x="14852" y="18775"/>
                    </a:lnTo>
                    <a:lnTo>
                      <a:pt x="14852" y="18728"/>
                    </a:lnTo>
                    <a:lnTo>
                      <a:pt x="14882" y="18697"/>
                    </a:lnTo>
                    <a:lnTo>
                      <a:pt x="15126" y="18541"/>
                    </a:lnTo>
                    <a:lnTo>
                      <a:pt x="15278" y="18026"/>
                    </a:lnTo>
                    <a:lnTo>
                      <a:pt x="15157" y="17979"/>
                    </a:lnTo>
                    <a:lnTo>
                      <a:pt x="15111" y="17730"/>
                    </a:lnTo>
                    <a:lnTo>
                      <a:pt x="15233" y="17574"/>
                    </a:lnTo>
                    <a:lnTo>
                      <a:pt x="15400" y="17698"/>
                    </a:lnTo>
                    <a:lnTo>
                      <a:pt x="15674" y="17496"/>
                    </a:lnTo>
                    <a:lnTo>
                      <a:pt x="15751" y="17230"/>
                    </a:lnTo>
                    <a:lnTo>
                      <a:pt x="15614" y="17121"/>
                    </a:lnTo>
                    <a:lnTo>
                      <a:pt x="15674" y="16996"/>
                    </a:lnTo>
                    <a:lnTo>
                      <a:pt x="15735" y="17027"/>
                    </a:lnTo>
                    <a:lnTo>
                      <a:pt x="15812" y="17043"/>
                    </a:lnTo>
                    <a:lnTo>
                      <a:pt x="15872" y="16965"/>
                    </a:lnTo>
                    <a:lnTo>
                      <a:pt x="15964" y="17012"/>
                    </a:lnTo>
                    <a:lnTo>
                      <a:pt x="16055" y="17012"/>
                    </a:lnTo>
                    <a:lnTo>
                      <a:pt x="16131" y="16980"/>
                    </a:lnTo>
                    <a:lnTo>
                      <a:pt x="16147" y="16918"/>
                    </a:lnTo>
                    <a:lnTo>
                      <a:pt x="16147" y="16699"/>
                    </a:lnTo>
                    <a:lnTo>
                      <a:pt x="16177" y="16637"/>
                    </a:lnTo>
                    <a:lnTo>
                      <a:pt x="16253" y="16621"/>
                    </a:lnTo>
                    <a:lnTo>
                      <a:pt x="16284" y="16653"/>
                    </a:lnTo>
                    <a:lnTo>
                      <a:pt x="16360" y="16668"/>
                    </a:lnTo>
                    <a:lnTo>
                      <a:pt x="16771" y="16559"/>
                    </a:lnTo>
                    <a:lnTo>
                      <a:pt x="16817" y="16543"/>
                    </a:lnTo>
                    <a:lnTo>
                      <a:pt x="16832" y="16465"/>
                    </a:lnTo>
                    <a:lnTo>
                      <a:pt x="16802" y="16419"/>
                    </a:lnTo>
                    <a:lnTo>
                      <a:pt x="16588" y="16294"/>
                    </a:lnTo>
                    <a:lnTo>
                      <a:pt x="16588" y="16200"/>
                    </a:lnTo>
                    <a:lnTo>
                      <a:pt x="16969" y="16091"/>
                    </a:lnTo>
                    <a:lnTo>
                      <a:pt x="17030" y="16013"/>
                    </a:lnTo>
                    <a:lnTo>
                      <a:pt x="17137" y="15982"/>
                    </a:lnTo>
                    <a:lnTo>
                      <a:pt x="17167" y="16013"/>
                    </a:lnTo>
                    <a:lnTo>
                      <a:pt x="17122" y="16060"/>
                    </a:lnTo>
                    <a:lnTo>
                      <a:pt x="17183" y="16169"/>
                    </a:lnTo>
                    <a:lnTo>
                      <a:pt x="17243" y="16169"/>
                    </a:lnTo>
                    <a:lnTo>
                      <a:pt x="17320" y="16107"/>
                    </a:lnTo>
                    <a:lnTo>
                      <a:pt x="17914" y="15919"/>
                    </a:lnTo>
                    <a:lnTo>
                      <a:pt x="18904" y="15264"/>
                    </a:lnTo>
                    <a:lnTo>
                      <a:pt x="18949" y="15014"/>
                    </a:lnTo>
                    <a:lnTo>
                      <a:pt x="19406" y="14608"/>
                    </a:lnTo>
                    <a:lnTo>
                      <a:pt x="19422" y="14546"/>
                    </a:lnTo>
                    <a:lnTo>
                      <a:pt x="19224" y="14265"/>
                    </a:lnTo>
                    <a:lnTo>
                      <a:pt x="19269" y="14046"/>
                    </a:lnTo>
                    <a:lnTo>
                      <a:pt x="19574" y="13922"/>
                    </a:lnTo>
                    <a:lnTo>
                      <a:pt x="19635" y="13922"/>
                    </a:lnTo>
                    <a:lnTo>
                      <a:pt x="19589" y="14171"/>
                    </a:lnTo>
                    <a:lnTo>
                      <a:pt x="19620" y="14249"/>
                    </a:lnTo>
                    <a:lnTo>
                      <a:pt x="19970" y="14202"/>
                    </a:lnTo>
                    <a:lnTo>
                      <a:pt x="20031" y="14296"/>
                    </a:lnTo>
                    <a:lnTo>
                      <a:pt x="20732" y="13984"/>
                    </a:lnTo>
                    <a:lnTo>
                      <a:pt x="21143" y="13937"/>
                    </a:lnTo>
                    <a:lnTo>
                      <a:pt x="21158" y="13922"/>
                    </a:lnTo>
                    <a:lnTo>
                      <a:pt x="21143" y="13875"/>
                    </a:lnTo>
                    <a:lnTo>
                      <a:pt x="21067" y="13797"/>
                    </a:lnTo>
                    <a:lnTo>
                      <a:pt x="21036" y="13672"/>
                    </a:lnTo>
                    <a:lnTo>
                      <a:pt x="21082" y="13609"/>
                    </a:lnTo>
                    <a:lnTo>
                      <a:pt x="21128" y="13484"/>
                    </a:lnTo>
                    <a:lnTo>
                      <a:pt x="21250" y="13360"/>
                    </a:lnTo>
                    <a:lnTo>
                      <a:pt x="21402" y="12923"/>
                    </a:lnTo>
                    <a:lnTo>
                      <a:pt x="21280" y="12735"/>
                    </a:lnTo>
                    <a:lnTo>
                      <a:pt x="21280" y="12595"/>
                    </a:lnTo>
                    <a:lnTo>
                      <a:pt x="21311" y="12501"/>
                    </a:lnTo>
                    <a:lnTo>
                      <a:pt x="21295" y="12376"/>
                    </a:lnTo>
                    <a:lnTo>
                      <a:pt x="21341" y="12127"/>
                    </a:lnTo>
                    <a:lnTo>
                      <a:pt x="21463" y="12033"/>
                    </a:lnTo>
                    <a:lnTo>
                      <a:pt x="21539" y="11846"/>
                    </a:lnTo>
                    <a:lnTo>
                      <a:pt x="21600" y="11487"/>
                    </a:lnTo>
                    <a:lnTo>
                      <a:pt x="21600" y="11268"/>
                    </a:lnTo>
                    <a:lnTo>
                      <a:pt x="21539" y="10956"/>
                    </a:lnTo>
                    <a:lnTo>
                      <a:pt x="21417" y="10738"/>
                    </a:lnTo>
                    <a:lnTo>
                      <a:pt x="21356" y="10675"/>
                    </a:lnTo>
                    <a:lnTo>
                      <a:pt x="21387" y="10566"/>
                    </a:lnTo>
                    <a:lnTo>
                      <a:pt x="21326" y="10488"/>
                    </a:lnTo>
                    <a:lnTo>
                      <a:pt x="21234" y="10301"/>
                    </a:lnTo>
                    <a:lnTo>
                      <a:pt x="21128" y="10207"/>
                    </a:lnTo>
                    <a:lnTo>
                      <a:pt x="21097" y="10145"/>
                    </a:lnTo>
                    <a:lnTo>
                      <a:pt x="21158" y="9926"/>
                    </a:lnTo>
                    <a:lnTo>
                      <a:pt x="21021" y="9645"/>
                    </a:lnTo>
                    <a:lnTo>
                      <a:pt x="20793" y="9427"/>
                    </a:lnTo>
                    <a:lnTo>
                      <a:pt x="20717" y="9302"/>
                    </a:lnTo>
                    <a:lnTo>
                      <a:pt x="20671" y="7304"/>
                    </a:lnTo>
                    <a:lnTo>
                      <a:pt x="20671" y="6243"/>
                    </a:lnTo>
                    <a:lnTo>
                      <a:pt x="20427" y="6181"/>
                    </a:lnTo>
                    <a:lnTo>
                      <a:pt x="20214" y="6274"/>
                    </a:lnTo>
                    <a:lnTo>
                      <a:pt x="20138" y="6259"/>
                    </a:lnTo>
                    <a:cubicBezTo>
                      <a:pt x="20138" y="6259"/>
                      <a:pt x="19894" y="6071"/>
                      <a:pt x="19894" y="6071"/>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65" name="Google Shape;265;p17"/>
              <p:cNvSpPr/>
              <p:nvPr/>
            </p:nvSpPr>
            <p:spPr>
              <a:xfrm>
                <a:off x="5969366" y="4131243"/>
                <a:ext cx="2142256" cy="1149314"/>
              </a:xfrm>
              <a:custGeom>
                <a:avLst/>
                <a:gdLst/>
                <a:ahLst/>
                <a:cxnLst/>
                <a:rect l="l" t="t" r="r" b="b"/>
                <a:pathLst>
                  <a:path w="21600" h="21600" extrusionOk="0">
                    <a:moveTo>
                      <a:pt x="633" y="0"/>
                    </a:moveTo>
                    <a:lnTo>
                      <a:pt x="19385" y="804"/>
                    </a:lnTo>
                    <a:lnTo>
                      <a:pt x="20593" y="2519"/>
                    </a:lnTo>
                    <a:lnTo>
                      <a:pt x="20219" y="3376"/>
                    </a:lnTo>
                    <a:lnTo>
                      <a:pt x="20133" y="4235"/>
                    </a:lnTo>
                    <a:lnTo>
                      <a:pt x="20334" y="4663"/>
                    </a:lnTo>
                    <a:lnTo>
                      <a:pt x="20651" y="4931"/>
                    </a:lnTo>
                    <a:lnTo>
                      <a:pt x="20823" y="6111"/>
                    </a:lnTo>
                    <a:lnTo>
                      <a:pt x="21111" y="6485"/>
                    </a:lnTo>
                    <a:lnTo>
                      <a:pt x="21399" y="6592"/>
                    </a:lnTo>
                    <a:lnTo>
                      <a:pt x="21513" y="6753"/>
                    </a:lnTo>
                    <a:lnTo>
                      <a:pt x="21600" y="21600"/>
                    </a:lnTo>
                    <a:lnTo>
                      <a:pt x="0" y="20743"/>
                    </a:lnTo>
                    <a:cubicBezTo>
                      <a:pt x="0" y="20743"/>
                      <a:pt x="633" y="0"/>
                      <a:pt x="633" y="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66" name="Google Shape;266;p17"/>
              <p:cNvSpPr/>
              <p:nvPr/>
            </p:nvSpPr>
            <p:spPr>
              <a:xfrm>
                <a:off x="5514862" y="2990505"/>
                <a:ext cx="2385431" cy="1183622"/>
              </a:xfrm>
              <a:custGeom>
                <a:avLst/>
                <a:gdLst/>
                <a:ahLst/>
                <a:cxnLst/>
                <a:rect l="l" t="t" r="r" b="b"/>
                <a:pathLst>
                  <a:path w="21600" h="21600" extrusionOk="0">
                    <a:moveTo>
                      <a:pt x="0" y="13324"/>
                    </a:moveTo>
                    <a:lnTo>
                      <a:pt x="568" y="0"/>
                    </a:lnTo>
                    <a:lnTo>
                      <a:pt x="13884" y="1405"/>
                    </a:lnTo>
                    <a:lnTo>
                      <a:pt x="14245" y="2446"/>
                    </a:lnTo>
                    <a:lnTo>
                      <a:pt x="14684" y="2446"/>
                    </a:lnTo>
                    <a:lnTo>
                      <a:pt x="15019" y="2290"/>
                    </a:lnTo>
                    <a:lnTo>
                      <a:pt x="15277" y="2654"/>
                    </a:lnTo>
                    <a:lnTo>
                      <a:pt x="15484" y="3539"/>
                    </a:lnTo>
                    <a:lnTo>
                      <a:pt x="15819" y="3695"/>
                    </a:lnTo>
                    <a:lnTo>
                      <a:pt x="16181" y="3539"/>
                    </a:lnTo>
                    <a:lnTo>
                      <a:pt x="16516" y="3018"/>
                    </a:lnTo>
                    <a:lnTo>
                      <a:pt x="16955" y="3018"/>
                    </a:lnTo>
                    <a:lnTo>
                      <a:pt x="17213" y="3175"/>
                    </a:lnTo>
                    <a:lnTo>
                      <a:pt x="18271" y="4580"/>
                    </a:lnTo>
                    <a:lnTo>
                      <a:pt x="18787" y="5308"/>
                    </a:lnTo>
                    <a:lnTo>
                      <a:pt x="18787" y="5986"/>
                    </a:lnTo>
                    <a:lnTo>
                      <a:pt x="19148" y="6401"/>
                    </a:lnTo>
                    <a:lnTo>
                      <a:pt x="19148" y="6870"/>
                    </a:lnTo>
                    <a:lnTo>
                      <a:pt x="18994" y="7807"/>
                    </a:lnTo>
                    <a:lnTo>
                      <a:pt x="19252" y="8276"/>
                    </a:lnTo>
                    <a:lnTo>
                      <a:pt x="19406" y="9369"/>
                    </a:lnTo>
                    <a:lnTo>
                      <a:pt x="19690" y="9889"/>
                    </a:lnTo>
                    <a:lnTo>
                      <a:pt x="19587" y="10410"/>
                    </a:lnTo>
                    <a:lnTo>
                      <a:pt x="19690" y="10982"/>
                    </a:lnTo>
                    <a:lnTo>
                      <a:pt x="20026" y="11502"/>
                    </a:lnTo>
                    <a:lnTo>
                      <a:pt x="20129" y="12023"/>
                    </a:lnTo>
                    <a:lnTo>
                      <a:pt x="20026" y="12595"/>
                    </a:lnTo>
                    <a:lnTo>
                      <a:pt x="19949" y="13636"/>
                    </a:lnTo>
                    <a:lnTo>
                      <a:pt x="20284" y="14001"/>
                    </a:lnTo>
                    <a:lnTo>
                      <a:pt x="20387" y="14521"/>
                    </a:lnTo>
                    <a:lnTo>
                      <a:pt x="20207" y="15042"/>
                    </a:lnTo>
                    <a:lnTo>
                      <a:pt x="20284" y="15563"/>
                    </a:lnTo>
                    <a:lnTo>
                      <a:pt x="20465" y="16083"/>
                    </a:lnTo>
                    <a:lnTo>
                      <a:pt x="20387" y="16603"/>
                    </a:lnTo>
                    <a:lnTo>
                      <a:pt x="20465" y="17331"/>
                    </a:lnTo>
                    <a:lnTo>
                      <a:pt x="20568" y="17644"/>
                    </a:lnTo>
                    <a:lnTo>
                      <a:pt x="20748" y="18217"/>
                    </a:lnTo>
                    <a:lnTo>
                      <a:pt x="21007" y="18737"/>
                    </a:lnTo>
                    <a:lnTo>
                      <a:pt x="21084" y="19621"/>
                    </a:lnTo>
                    <a:lnTo>
                      <a:pt x="21445" y="20507"/>
                    </a:lnTo>
                    <a:lnTo>
                      <a:pt x="21600" y="20714"/>
                    </a:lnTo>
                    <a:lnTo>
                      <a:pt x="21523" y="21391"/>
                    </a:lnTo>
                    <a:lnTo>
                      <a:pt x="21574" y="21600"/>
                    </a:lnTo>
                    <a:lnTo>
                      <a:pt x="4748" y="20819"/>
                    </a:lnTo>
                    <a:lnTo>
                      <a:pt x="4955" y="14156"/>
                    </a:lnTo>
                    <a:lnTo>
                      <a:pt x="0" y="13324"/>
                    </a:lnTo>
                    <a:cubicBezTo>
                      <a:pt x="0" y="13324"/>
                      <a:pt x="0" y="13324"/>
                      <a:pt x="0" y="13324"/>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67" name="Google Shape;267;p17"/>
              <p:cNvSpPr/>
              <p:nvPr/>
            </p:nvSpPr>
            <p:spPr>
              <a:xfrm>
                <a:off x="5578550" y="1912667"/>
                <a:ext cx="2023562" cy="1366597"/>
              </a:xfrm>
              <a:custGeom>
                <a:avLst/>
                <a:gdLst/>
                <a:ahLst/>
                <a:cxnLst/>
                <a:rect l="l" t="t" r="r" b="b"/>
                <a:pathLst>
                  <a:path w="21600" h="21600" extrusionOk="0">
                    <a:moveTo>
                      <a:pt x="0" y="17001"/>
                    </a:moveTo>
                    <a:lnTo>
                      <a:pt x="639" y="5591"/>
                    </a:lnTo>
                    <a:lnTo>
                      <a:pt x="974" y="0"/>
                    </a:lnTo>
                    <a:lnTo>
                      <a:pt x="21204" y="1307"/>
                    </a:lnTo>
                    <a:lnTo>
                      <a:pt x="21235" y="1804"/>
                    </a:lnTo>
                    <a:lnTo>
                      <a:pt x="21052" y="2390"/>
                    </a:lnTo>
                    <a:lnTo>
                      <a:pt x="20566" y="3157"/>
                    </a:lnTo>
                    <a:lnTo>
                      <a:pt x="20596" y="3653"/>
                    </a:lnTo>
                    <a:lnTo>
                      <a:pt x="21570" y="5051"/>
                    </a:lnTo>
                    <a:lnTo>
                      <a:pt x="21600" y="15557"/>
                    </a:lnTo>
                    <a:lnTo>
                      <a:pt x="21418" y="15512"/>
                    </a:lnTo>
                    <a:lnTo>
                      <a:pt x="21174" y="15557"/>
                    </a:lnTo>
                    <a:lnTo>
                      <a:pt x="21265" y="15918"/>
                    </a:lnTo>
                    <a:lnTo>
                      <a:pt x="21387" y="16234"/>
                    </a:lnTo>
                    <a:lnTo>
                      <a:pt x="21235" y="16820"/>
                    </a:lnTo>
                    <a:lnTo>
                      <a:pt x="21448" y="17135"/>
                    </a:lnTo>
                    <a:lnTo>
                      <a:pt x="21570" y="17993"/>
                    </a:lnTo>
                    <a:lnTo>
                      <a:pt x="21357" y="18263"/>
                    </a:lnTo>
                    <a:lnTo>
                      <a:pt x="21418" y="18760"/>
                    </a:lnTo>
                    <a:lnTo>
                      <a:pt x="21113" y="19796"/>
                    </a:lnTo>
                    <a:lnTo>
                      <a:pt x="21418" y="20879"/>
                    </a:lnTo>
                    <a:lnTo>
                      <a:pt x="21478" y="21465"/>
                    </a:lnTo>
                    <a:lnTo>
                      <a:pt x="21478" y="21600"/>
                    </a:lnTo>
                    <a:lnTo>
                      <a:pt x="20870" y="20969"/>
                    </a:lnTo>
                    <a:lnTo>
                      <a:pt x="19623" y="19751"/>
                    </a:lnTo>
                    <a:lnTo>
                      <a:pt x="19318" y="19616"/>
                    </a:lnTo>
                    <a:lnTo>
                      <a:pt x="18801" y="19616"/>
                    </a:lnTo>
                    <a:lnTo>
                      <a:pt x="18406" y="20067"/>
                    </a:lnTo>
                    <a:lnTo>
                      <a:pt x="17980" y="20202"/>
                    </a:lnTo>
                    <a:lnTo>
                      <a:pt x="17584" y="20067"/>
                    </a:lnTo>
                    <a:lnTo>
                      <a:pt x="17341" y="19300"/>
                    </a:lnTo>
                    <a:lnTo>
                      <a:pt x="17037" y="18985"/>
                    </a:lnTo>
                    <a:lnTo>
                      <a:pt x="16641" y="19120"/>
                    </a:lnTo>
                    <a:lnTo>
                      <a:pt x="16124" y="19120"/>
                    </a:lnTo>
                    <a:lnTo>
                      <a:pt x="15698" y="18218"/>
                    </a:lnTo>
                    <a:cubicBezTo>
                      <a:pt x="15698" y="18218"/>
                      <a:pt x="0" y="17001"/>
                      <a:pt x="0" y="17001"/>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68" name="Google Shape;268;p17"/>
              <p:cNvSpPr/>
              <p:nvPr/>
            </p:nvSpPr>
            <p:spPr>
              <a:xfrm>
                <a:off x="5665399" y="814815"/>
                <a:ext cx="1899081" cy="1186480"/>
              </a:xfrm>
              <a:custGeom>
                <a:avLst/>
                <a:gdLst/>
                <a:ahLst/>
                <a:cxnLst/>
                <a:rect l="l" t="t" r="r" b="b"/>
                <a:pathLst>
                  <a:path w="21600" h="21600" extrusionOk="0">
                    <a:moveTo>
                      <a:pt x="0" y="20095"/>
                    </a:moveTo>
                    <a:lnTo>
                      <a:pt x="1038" y="0"/>
                    </a:lnTo>
                    <a:lnTo>
                      <a:pt x="6616" y="623"/>
                    </a:lnTo>
                    <a:lnTo>
                      <a:pt x="10573" y="1090"/>
                    </a:lnTo>
                    <a:lnTo>
                      <a:pt x="19881" y="1506"/>
                    </a:lnTo>
                    <a:lnTo>
                      <a:pt x="19914" y="2025"/>
                    </a:lnTo>
                    <a:lnTo>
                      <a:pt x="20205" y="3583"/>
                    </a:lnTo>
                    <a:lnTo>
                      <a:pt x="20108" y="4050"/>
                    </a:lnTo>
                    <a:lnTo>
                      <a:pt x="20011" y="5141"/>
                    </a:lnTo>
                    <a:lnTo>
                      <a:pt x="20043" y="7010"/>
                    </a:lnTo>
                    <a:lnTo>
                      <a:pt x="20303" y="9138"/>
                    </a:lnTo>
                    <a:lnTo>
                      <a:pt x="20660" y="9762"/>
                    </a:lnTo>
                    <a:lnTo>
                      <a:pt x="20887" y="11683"/>
                    </a:lnTo>
                    <a:lnTo>
                      <a:pt x="20951" y="15006"/>
                    </a:lnTo>
                    <a:lnTo>
                      <a:pt x="21081" y="15681"/>
                    </a:lnTo>
                    <a:lnTo>
                      <a:pt x="21081" y="16875"/>
                    </a:lnTo>
                    <a:lnTo>
                      <a:pt x="21113" y="17394"/>
                    </a:lnTo>
                    <a:lnTo>
                      <a:pt x="21600" y="19731"/>
                    </a:lnTo>
                    <a:lnTo>
                      <a:pt x="21535" y="20614"/>
                    </a:lnTo>
                    <a:lnTo>
                      <a:pt x="21568" y="21600"/>
                    </a:lnTo>
                    <a:cubicBezTo>
                      <a:pt x="21568" y="21600"/>
                      <a:pt x="0" y="20095"/>
                      <a:pt x="0" y="20095"/>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69" name="Google Shape;269;p17"/>
              <p:cNvSpPr/>
              <p:nvPr/>
            </p:nvSpPr>
            <p:spPr>
              <a:xfrm>
                <a:off x="2805198" y="403120"/>
                <a:ext cx="2958629" cy="1869779"/>
              </a:xfrm>
              <a:custGeom>
                <a:avLst/>
                <a:gdLst/>
                <a:ahLst/>
                <a:cxnLst/>
                <a:rect l="l" t="t" r="r" b="b"/>
                <a:pathLst>
                  <a:path w="21600" h="21600" extrusionOk="0">
                    <a:moveTo>
                      <a:pt x="20704" y="21600"/>
                    </a:moveTo>
                    <a:lnTo>
                      <a:pt x="7561" y="19065"/>
                    </a:lnTo>
                    <a:lnTo>
                      <a:pt x="7374" y="21172"/>
                    </a:lnTo>
                    <a:lnTo>
                      <a:pt x="7374" y="21205"/>
                    </a:lnTo>
                    <a:lnTo>
                      <a:pt x="7186" y="20909"/>
                    </a:lnTo>
                    <a:lnTo>
                      <a:pt x="7103" y="20415"/>
                    </a:lnTo>
                    <a:lnTo>
                      <a:pt x="6832" y="19954"/>
                    </a:lnTo>
                    <a:lnTo>
                      <a:pt x="6603" y="20250"/>
                    </a:lnTo>
                    <a:lnTo>
                      <a:pt x="6624" y="20579"/>
                    </a:lnTo>
                    <a:lnTo>
                      <a:pt x="6082" y="20579"/>
                    </a:lnTo>
                    <a:lnTo>
                      <a:pt x="5999" y="20645"/>
                    </a:lnTo>
                    <a:lnTo>
                      <a:pt x="5770" y="20448"/>
                    </a:lnTo>
                    <a:lnTo>
                      <a:pt x="5270" y="20415"/>
                    </a:lnTo>
                    <a:lnTo>
                      <a:pt x="5166" y="20250"/>
                    </a:lnTo>
                    <a:lnTo>
                      <a:pt x="5020" y="20283"/>
                    </a:lnTo>
                    <a:lnTo>
                      <a:pt x="4853" y="20547"/>
                    </a:lnTo>
                    <a:lnTo>
                      <a:pt x="4666" y="20514"/>
                    </a:lnTo>
                    <a:lnTo>
                      <a:pt x="4249" y="20250"/>
                    </a:lnTo>
                    <a:lnTo>
                      <a:pt x="4145" y="20382"/>
                    </a:lnTo>
                    <a:lnTo>
                      <a:pt x="4020" y="20777"/>
                    </a:lnTo>
                    <a:lnTo>
                      <a:pt x="3749" y="20547"/>
                    </a:lnTo>
                    <a:lnTo>
                      <a:pt x="3624" y="20086"/>
                    </a:lnTo>
                    <a:lnTo>
                      <a:pt x="3624" y="19921"/>
                    </a:lnTo>
                    <a:lnTo>
                      <a:pt x="3687" y="19361"/>
                    </a:lnTo>
                    <a:lnTo>
                      <a:pt x="3645" y="19098"/>
                    </a:lnTo>
                    <a:lnTo>
                      <a:pt x="3458" y="18703"/>
                    </a:lnTo>
                    <a:lnTo>
                      <a:pt x="3229" y="18703"/>
                    </a:lnTo>
                    <a:lnTo>
                      <a:pt x="3020" y="18176"/>
                    </a:lnTo>
                    <a:lnTo>
                      <a:pt x="3145" y="17813"/>
                    </a:lnTo>
                    <a:lnTo>
                      <a:pt x="3145" y="17550"/>
                    </a:lnTo>
                    <a:lnTo>
                      <a:pt x="2937" y="17089"/>
                    </a:lnTo>
                    <a:lnTo>
                      <a:pt x="2812" y="16529"/>
                    </a:lnTo>
                    <a:lnTo>
                      <a:pt x="2812" y="15673"/>
                    </a:lnTo>
                    <a:lnTo>
                      <a:pt x="2874" y="15146"/>
                    </a:lnTo>
                    <a:lnTo>
                      <a:pt x="2770" y="15015"/>
                    </a:lnTo>
                    <a:lnTo>
                      <a:pt x="2708" y="14916"/>
                    </a:lnTo>
                    <a:lnTo>
                      <a:pt x="2625" y="14620"/>
                    </a:lnTo>
                    <a:lnTo>
                      <a:pt x="2562" y="14554"/>
                    </a:lnTo>
                    <a:lnTo>
                      <a:pt x="2479" y="14620"/>
                    </a:lnTo>
                    <a:lnTo>
                      <a:pt x="1895" y="15344"/>
                    </a:lnTo>
                    <a:lnTo>
                      <a:pt x="1791" y="15410"/>
                    </a:lnTo>
                    <a:lnTo>
                      <a:pt x="1416" y="14817"/>
                    </a:lnTo>
                    <a:lnTo>
                      <a:pt x="1520" y="14488"/>
                    </a:lnTo>
                    <a:lnTo>
                      <a:pt x="1500" y="14225"/>
                    </a:lnTo>
                    <a:lnTo>
                      <a:pt x="1500" y="13862"/>
                    </a:lnTo>
                    <a:lnTo>
                      <a:pt x="1812" y="13533"/>
                    </a:lnTo>
                    <a:lnTo>
                      <a:pt x="1833" y="13171"/>
                    </a:lnTo>
                    <a:lnTo>
                      <a:pt x="1791" y="13105"/>
                    </a:lnTo>
                    <a:lnTo>
                      <a:pt x="1812" y="12447"/>
                    </a:lnTo>
                    <a:lnTo>
                      <a:pt x="1958" y="12249"/>
                    </a:lnTo>
                    <a:lnTo>
                      <a:pt x="1937" y="12018"/>
                    </a:lnTo>
                    <a:lnTo>
                      <a:pt x="2354" y="10668"/>
                    </a:lnTo>
                    <a:lnTo>
                      <a:pt x="2229" y="10438"/>
                    </a:lnTo>
                    <a:lnTo>
                      <a:pt x="1833" y="10339"/>
                    </a:lnTo>
                    <a:lnTo>
                      <a:pt x="1812" y="10010"/>
                    </a:lnTo>
                    <a:lnTo>
                      <a:pt x="1520" y="9977"/>
                    </a:lnTo>
                    <a:lnTo>
                      <a:pt x="1375" y="9450"/>
                    </a:lnTo>
                    <a:lnTo>
                      <a:pt x="1312" y="8923"/>
                    </a:lnTo>
                    <a:lnTo>
                      <a:pt x="1000" y="7804"/>
                    </a:lnTo>
                    <a:lnTo>
                      <a:pt x="542" y="7112"/>
                    </a:lnTo>
                    <a:lnTo>
                      <a:pt x="333" y="6651"/>
                    </a:lnTo>
                    <a:lnTo>
                      <a:pt x="208" y="6421"/>
                    </a:lnTo>
                    <a:lnTo>
                      <a:pt x="312" y="6223"/>
                    </a:lnTo>
                    <a:lnTo>
                      <a:pt x="396" y="5795"/>
                    </a:lnTo>
                    <a:lnTo>
                      <a:pt x="312" y="5104"/>
                    </a:lnTo>
                    <a:lnTo>
                      <a:pt x="0" y="4017"/>
                    </a:lnTo>
                    <a:lnTo>
                      <a:pt x="458" y="0"/>
                    </a:lnTo>
                    <a:lnTo>
                      <a:pt x="2437" y="527"/>
                    </a:lnTo>
                    <a:lnTo>
                      <a:pt x="7728" y="1943"/>
                    </a:lnTo>
                    <a:lnTo>
                      <a:pt x="13143" y="3392"/>
                    </a:lnTo>
                    <a:lnTo>
                      <a:pt x="21600" y="4774"/>
                    </a:lnTo>
                    <a:lnTo>
                      <a:pt x="20933" y="17517"/>
                    </a:lnTo>
                    <a:cubicBezTo>
                      <a:pt x="20933" y="17517"/>
                      <a:pt x="20704" y="21600"/>
                      <a:pt x="20704" y="2160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70" name="Google Shape;270;p17"/>
              <p:cNvSpPr/>
              <p:nvPr/>
            </p:nvSpPr>
            <p:spPr>
              <a:xfrm>
                <a:off x="3621571" y="2044181"/>
                <a:ext cx="2014878" cy="1672508"/>
              </a:xfrm>
              <a:custGeom>
                <a:avLst/>
                <a:gdLst/>
                <a:ahLst/>
                <a:cxnLst/>
                <a:rect l="l" t="t" r="r" b="b"/>
                <a:pathLst>
                  <a:path w="21600" h="21600" extrusionOk="0">
                    <a:moveTo>
                      <a:pt x="20286" y="21600"/>
                    </a:moveTo>
                    <a:lnTo>
                      <a:pt x="20958" y="12164"/>
                    </a:lnTo>
                    <a:lnTo>
                      <a:pt x="21600" y="2838"/>
                    </a:lnTo>
                    <a:lnTo>
                      <a:pt x="2322" y="0"/>
                    </a:lnTo>
                    <a:lnTo>
                      <a:pt x="2047" y="2359"/>
                    </a:lnTo>
                    <a:lnTo>
                      <a:pt x="641" y="14044"/>
                    </a:lnTo>
                    <a:lnTo>
                      <a:pt x="611" y="14044"/>
                    </a:lnTo>
                    <a:lnTo>
                      <a:pt x="0" y="18614"/>
                    </a:lnTo>
                    <a:lnTo>
                      <a:pt x="5744" y="19684"/>
                    </a:lnTo>
                    <a:lnTo>
                      <a:pt x="20286" y="21600"/>
                    </a:lnTo>
                    <a:cubicBezTo>
                      <a:pt x="20286" y="21600"/>
                      <a:pt x="20286" y="21600"/>
                      <a:pt x="20286" y="2160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71" name="Google Shape;271;p17"/>
              <p:cNvSpPr/>
              <p:nvPr/>
            </p:nvSpPr>
            <p:spPr>
              <a:xfrm>
                <a:off x="3957384" y="3568021"/>
                <a:ext cx="2101726" cy="1661074"/>
              </a:xfrm>
              <a:custGeom>
                <a:avLst/>
                <a:gdLst/>
                <a:ahLst/>
                <a:cxnLst/>
                <a:rect l="l" t="t" r="r" b="b"/>
                <a:pathLst>
                  <a:path w="21600" h="21600" extrusionOk="0">
                    <a:moveTo>
                      <a:pt x="0" y="18858"/>
                    </a:moveTo>
                    <a:lnTo>
                      <a:pt x="2022" y="0"/>
                    </a:lnTo>
                    <a:lnTo>
                      <a:pt x="15973" y="1926"/>
                    </a:lnTo>
                    <a:lnTo>
                      <a:pt x="21600" y="2519"/>
                    </a:lnTo>
                    <a:lnTo>
                      <a:pt x="21366" y="7262"/>
                    </a:lnTo>
                    <a:lnTo>
                      <a:pt x="20721" y="21600"/>
                    </a:lnTo>
                    <a:lnTo>
                      <a:pt x="17819" y="21378"/>
                    </a:lnTo>
                    <a:cubicBezTo>
                      <a:pt x="17819" y="21378"/>
                      <a:pt x="0" y="18858"/>
                      <a:pt x="0" y="18858"/>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72" name="Google Shape;272;p17"/>
              <p:cNvSpPr/>
              <p:nvPr/>
            </p:nvSpPr>
            <p:spPr>
              <a:xfrm>
                <a:off x="2521494" y="2990505"/>
                <a:ext cx="1632746" cy="2029883"/>
              </a:xfrm>
              <a:custGeom>
                <a:avLst/>
                <a:gdLst/>
                <a:ahLst/>
                <a:cxnLst/>
                <a:rect l="l" t="t" r="r" b="b"/>
                <a:pathLst>
                  <a:path w="21600" h="21600" extrusionOk="0">
                    <a:moveTo>
                      <a:pt x="18995" y="21600"/>
                    </a:moveTo>
                    <a:lnTo>
                      <a:pt x="21600" y="6159"/>
                    </a:lnTo>
                    <a:lnTo>
                      <a:pt x="14501" y="5279"/>
                    </a:lnTo>
                    <a:lnTo>
                      <a:pt x="15256" y="1517"/>
                    </a:lnTo>
                    <a:lnTo>
                      <a:pt x="4645" y="0"/>
                    </a:lnTo>
                    <a:lnTo>
                      <a:pt x="0" y="19204"/>
                    </a:lnTo>
                    <a:lnTo>
                      <a:pt x="0" y="19204"/>
                    </a:lnTo>
                    <a:cubicBezTo>
                      <a:pt x="0" y="19204"/>
                      <a:pt x="18995" y="21600"/>
                      <a:pt x="18995" y="2160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73" name="Google Shape;273;p17"/>
              <p:cNvSpPr/>
              <p:nvPr/>
            </p:nvSpPr>
            <p:spPr>
              <a:xfrm>
                <a:off x="2075673" y="348799"/>
                <a:ext cx="1728278" cy="2781798"/>
              </a:xfrm>
              <a:custGeom>
                <a:avLst/>
                <a:gdLst/>
                <a:ahLst/>
                <a:cxnLst/>
                <a:rect l="l" t="t" r="r" b="b"/>
                <a:pathLst>
                  <a:path w="21600" h="21600" extrusionOk="0">
                    <a:moveTo>
                      <a:pt x="6879" y="0"/>
                    </a:moveTo>
                    <a:lnTo>
                      <a:pt x="9766" y="354"/>
                    </a:lnTo>
                    <a:lnTo>
                      <a:pt x="8982" y="3054"/>
                    </a:lnTo>
                    <a:lnTo>
                      <a:pt x="9517" y="3784"/>
                    </a:lnTo>
                    <a:lnTo>
                      <a:pt x="9659" y="4249"/>
                    </a:lnTo>
                    <a:lnTo>
                      <a:pt x="9517" y="4537"/>
                    </a:lnTo>
                    <a:lnTo>
                      <a:pt x="9339" y="4670"/>
                    </a:lnTo>
                    <a:lnTo>
                      <a:pt x="9553" y="4825"/>
                    </a:lnTo>
                    <a:lnTo>
                      <a:pt x="9909" y="5134"/>
                    </a:lnTo>
                    <a:lnTo>
                      <a:pt x="10693" y="5599"/>
                    </a:lnTo>
                    <a:lnTo>
                      <a:pt x="11228" y="6351"/>
                    </a:lnTo>
                    <a:lnTo>
                      <a:pt x="11335" y="6706"/>
                    </a:lnTo>
                    <a:lnTo>
                      <a:pt x="11584" y="7060"/>
                    </a:lnTo>
                    <a:lnTo>
                      <a:pt x="12083" y="7082"/>
                    </a:lnTo>
                    <a:lnTo>
                      <a:pt x="12119" y="7303"/>
                    </a:lnTo>
                    <a:lnTo>
                      <a:pt x="12796" y="7370"/>
                    </a:lnTo>
                    <a:lnTo>
                      <a:pt x="13010" y="7525"/>
                    </a:lnTo>
                    <a:lnTo>
                      <a:pt x="12297" y="8432"/>
                    </a:lnTo>
                    <a:lnTo>
                      <a:pt x="12333" y="8587"/>
                    </a:lnTo>
                    <a:lnTo>
                      <a:pt x="12083" y="8720"/>
                    </a:lnTo>
                    <a:lnTo>
                      <a:pt x="12048" y="9162"/>
                    </a:lnTo>
                    <a:lnTo>
                      <a:pt x="12119" y="9207"/>
                    </a:lnTo>
                    <a:lnTo>
                      <a:pt x="12083" y="9450"/>
                    </a:lnTo>
                    <a:lnTo>
                      <a:pt x="11549" y="9671"/>
                    </a:lnTo>
                    <a:lnTo>
                      <a:pt x="11549" y="9915"/>
                    </a:lnTo>
                    <a:lnTo>
                      <a:pt x="11584" y="10092"/>
                    </a:lnTo>
                    <a:lnTo>
                      <a:pt x="11406" y="10313"/>
                    </a:lnTo>
                    <a:lnTo>
                      <a:pt x="12048" y="10712"/>
                    </a:lnTo>
                    <a:lnTo>
                      <a:pt x="12226" y="10667"/>
                    </a:lnTo>
                    <a:lnTo>
                      <a:pt x="13224" y="10180"/>
                    </a:lnTo>
                    <a:lnTo>
                      <a:pt x="13366" y="10136"/>
                    </a:lnTo>
                    <a:lnTo>
                      <a:pt x="13473" y="10180"/>
                    </a:lnTo>
                    <a:lnTo>
                      <a:pt x="13616" y="10380"/>
                    </a:lnTo>
                    <a:lnTo>
                      <a:pt x="13723" y="10446"/>
                    </a:lnTo>
                    <a:lnTo>
                      <a:pt x="13901" y="10534"/>
                    </a:lnTo>
                    <a:lnTo>
                      <a:pt x="13794" y="10888"/>
                    </a:lnTo>
                    <a:lnTo>
                      <a:pt x="13794" y="11464"/>
                    </a:lnTo>
                    <a:lnTo>
                      <a:pt x="14008" y="11840"/>
                    </a:lnTo>
                    <a:lnTo>
                      <a:pt x="14364" y="12150"/>
                    </a:lnTo>
                    <a:lnTo>
                      <a:pt x="14364" y="12327"/>
                    </a:lnTo>
                    <a:lnTo>
                      <a:pt x="14150" y="12570"/>
                    </a:lnTo>
                    <a:lnTo>
                      <a:pt x="14507" y="12925"/>
                    </a:lnTo>
                    <a:lnTo>
                      <a:pt x="14899" y="12925"/>
                    </a:lnTo>
                    <a:lnTo>
                      <a:pt x="15220" y="13190"/>
                    </a:lnTo>
                    <a:lnTo>
                      <a:pt x="15291" y="13367"/>
                    </a:lnTo>
                    <a:lnTo>
                      <a:pt x="15184" y="13743"/>
                    </a:lnTo>
                    <a:lnTo>
                      <a:pt x="15184" y="13854"/>
                    </a:lnTo>
                    <a:lnTo>
                      <a:pt x="15398" y="14164"/>
                    </a:lnTo>
                    <a:lnTo>
                      <a:pt x="15861" y="14319"/>
                    </a:lnTo>
                    <a:lnTo>
                      <a:pt x="16075" y="14053"/>
                    </a:lnTo>
                    <a:lnTo>
                      <a:pt x="16253" y="13965"/>
                    </a:lnTo>
                    <a:lnTo>
                      <a:pt x="16966" y="14142"/>
                    </a:lnTo>
                    <a:lnTo>
                      <a:pt x="17287" y="14164"/>
                    </a:lnTo>
                    <a:lnTo>
                      <a:pt x="17572" y="13987"/>
                    </a:lnTo>
                    <a:lnTo>
                      <a:pt x="17822" y="13965"/>
                    </a:lnTo>
                    <a:lnTo>
                      <a:pt x="18000" y="14075"/>
                    </a:lnTo>
                    <a:lnTo>
                      <a:pt x="18855" y="14097"/>
                    </a:lnTo>
                    <a:lnTo>
                      <a:pt x="19247" y="14230"/>
                    </a:lnTo>
                    <a:lnTo>
                      <a:pt x="19390" y="14186"/>
                    </a:lnTo>
                    <a:lnTo>
                      <a:pt x="20317" y="14186"/>
                    </a:lnTo>
                    <a:lnTo>
                      <a:pt x="20281" y="13965"/>
                    </a:lnTo>
                    <a:lnTo>
                      <a:pt x="20673" y="13765"/>
                    </a:lnTo>
                    <a:lnTo>
                      <a:pt x="21137" y="14075"/>
                    </a:lnTo>
                    <a:lnTo>
                      <a:pt x="21279" y="14407"/>
                    </a:lnTo>
                    <a:lnTo>
                      <a:pt x="21600" y="14607"/>
                    </a:lnTo>
                    <a:lnTo>
                      <a:pt x="21600" y="14585"/>
                    </a:lnTo>
                    <a:lnTo>
                      <a:pt x="19960" y="21600"/>
                    </a:lnTo>
                    <a:lnTo>
                      <a:pt x="19925" y="21600"/>
                    </a:lnTo>
                    <a:lnTo>
                      <a:pt x="9909" y="20493"/>
                    </a:lnTo>
                    <a:lnTo>
                      <a:pt x="0" y="19210"/>
                    </a:lnTo>
                    <a:lnTo>
                      <a:pt x="1782" y="14208"/>
                    </a:lnTo>
                    <a:lnTo>
                      <a:pt x="2246" y="13854"/>
                    </a:lnTo>
                    <a:lnTo>
                      <a:pt x="2281" y="13522"/>
                    </a:lnTo>
                    <a:lnTo>
                      <a:pt x="2388" y="13478"/>
                    </a:lnTo>
                    <a:lnTo>
                      <a:pt x="2424" y="13389"/>
                    </a:lnTo>
                    <a:lnTo>
                      <a:pt x="2566" y="13234"/>
                    </a:lnTo>
                    <a:lnTo>
                      <a:pt x="2352" y="13013"/>
                    </a:lnTo>
                    <a:lnTo>
                      <a:pt x="1818" y="12858"/>
                    </a:lnTo>
                    <a:lnTo>
                      <a:pt x="1711" y="12681"/>
                    </a:lnTo>
                    <a:lnTo>
                      <a:pt x="1853" y="12349"/>
                    </a:lnTo>
                    <a:lnTo>
                      <a:pt x="2673" y="11575"/>
                    </a:lnTo>
                    <a:lnTo>
                      <a:pt x="3172" y="11420"/>
                    </a:lnTo>
                    <a:lnTo>
                      <a:pt x="3529" y="11198"/>
                    </a:lnTo>
                    <a:lnTo>
                      <a:pt x="3529" y="10999"/>
                    </a:lnTo>
                    <a:lnTo>
                      <a:pt x="3814" y="10844"/>
                    </a:lnTo>
                    <a:lnTo>
                      <a:pt x="5382" y="9339"/>
                    </a:lnTo>
                    <a:lnTo>
                      <a:pt x="5275" y="8941"/>
                    </a:lnTo>
                    <a:lnTo>
                      <a:pt x="4955" y="8764"/>
                    </a:lnTo>
                    <a:lnTo>
                      <a:pt x="4669" y="8720"/>
                    </a:lnTo>
                    <a:lnTo>
                      <a:pt x="4349" y="8454"/>
                    </a:lnTo>
                    <a:lnTo>
                      <a:pt x="4277" y="8211"/>
                    </a:lnTo>
                    <a:lnTo>
                      <a:pt x="4242" y="7857"/>
                    </a:lnTo>
                    <a:lnTo>
                      <a:pt x="4384" y="7724"/>
                    </a:lnTo>
                    <a:lnTo>
                      <a:pt x="4455" y="7569"/>
                    </a:lnTo>
                    <a:lnTo>
                      <a:pt x="4242" y="7347"/>
                    </a:lnTo>
                    <a:lnTo>
                      <a:pt x="4242" y="7104"/>
                    </a:lnTo>
                    <a:lnTo>
                      <a:pt x="4384" y="6993"/>
                    </a:lnTo>
                    <a:cubicBezTo>
                      <a:pt x="4384" y="6993"/>
                      <a:pt x="6879" y="0"/>
                      <a:pt x="6879" y="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74" name="Google Shape;274;p17"/>
              <p:cNvSpPr/>
              <p:nvPr/>
            </p:nvSpPr>
            <p:spPr>
              <a:xfrm>
                <a:off x="1988825" y="4794529"/>
                <a:ext cx="1971453" cy="2284332"/>
              </a:xfrm>
              <a:custGeom>
                <a:avLst/>
                <a:gdLst/>
                <a:ahLst/>
                <a:cxnLst/>
                <a:rect l="l" t="t" r="r" b="b"/>
                <a:pathLst>
                  <a:path w="21600" h="21600" extrusionOk="0">
                    <a:moveTo>
                      <a:pt x="18411" y="21573"/>
                    </a:moveTo>
                    <a:lnTo>
                      <a:pt x="21600" y="2130"/>
                    </a:lnTo>
                    <a:lnTo>
                      <a:pt x="5877" y="0"/>
                    </a:lnTo>
                    <a:lnTo>
                      <a:pt x="5877" y="0"/>
                    </a:lnTo>
                    <a:lnTo>
                      <a:pt x="5502" y="1780"/>
                    </a:lnTo>
                    <a:lnTo>
                      <a:pt x="4908" y="3236"/>
                    </a:lnTo>
                    <a:lnTo>
                      <a:pt x="4564" y="3236"/>
                    </a:lnTo>
                    <a:lnTo>
                      <a:pt x="4314" y="3020"/>
                    </a:lnTo>
                    <a:lnTo>
                      <a:pt x="4345" y="2912"/>
                    </a:lnTo>
                    <a:lnTo>
                      <a:pt x="4126" y="2669"/>
                    </a:lnTo>
                    <a:lnTo>
                      <a:pt x="3501" y="2534"/>
                    </a:lnTo>
                    <a:lnTo>
                      <a:pt x="3032" y="2616"/>
                    </a:lnTo>
                    <a:lnTo>
                      <a:pt x="2876" y="2777"/>
                    </a:lnTo>
                    <a:lnTo>
                      <a:pt x="3001" y="3425"/>
                    </a:lnTo>
                    <a:lnTo>
                      <a:pt x="2813" y="5069"/>
                    </a:lnTo>
                    <a:lnTo>
                      <a:pt x="2970" y="5312"/>
                    </a:lnTo>
                    <a:lnTo>
                      <a:pt x="2720" y="6040"/>
                    </a:lnTo>
                    <a:lnTo>
                      <a:pt x="2563" y="6283"/>
                    </a:lnTo>
                    <a:lnTo>
                      <a:pt x="2594" y="6445"/>
                    </a:lnTo>
                    <a:lnTo>
                      <a:pt x="2563" y="6930"/>
                    </a:lnTo>
                    <a:lnTo>
                      <a:pt x="2594" y="7119"/>
                    </a:lnTo>
                    <a:lnTo>
                      <a:pt x="2563" y="7254"/>
                    </a:lnTo>
                    <a:lnTo>
                      <a:pt x="2813" y="7685"/>
                    </a:lnTo>
                    <a:lnTo>
                      <a:pt x="2813" y="8009"/>
                    </a:lnTo>
                    <a:lnTo>
                      <a:pt x="2938" y="8252"/>
                    </a:lnTo>
                    <a:lnTo>
                      <a:pt x="3063" y="8656"/>
                    </a:lnTo>
                    <a:lnTo>
                      <a:pt x="3251" y="8764"/>
                    </a:lnTo>
                    <a:lnTo>
                      <a:pt x="3439" y="8979"/>
                    </a:lnTo>
                    <a:lnTo>
                      <a:pt x="3501" y="9303"/>
                    </a:lnTo>
                    <a:lnTo>
                      <a:pt x="3439" y="9411"/>
                    </a:lnTo>
                    <a:lnTo>
                      <a:pt x="3313" y="9330"/>
                    </a:lnTo>
                    <a:lnTo>
                      <a:pt x="2907" y="9627"/>
                    </a:lnTo>
                    <a:lnTo>
                      <a:pt x="2438" y="9762"/>
                    </a:lnTo>
                    <a:lnTo>
                      <a:pt x="2094" y="10166"/>
                    </a:lnTo>
                    <a:lnTo>
                      <a:pt x="1844" y="11110"/>
                    </a:lnTo>
                    <a:lnTo>
                      <a:pt x="1219" y="11811"/>
                    </a:lnTo>
                    <a:lnTo>
                      <a:pt x="875" y="11811"/>
                    </a:lnTo>
                    <a:lnTo>
                      <a:pt x="844" y="12000"/>
                    </a:lnTo>
                    <a:lnTo>
                      <a:pt x="938" y="12242"/>
                    </a:lnTo>
                    <a:lnTo>
                      <a:pt x="907" y="12431"/>
                    </a:lnTo>
                    <a:lnTo>
                      <a:pt x="750" y="12863"/>
                    </a:lnTo>
                    <a:lnTo>
                      <a:pt x="875" y="13079"/>
                    </a:lnTo>
                    <a:lnTo>
                      <a:pt x="1313" y="13402"/>
                    </a:lnTo>
                    <a:lnTo>
                      <a:pt x="1375" y="13537"/>
                    </a:lnTo>
                    <a:lnTo>
                      <a:pt x="1250" y="13699"/>
                    </a:lnTo>
                    <a:lnTo>
                      <a:pt x="1188" y="13915"/>
                    </a:lnTo>
                    <a:lnTo>
                      <a:pt x="907" y="14157"/>
                    </a:lnTo>
                    <a:lnTo>
                      <a:pt x="750" y="14130"/>
                    </a:lnTo>
                    <a:lnTo>
                      <a:pt x="250" y="14049"/>
                    </a:lnTo>
                    <a:lnTo>
                      <a:pt x="0" y="14858"/>
                    </a:lnTo>
                    <a:lnTo>
                      <a:pt x="11628" y="20629"/>
                    </a:lnTo>
                    <a:lnTo>
                      <a:pt x="18411" y="21600"/>
                    </a:lnTo>
                    <a:cubicBezTo>
                      <a:pt x="18411" y="21600"/>
                      <a:pt x="18411" y="21573"/>
                      <a:pt x="18411" y="21573"/>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75" name="Google Shape;275;p17"/>
              <p:cNvSpPr/>
              <p:nvPr/>
            </p:nvSpPr>
            <p:spPr>
              <a:xfrm>
                <a:off x="1033495" y="2641709"/>
                <a:ext cx="1844076" cy="2836118"/>
              </a:xfrm>
              <a:custGeom>
                <a:avLst/>
                <a:gdLst/>
                <a:ahLst/>
                <a:cxnLst/>
                <a:rect l="l" t="t" r="r" b="b"/>
                <a:pathLst>
                  <a:path w="21600" h="21600" extrusionOk="0">
                    <a:moveTo>
                      <a:pt x="3205" y="0"/>
                    </a:moveTo>
                    <a:lnTo>
                      <a:pt x="0" y="8214"/>
                    </a:lnTo>
                    <a:lnTo>
                      <a:pt x="13988" y="21600"/>
                    </a:lnTo>
                    <a:lnTo>
                      <a:pt x="13955" y="21470"/>
                    </a:lnTo>
                    <a:lnTo>
                      <a:pt x="14122" y="21274"/>
                    </a:lnTo>
                    <a:lnTo>
                      <a:pt x="14389" y="20687"/>
                    </a:lnTo>
                    <a:lnTo>
                      <a:pt x="14222" y="20492"/>
                    </a:lnTo>
                    <a:lnTo>
                      <a:pt x="14422" y="19166"/>
                    </a:lnTo>
                    <a:lnTo>
                      <a:pt x="14289" y="18645"/>
                    </a:lnTo>
                    <a:lnTo>
                      <a:pt x="14456" y="18514"/>
                    </a:lnTo>
                    <a:lnTo>
                      <a:pt x="14957" y="18449"/>
                    </a:lnTo>
                    <a:lnTo>
                      <a:pt x="15624" y="18558"/>
                    </a:lnTo>
                    <a:lnTo>
                      <a:pt x="15858" y="18753"/>
                    </a:lnTo>
                    <a:lnTo>
                      <a:pt x="15824" y="18840"/>
                    </a:lnTo>
                    <a:lnTo>
                      <a:pt x="16092" y="19014"/>
                    </a:lnTo>
                    <a:lnTo>
                      <a:pt x="16459" y="19014"/>
                    </a:lnTo>
                    <a:lnTo>
                      <a:pt x="17093" y="17841"/>
                    </a:lnTo>
                    <a:lnTo>
                      <a:pt x="17494" y="16407"/>
                    </a:lnTo>
                    <a:lnTo>
                      <a:pt x="21600" y="2651"/>
                    </a:lnTo>
                    <a:lnTo>
                      <a:pt x="12319" y="1391"/>
                    </a:lnTo>
                    <a:cubicBezTo>
                      <a:pt x="12319" y="1391"/>
                      <a:pt x="3205" y="0"/>
                      <a:pt x="3205" y="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76" name="Google Shape;276;p17"/>
              <p:cNvSpPr/>
              <p:nvPr/>
            </p:nvSpPr>
            <p:spPr>
              <a:xfrm>
                <a:off x="706365" y="2"/>
                <a:ext cx="1922240" cy="1409483"/>
              </a:xfrm>
              <a:custGeom>
                <a:avLst/>
                <a:gdLst/>
                <a:ahLst/>
                <a:cxnLst/>
                <a:rect l="l" t="t" r="r" b="b"/>
                <a:pathLst>
                  <a:path w="21600" h="21600" extrusionOk="0">
                    <a:moveTo>
                      <a:pt x="19421" y="20332"/>
                    </a:moveTo>
                    <a:lnTo>
                      <a:pt x="19357" y="20638"/>
                    </a:lnTo>
                    <a:lnTo>
                      <a:pt x="19229" y="20901"/>
                    </a:lnTo>
                    <a:lnTo>
                      <a:pt x="19260" y="21600"/>
                    </a:lnTo>
                    <a:lnTo>
                      <a:pt x="13556" y="19764"/>
                    </a:lnTo>
                    <a:lnTo>
                      <a:pt x="13140" y="20026"/>
                    </a:lnTo>
                    <a:lnTo>
                      <a:pt x="12851" y="20026"/>
                    </a:lnTo>
                    <a:lnTo>
                      <a:pt x="12563" y="19895"/>
                    </a:lnTo>
                    <a:lnTo>
                      <a:pt x="12178" y="19851"/>
                    </a:lnTo>
                    <a:lnTo>
                      <a:pt x="11954" y="19720"/>
                    </a:lnTo>
                    <a:lnTo>
                      <a:pt x="11665" y="19720"/>
                    </a:lnTo>
                    <a:lnTo>
                      <a:pt x="11345" y="19851"/>
                    </a:lnTo>
                    <a:lnTo>
                      <a:pt x="10928" y="19720"/>
                    </a:lnTo>
                    <a:lnTo>
                      <a:pt x="10576" y="19720"/>
                    </a:lnTo>
                    <a:lnTo>
                      <a:pt x="10159" y="19982"/>
                    </a:lnTo>
                    <a:lnTo>
                      <a:pt x="9839" y="20070"/>
                    </a:lnTo>
                    <a:lnTo>
                      <a:pt x="9134" y="19939"/>
                    </a:lnTo>
                    <a:lnTo>
                      <a:pt x="8941" y="19764"/>
                    </a:lnTo>
                    <a:lnTo>
                      <a:pt x="8525" y="19545"/>
                    </a:lnTo>
                    <a:lnTo>
                      <a:pt x="7211" y="19764"/>
                    </a:lnTo>
                    <a:lnTo>
                      <a:pt x="6954" y="19283"/>
                    </a:lnTo>
                    <a:lnTo>
                      <a:pt x="5865" y="18846"/>
                    </a:lnTo>
                    <a:lnTo>
                      <a:pt x="5352" y="18758"/>
                    </a:lnTo>
                    <a:lnTo>
                      <a:pt x="4679" y="18846"/>
                    </a:lnTo>
                    <a:lnTo>
                      <a:pt x="3685" y="18758"/>
                    </a:lnTo>
                    <a:lnTo>
                      <a:pt x="2852" y="18146"/>
                    </a:lnTo>
                    <a:lnTo>
                      <a:pt x="2692" y="17708"/>
                    </a:lnTo>
                    <a:lnTo>
                      <a:pt x="2756" y="16310"/>
                    </a:lnTo>
                    <a:lnTo>
                      <a:pt x="2820" y="16047"/>
                    </a:lnTo>
                    <a:lnTo>
                      <a:pt x="2724" y="15173"/>
                    </a:lnTo>
                    <a:lnTo>
                      <a:pt x="2115" y="14560"/>
                    </a:lnTo>
                    <a:lnTo>
                      <a:pt x="1666" y="14473"/>
                    </a:lnTo>
                    <a:lnTo>
                      <a:pt x="1602" y="14299"/>
                    </a:lnTo>
                    <a:lnTo>
                      <a:pt x="1346" y="13948"/>
                    </a:lnTo>
                    <a:lnTo>
                      <a:pt x="833" y="13643"/>
                    </a:lnTo>
                    <a:lnTo>
                      <a:pt x="769" y="13555"/>
                    </a:lnTo>
                    <a:lnTo>
                      <a:pt x="256" y="13117"/>
                    </a:lnTo>
                    <a:lnTo>
                      <a:pt x="96" y="13074"/>
                    </a:lnTo>
                    <a:lnTo>
                      <a:pt x="0" y="13030"/>
                    </a:lnTo>
                    <a:lnTo>
                      <a:pt x="0" y="12812"/>
                    </a:lnTo>
                    <a:lnTo>
                      <a:pt x="128" y="12156"/>
                    </a:lnTo>
                    <a:lnTo>
                      <a:pt x="224" y="11850"/>
                    </a:lnTo>
                    <a:lnTo>
                      <a:pt x="224" y="11587"/>
                    </a:lnTo>
                    <a:lnTo>
                      <a:pt x="224" y="11412"/>
                    </a:lnTo>
                    <a:lnTo>
                      <a:pt x="320" y="11368"/>
                    </a:lnTo>
                    <a:lnTo>
                      <a:pt x="384" y="11412"/>
                    </a:lnTo>
                    <a:lnTo>
                      <a:pt x="417" y="11805"/>
                    </a:lnTo>
                    <a:lnTo>
                      <a:pt x="384" y="12024"/>
                    </a:lnTo>
                    <a:lnTo>
                      <a:pt x="352" y="12156"/>
                    </a:lnTo>
                    <a:lnTo>
                      <a:pt x="384" y="12331"/>
                    </a:lnTo>
                    <a:lnTo>
                      <a:pt x="769" y="11850"/>
                    </a:lnTo>
                    <a:lnTo>
                      <a:pt x="737" y="11675"/>
                    </a:lnTo>
                    <a:lnTo>
                      <a:pt x="737" y="11412"/>
                    </a:lnTo>
                    <a:lnTo>
                      <a:pt x="897" y="11150"/>
                    </a:lnTo>
                    <a:lnTo>
                      <a:pt x="769" y="10800"/>
                    </a:lnTo>
                    <a:lnTo>
                      <a:pt x="545" y="10712"/>
                    </a:lnTo>
                    <a:lnTo>
                      <a:pt x="513" y="9882"/>
                    </a:lnTo>
                    <a:lnTo>
                      <a:pt x="609" y="9794"/>
                    </a:lnTo>
                    <a:lnTo>
                      <a:pt x="833" y="9882"/>
                    </a:lnTo>
                    <a:lnTo>
                      <a:pt x="897" y="9751"/>
                    </a:lnTo>
                    <a:lnTo>
                      <a:pt x="1314" y="9619"/>
                    </a:lnTo>
                    <a:lnTo>
                      <a:pt x="1025" y="9270"/>
                    </a:lnTo>
                    <a:lnTo>
                      <a:pt x="1025" y="9182"/>
                    </a:lnTo>
                    <a:lnTo>
                      <a:pt x="929" y="9051"/>
                    </a:lnTo>
                    <a:lnTo>
                      <a:pt x="641" y="9314"/>
                    </a:lnTo>
                    <a:lnTo>
                      <a:pt x="641" y="8701"/>
                    </a:lnTo>
                    <a:lnTo>
                      <a:pt x="641" y="8352"/>
                    </a:lnTo>
                    <a:lnTo>
                      <a:pt x="737" y="7652"/>
                    </a:lnTo>
                    <a:lnTo>
                      <a:pt x="673" y="7127"/>
                    </a:lnTo>
                    <a:lnTo>
                      <a:pt x="641" y="6647"/>
                    </a:lnTo>
                    <a:lnTo>
                      <a:pt x="737" y="5509"/>
                    </a:lnTo>
                    <a:lnTo>
                      <a:pt x="801" y="5028"/>
                    </a:lnTo>
                    <a:lnTo>
                      <a:pt x="449" y="3498"/>
                    </a:lnTo>
                    <a:lnTo>
                      <a:pt x="481" y="2449"/>
                    </a:lnTo>
                    <a:lnTo>
                      <a:pt x="609" y="1881"/>
                    </a:lnTo>
                    <a:lnTo>
                      <a:pt x="705" y="1093"/>
                    </a:lnTo>
                    <a:lnTo>
                      <a:pt x="2724" y="3017"/>
                    </a:lnTo>
                    <a:lnTo>
                      <a:pt x="3782" y="3805"/>
                    </a:lnTo>
                    <a:lnTo>
                      <a:pt x="4615" y="4154"/>
                    </a:lnTo>
                    <a:lnTo>
                      <a:pt x="5095" y="4547"/>
                    </a:lnTo>
                    <a:lnTo>
                      <a:pt x="5512" y="4547"/>
                    </a:lnTo>
                    <a:lnTo>
                      <a:pt x="5672" y="4679"/>
                    </a:lnTo>
                    <a:lnTo>
                      <a:pt x="5833" y="5028"/>
                    </a:lnTo>
                    <a:lnTo>
                      <a:pt x="5897" y="6384"/>
                    </a:lnTo>
                    <a:lnTo>
                      <a:pt x="5833" y="6690"/>
                    </a:lnTo>
                    <a:lnTo>
                      <a:pt x="5512" y="6996"/>
                    </a:lnTo>
                    <a:lnTo>
                      <a:pt x="5384" y="7608"/>
                    </a:lnTo>
                    <a:lnTo>
                      <a:pt x="5384" y="8089"/>
                    </a:lnTo>
                    <a:lnTo>
                      <a:pt x="5416" y="8352"/>
                    </a:lnTo>
                    <a:lnTo>
                      <a:pt x="5384" y="8614"/>
                    </a:lnTo>
                    <a:lnTo>
                      <a:pt x="5288" y="8833"/>
                    </a:lnTo>
                    <a:lnTo>
                      <a:pt x="5288" y="9051"/>
                    </a:lnTo>
                    <a:lnTo>
                      <a:pt x="5480" y="9270"/>
                    </a:lnTo>
                    <a:lnTo>
                      <a:pt x="5865" y="9008"/>
                    </a:lnTo>
                    <a:lnTo>
                      <a:pt x="6121" y="7783"/>
                    </a:lnTo>
                    <a:lnTo>
                      <a:pt x="6281" y="7521"/>
                    </a:lnTo>
                    <a:lnTo>
                      <a:pt x="6441" y="6952"/>
                    </a:lnTo>
                    <a:lnTo>
                      <a:pt x="6986" y="6209"/>
                    </a:lnTo>
                    <a:lnTo>
                      <a:pt x="7018" y="5903"/>
                    </a:lnTo>
                    <a:lnTo>
                      <a:pt x="6794" y="4810"/>
                    </a:lnTo>
                    <a:lnTo>
                      <a:pt x="6377" y="3279"/>
                    </a:lnTo>
                    <a:lnTo>
                      <a:pt x="6345" y="3017"/>
                    </a:lnTo>
                    <a:lnTo>
                      <a:pt x="6474" y="2930"/>
                    </a:lnTo>
                    <a:lnTo>
                      <a:pt x="6698" y="3017"/>
                    </a:lnTo>
                    <a:lnTo>
                      <a:pt x="6954" y="2318"/>
                    </a:lnTo>
                    <a:lnTo>
                      <a:pt x="6922" y="1530"/>
                    </a:lnTo>
                    <a:lnTo>
                      <a:pt x="6570" y="1530"/>
                    </a:lnTo>
                    <a:lnTo>
                      <a:pt x="6538" y="1006"/>
                    </a:lnTo>
                    <a:lnTo>
                      <a:pt x="6506" y="0"/>
                    </a:lnTo>
                    <a:lnTo>
                      <a:pt x="10800" y="1618"/>
                    </a:lnTo>
                    <a:lnTo>
                      <a:pt x="14870" y="3105"/>
                    </a:lnTo>
                    <a:lnTo>
                      <a:pt x="21600" y="5378"/>
                    </a:lnTo>
                    <a:lnTo>
                      <a:pt x="19357" y="19195"/>
                    </a:lnTo>
                    <a:lnTo>
                      <a:pt x="19229" y="19414"/>
                    </a:lnTo>
                    <a:lnTo>
                      <a:pt x="19229" y="19895"/>
                    </a:lnTo>
                    <a:cubicBezTo>
                      <a:pt x="19229" y="19895"/>
                      <a:pt x="19421" y="20332"/>
                      <a:pt x="19421" y="20332"/>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77" name="Google Shape;277;p17"/>
              <p:cNvSpPr/>
              <p:nvPr/>
            </p:nvSpPr>
            <p:spPr>
              <a:xfrm>
                <a:off x="0" y="2350092"/>
                <a:ext cx="2313058" cy="3945406"/>
              </a:xfrm>
              <a:custGeom>
                <a:avLst/>
                <a:gdLst/>
                <a:ahLst/>
                <a:cxnLst/>
                <a:rect l="l" t="t" r="r" b="b"/>
                <a:pathLst>
                  <a:path w="21600" h="21600" extrusionOk="0">
                    <a:moveTo>
                      <a:pt x="21546" y="18604"/>
                    </a:moveTo>
                    <a:lnTo>
                      <a:pt x="21387" y="18479"/>
                    </a:lnTo>
                    <a:lnTo>
                      <a:pt x="21227" y="18417"/>
                    </a:lnTo>
                    <a:lnTo>
                      <a:pt x="21121" y="18182"/>
                    </a:lnTo>
                    <a:lnTo>
                      <a:pt x="21014" y="18042"/>
                    </a:lnTo>
                    <a:lnTo>
                      <a:pt x="21014" y="17855"/>
                    </a:lnTo>
                    <a:lnTo>
                      <a:pt x="20801" y="17605"/>
                    </a:lnTo>
                    <a:lnTo>
                      <a:pt x="20828" y="17527"/>
                    </a:lnTo>
                    <a:lnTo>
                      <a:pt x="20801" y="17418"/>
                    </a:lnTo>
                    <a:lnTo>
                      <a:pt x="20828" y="17136"/>
                    </a:lnTo>
                    <a:lnTo>
                      <a:pt x="9668" y="7523"/>
                    </a:lnTo>
                    <a:lnTo>
                      <a:pt x="12225" y="1623"/>
                    </a:lnTo>
                    <a:lnTo>
                      <a:pt x="2104" y="0"/>
                    </a:lnTo>
                    <a:lnTo>
                      <a:pt x="1971" y="109"/>
                    </a:lnTo>
                    <a:lnTo>
                      <a:pt x="1785" y="374"/>
                    </a:lnTo>
                    <a:lnTo>
                      <a:pt x="1971" y="624"/>
                    </a:lnTo>
                    <a:lnTo>
                      <a:pt x="1891" y="1171"/>
                    </a:lnTo>
                    <a:lnTo>
                      <a:pt x="1651" y="1405"/>
                    </a:lnTo>
                    <a:lnTo>
                      <a:pt x="1438" y="1514"/>
                    </a:lnTo>
                    <a:lnTo>
                      <a:pt x="1358" y="1763"/>
                    </a:lnTo>
                    <a:lnTo>
                      <a:pt x="1358" y="1889"/>
                    </a:lnTo>
                    <a:lnTo>
                      <a:pt x="400" y="2513"/>
                    </a:lnTo>
                    <a:lnTo>
                      <a:pt x="54" y="2840"/>
                    </a:lnTo>
                    <a:lnTo>
                      <a:pt x="80" y="3043"/>
                    </a:lnTo>
                    <a:lnTo>
                      <a:pt x="0" y="3121"/>
                    </a:lnTo>
                    <a:lnTo>
                      <a:pt x="54" y="3371"/>
                    </a:lnTo>
                    <a:lnTo>
                      <a:pt x="160" y="3559"/>
                    </a:lnTo>
                    <a:lnTo>
                      <a:pt x="320" y="3652"/>
                    </a:lnTo>
                    <a:lnTo>
                      <a:pt x="400" y="3761"/>
                    </a:lnTo>
                    <a:lnTo>
                      <a:pt x="427" y="3870"/>
                    </a:lnTo>
                    <a:lnTo>
                      <a:pt x="746" y="4292"/>
                    </a:lnTo>
                    <a:lnTo>
                      <a:pt x="826" y="4714"/>
                    </a:lnTo>
                    <a:lnTo>
                      <a:pt x="746" y="4822"/>
                    </a:lnTo>
                    <a:lnTo>
                      <a:pt x="507" y="5041"/>
                    </a:lnTo>
                    <a:lnTo>
                      <a:pt x="293" y="5478"/>
                    </a:lnTo>
                    <a:lnTo>
                      <a:pt x="346" y="5634"/>
                    </a:lnTo>
                    <a:lnTo>
                      <a:pt x="427" y="5821"/>
                    </a:lnTo>
                    <a:lnTo>
                      <a:pt x="214" y="6024"/>
                    </a:lnTo>
                    <a:lnTo>
                      <a:pt x="613" y="6633"/>
                    </a:lnTo>
                    <a:lnTo>
                      <a:pt x="826" y="6898"/>
                    </a:lnTo>
                    <a:lnTo>
                      <a:pt x="1358" y="7242"/>
                    </a:lnTo>
                    <a:lnTo>
                      <a:pt x="1358" y="7960"/>
                    </a:lnTo>
                    <a:lnTo>
                      <a:pt x="1172" y="8178"/>
                    </a:lnTo>
                    <a:lnTo>
                      <a:pt x="1545" y="8271"/>
                    </a:lnTo>
                    <a:lnTo>
                      <a:pt x="1944" y="8599"/>
                    </a:lnTo>
                    <a:lnTo>
                      <a:pt x="2318" y="8678"/>
                    </a:lnTo>
                    <a:lnTo>
                      <a:pt x="2424" y="8584"/>
                    </a:lnTo>
                    <a:lnTo>
                      <a:pt x="2424" y="8474"/>
                    </a:lnTo>
                    <a:lnTo>
                      <a:pt x="2717" y="8303"/>
                    </a:lnTo>
                    <a:lnTo>
                      <a:pt x="2797" y="8318"/>
                    </a:lnTo>
                    <a:lnTo>
                      <a:pt x="2744" y="8599"/>
                    </a:lnTo>
                    <a:lnTo>
                      <a:pt x="2797" y="8818"/>
                    </a:lnTo>
                    <a:lnTo>
                      <a:pt x="2983" y="9177"/>
                    </a:lnTo>
                    <a:lnTo>
                      <a:pt x="2956" y="9365"/>
                    </a:lnTo>
                    <a:lnTo>
                      <a:pt x="2877" y="9426"/>
                    </a:lnTo>
                    <a:lnTo>
                      <a:pt x="2477" y="9255"/>
                    </a:lnTo>
                    <a:lnTo>
                      <a:pt x="2424" y="9177"/>
                    </a:lnTo>
                    <a:lnTo>
                      <a:pt x="2424" y="8927"/>
                    </a:lnTo>
                    <a:lnTo>
                      <a:pt x="2318" y="8802"/>
                    </a:lnTo>
                    <a:lnTo>
                      <a:pt x="2211" y="8834"/>
                    </a:lnTo>
                    <a:lnTo>
                      <a:pt x="2131" y="9146"/>
                    </a:lnTo>
                    <a:lnTo>
                      <a:pt x="1997" y="9177"/>
                    </a:lnTo>
                    <a:lnTo>
                      <a:pt x="2051" y="9348"/>
                    </a:lnTo>
                    <a:lnTo>
                      <a:pt x="1971" y="9442"/>
                    </a:lnTo>
                    <a:lnTo>
                      <a:pt x="1944" y="10113"/>
                    </a:lnTo>
                    <a:lnTo>
                      <a:pt x="2104" y="10347"/>
                    </a:lnTo>
                    <a:lnTo>
                      <a:pt x="2530" y="10566"/>
                    </a:lnTo>
                    <a:lnTo>
                      <a:pt x="2956" y="10675"/>
                    </a:lnTo>
                    <a:lnTo>
                      <a:pt x="3143" y="10800"/>
                    </a:lnTo>
                    <a:lnTo>
                      <a:pt x="3090" y="11127"/>
                    </a:lnTo>
                    <a:lnTo>
                      <a:pt x="2797" y="11315"/>
                    </a:lnTo>
                    <a:lnTo>
                      <a:pt x="2637" y="11346"/>
                    </a:lnTo>
                    <a:lnTo>
                      <a:pt x="2477" y="11440"/>
                    </a:lnTo>
                    <a:lnTo>
                      <a:pt x="2424" y="11939"/>
                    </a:lnTo>
                    <a:lnTo>
                      <a:pt x="3010" y="12438"/>
                    </a:lnTo>
                    <a:lnTo>
                      <a:pt x="3063" y="12626"/>
                    </a:lnTo>
                    <a:lnTo>
                      <a:pt x="3223" y="12813"/>
                    </a:lnTo>
                    <a:lnTo>
                      <a:pt x="3276" y="13048"/>
                    </a:lnTo>
                    <a:lnTo>
                      <a:pt x="4102" y="13906"/>
                    </a:lnTo>
                    <a:lnTo>
                      <a:pt x="4421" y="14062"/>
                    </a:lnTo>
                    <a:lnTo>
                      <a:pt x="4395" y="14265"/>
                    </a:lnTo>
                    <a:lnTo>
                      <a:pt x="4315" y="14265"/>
                    </a:lnTo>
                    <a:lnTo>
                      <a:pt x="4235" y="14327"/>
                    </a:lnTo>
                    <a:lnTo>
                      <a:pt x="4262" y="14546"/>
                    </a:lnTo>
                    <a:lnTo>
                      <a:pt x="4582" y="14639"/>
                    </a:lnTo>
                    <a:lnTo>
                      <a:pt x="4688" y="14889"/>
                    </a:lnTo>
                    <a:lnTo>
                      <a:pt x="4608" y="14983"/>
                    </a:lnTo>
                    <a:lnTo>
                      <a:pt x="4528" y="15201"/>
                    </a:lnTo>
                    <a:lnTo>
                      <a:pt x="4421" y="15545"/>
                    </a:lnTo>
                    <a:lnTo>
                      <a:pt x="4235" y="15685"/>
                    </a:lnTo>
                    <a:lnTo>
                      <a:pt x="4235" y="15841"/>
                    </a:lnTo>
                    <a:lnTo>
                      <a:pt x="4555" y="16013"/>
                    </a:lnTo>
                    <a:lnTo>
                      <a:pt x="5060" y="16216"/>
                    </a:lnTo>
                    <a:lnTo>
                      <a:pt x="5460" y="16216"/>
                    </a:lnTo>
                    <a:lnTo>
                      <a:pt x="6685" y="16544"/>
                    </a:lnTo>
                    <a:lnTo>
                      <a:pt x="7111" y="16606"/>
                    </a:lnTo>
                    <a:lnTo>
                      <a:pt x="7538" y="16794"/>
                    </a:lnTo>
                    <a:lnTo>
                      <a:pt x="7831" y="17231"/>
                    </a:lnTo>
                    <a:lnTo>
                      <a:pt x="8310" y="17480"/>
                    </a:lnTo>
                    <a:lnTo>
                      <a:pt x="8709" y="17574"/>
                    </a:lnTo>
                    <a:lnTo>
                      <a:pt x="9375" y="17620"/>
                    </a:lnTo>
                    <a:lnTo>
                      <a:pt x="9615" y="17777"/>
                    </a:lnTo>
                    <a:lnTo>
                      <a:pt x="9588" y="17886"/>
                    </a:lnTo>
                    <a:lnTo>
                      <a:pt x="9695" y="18010"/>
                    </a:lnTo>
                    <a:lnTo>
                      <a:pt x="9561" y="18198"/>
                    </a:lnTo>
                    <a:lnTo>
                      <a:pt x="9775" y="18338"/>
                    </a:lnTo>
                    <a:lnTo>
                      <a:pt x="10201" y="18323"/>
                    </a:lnTo>
                    <a:lnTo>
                      <a:pt x="10840" y="18666"/>
                    </a:lnTo>
                    <a:lnTo>
                      <a:pt x="11133" y="18963"/>
                    </a:lnTo>
                    <a:lnTo>
                      <a:pt x="11452" y="19150"/>
                    </a:lnTo>
                    <a:lnTo>
                      <a:pt x="12012" y="19852"/>
                    </a:lnTo>
                    <a:lnTo>
                      <a:pt x="12039" y="20492"/>
                    </a:lnTo>
                    <a:lnTo>
                      <a:pt x="12012" y="20555"/>
                    </a:lnTo>
                    <a:lnTo>
                      <a:pt x="12118" y="20726"/>
                    </a:lnTo>
                    <a:lnTo>
                      <a:pt x="12172" y="20726"/>
                    </a:lnTo>
                    <a:lnTo>
                      <a:pt x="12251" y="20789"/>
                    </a:lnTo>
                    <a:lnTo>
                      <a:pt x="12199" y="20804"/>
                    </a:lnTo>
                    <a:lnTo>
                      <a:pt x="12118" y="20914"/>
                    </a:lnTo>
                    <a:lnTo>
                      <a:pt x="12199" y="21101"/>
                    </a:lnTo>
                    <a:lnTo>
                      <a:pt x="12251" y="21163"/>
                    </a:lnTo>
                    <a:lnTo>
                      <a:pt x="18830" y="21538"/>
                    </a:lnTo>
                    <a:lnTo>
                      <a:pt x="19257" y="21585"/>
                    </a:lnTo>
                    <a:lnTo>
                      <a:pt x="19390" y="21600"/>
                    </a:lnTo>
                    <a:lnTo>
                      <a:pt x="19629" y="21460"/>
                    </a:lnTo>
                    <a:lnTo>
                      <a:pt x="19682" y="21335"/>
                    </a:lnTo>
                    <a:lnTo>
                      <a:pt x="19789" y="21241"/>
                    </a:lnTo>
                    <a:lnTo>
                      <a:pt x="19736" y="21163"/>
                    </a:lnTo>
                    <a:lnTo>
                      <a:pt x="19363" y="20976"/>
                    </a:lnTo>
                    <a:lnTo>
                      <a:pt x="19257" y="20851"/>
                    </a:lnTo>
                    <a:lnTo>
                      <a:pt x="19390" y="20601"/>
                    </a:lnTo>
                    <a:lnTo>
                      <a:pt x="19416" y="20492"/>
                    </a:lnTo>
                    <a:lnTo>
                      <a:pt x="19336" y="20352"/>
                    </a:lnTo>
                    <a:lnTo>
                      <a:pt x="19363" y="20243"/>
                    </a:lnTo>
                    <a:lnTo>
                      <a:pt x="19656" y="20243"/>
                    </a:lnTo>
                    <a:lnTo>
                      <a:pt x="20189" y="19837"/>
                    </a:lnTo>
                    <a:lnTo>
                      <a:pt x="20402" y="19290"/>
                    </a:lnTo>
                    <a:lnTo>
                      <a:pt x="20694" y="19056"/>
                    </a:lnTo>
                    <a:lnTo>
                      <a:pt x="21094" y="18978"/>
                    </a:lnTo>
                    <a:lnTo>
                      <a:pt x="21440" y="18807"/>
                    </a:lnTo>
                    <a:lnTo>
                      <a:pt x="21546" y="18853"/>
                    </a:lnTo>
                    <a:lnTo>
                      <a:pt x="21600" y="18791"/>
                    </a:lnTo>
                    <a:cubicBezTo>
                      <a:pt x="21600" y="18791"/>
                      <a:pt x="21546" y="18604"/>
                      <a:pt x="21546" y="18604"/>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78" name="Google Shape;278;p17"/>
              <p:cNvSpPr/>
              <p:nvPr/>
            </p:nvSpPr>
            <p:spPr>
              <a:xfrm>
                <a:off x="185276" y="892007"/>
                <a:ext cx="2327532" cy="1938395"/>
              </a:xfrm>
              <a:custGeom>
                <a:avLst/>
                <a:gdLst/>
                <a:ahLst/>
                <a:cxnLst/>
                <a:rect l="l" t="t" r="r" b="b"/>
                <a:pathLst>
                  <a:path w="21600" h="21600" extrusionOk="0">
                    <a:moveTo>
                      <a:pt x="318" y="16264"/>
                    </a:moveTo>
                    <a:lnTo>
                      <a:pt x="185" y="16073"/>
                    </a:lnTo>
                    <a:lnTo>
                      <a:pt x="0" y="15247"/>
                    </a:lnTo>
                    <a:lnTo>
                      <a:pt x="159" y="14834"/>
                    </a:lnTo>
                    <a:lnTo>
                      <a:pt x="159" y="14485"/>
                    </a:lnTo>
                    <a:lnTo>
                      <a:pt x="371" y="13850"/>
                    </a:lnTo>
                    <a:lnTo>
                      <a:pt x="265" y="12579"/>
                    </a:lnTo>
                    <a:lnTo>
                      <a:pt x="424" y="12293"/>
                    </a:lnTo>
                    <a:lnTo>
                      <a:pt x="635" y="12166"/>
                    </a:lnTo>
                    <a:lnTo>
                      <a:pt x="768" y="11944"/>
                    </a:lnTo>
                    <a:lnTo>
                      <a:pt x="900" y="11531"/>
                    </a:lnTo>
                    <a:lnTo>
                      <a:pt x="1032" y="11372"/>
                    </a:lnTo>
                    <a:lnTo>
                      <a:pt x="1085" y="10800"/>
                    </a:lnTo>
                    <a:lnTo>
                      <a:pt x="1191" y="10768"/>
                    </a:lnTo>
                    <a:lnTo>
                      <a:pt x="1827" y="9847"/>
                    </a:lnTo>
                    <a:lnTo>
                      <a:pt x="2144" y="8989"/>
                    </a:lnTo>
                    <a:lnTo>
                      <a:pt x="2700" y="7750"/>
                    </a:lnTo>
                    <a:lnTo>
                      <a:pt x="3309" y="5495"/>
                    </a:lnTo>
                    <a:lnTo>
                      <a:pt x="3759" y="4542"/>
                    </a:lnTo>
                    <a:lnTo>
                      <a:pt x="4156" y="3144"/>
                    </a:lnTo>
                    <a:lnTo>
                      <a:pt x="4632" y="1397"/>
                    </a:lnTo>
                    <a:lnTo>
                      <a:pt x="4818" y="794"/>
                    </a:lnTo>
                    <a:lnTo>
                      <a:pt x="4897" y="254"/>
                    </a:lnTo>
                    <a:lnTo>
                      <a:pt x="4897" y="95"/>
                    </a:lnTo>
                    <a:lnTo>
                      <a:pt x="5135" y="0"/>
                    </a:lnTo>
                    <a:lnTo>
                      <a:pt x="5400" y="95"/>
                    </a:lnTo>
                    <a:lnTo>
                      <a:pt x="5559" y="32"/>
                    </a:lnTo>
                    <a:lnTo>
                      <a:pt x="5982" y="254"/>
                    </a:lnTo>
                    <a:lnTo>
                      <a:pt x="6194" y="509"/>
                    </a:lnTo>
                    <a:lnTo>
                      <a:pt x="6247" y="635"/>
                    </a:lnTo>
                    <a:lnTo>
                      <a:pt x="6618" y="699"/>
                    </a:lnTo>
                    <a:lnTo>
                      <a:pt x="7121" y="1144"/>
                    </a:lnTo>
                    <a:lnTo>
                      <a:pt x="7200" y="1779"/>
                    </a:lnTo>
                    <a:lnTo>
                      <a:pt x="7147" y="1969"/>
                    </a:lnTo>
                    <a:lnTo>
                      <a:pt x="7094" y="2986"/>
                    </a:lnTo>
                    <a:lnTo>
                      <a:pt x="7227" y="3303"/>
                    </a:lnTo>
                    <a:lnTo>
                      <a:pt x="7915" y="3748"/>
                    </a:lnTo>
                    <a:lnTo>
                      <a:pt x="8735" y="3812"/>
                    </a:lnTo>
                    <a:lnTo>
                      <a:pt x="9291" y="3748"/>
                    </a:lnTo>
                    <a:lnTo>
                      <a:pt x="9715" y="3812"/>
                    </a:lnTo>
                    <a:lnTo>
                      <a:pt x="10615" y="4129"/>
                    </a:lnTo>
                    <a:lnTo>
                      <a:pt x="10827" y="4479"/>
                    </a:lnTo>
                    <a:lnTo>
                      <a:pt x="11912" y="4320"/>
                    </a:lnTo>
                    <a:lnTo>
                      <a:pt x="12256" y="4479"/>
                    </a:lnTo>
                    <a:lnTo>
                      <a:pt x="12415" y="4606"/>
                    </a:lnTo>
                    <a:lnTo>
                      <a:pt x="12997" y="4701"/>
                    </a:lnTo>
                    <a:lnTo>
                      <a:pt x="13262" y="4638"/>
                    </a:lnTo>
                    <a:lnTo>
                      <a:pt x="13606" y="4447"/>
                    </a:lnTo>
                    <a:lnTo>
                      <a:pt x="13897" y="4447"/>
                    </a:lnTo>
                    <a:lnTo>
                      <a:pt x="14241" y="4542"/>
                    </a:lnTo>
                    <a:lnTo>
                      <a:pt x="14506" y="4447"/>
                    </a:lnTo>
                    <a:lnTo>
                      <a:pt x="14744" y="4447"/>
                    </a:lnTo>
                    <a:lnTo>
                      <a:pt x="14929" y="4542"/>
                    </a:lnTo>
                    <a:lnTo>
                      <a:pt x="15247" y="4574"/>
                    </a:lnTo>
                    <a:lnTo>
                      <a:pt x="15485" y="4669"/>
                    </a:lnTo>
                    <a:lnTo>
                      <a:pt x="15724" y="4669"/>
                    </a:lnTo>
                    <a:lnTo>
                      <a:pt x="16068" y="4479"/>
                    </a:lnTo>
                    <a:lnTo>
                      <a:pt x="20779" y="5813"/>
                    </a:lnTo>
                    <a:lnTo>
                      <a:pt x="20832" y="6162"/>
                    </a:lnTo>
                    <a:lnTo>
                      <a:pt x="21071" y="6544"/>
                    </a:lnTo>
                    <a:lnTo>
                      <a:pt x="21282" y="6607"/>
                    </a:lnTo>
                    <a:lnTo>
                      <a:pt x="21521" y="6861"/>
                    </a:lnTo>
                    <a:lnTo>
                      <a:pt x="21600" y="7433"/>
                    </a:lnTo>
                    <a:lnTo>
                      <a:pt x="20435" y="9593"/>
                    </a:lnTo>
                    <a:lnTo>
                      <a:pt x="20224" y="9815"/>
                    </a:lnTo>
                    <a:lnTo>
                      <a:pt x="20224" y="10101"/>
                    </a:lnTo>
                    <a:lnTo>
                      <a:pt x="19959" y="10419"/>
                    </a:lnTo>
                    <a:lnTo>
                      <a:pt x="19588" y="10641"/>
                    </a:lnTo>
                    <a:lnTo>
                      <a:pt x="18979" y="11753"/>
                    </a:lnTo>
                    <a:lnTo>
                      <a:pt x="18874" y="12229"/>
                    </a:lnTo>
                    <a:lnTo>
                      <a:pt x="18953" y="12483"/>
                    </a:lnTo>
                    <a:lnTo>
                      <a:pt x="19350" y="12706"/>
                    </a:lnTo>
                    <a:lnTo>
                      <a:pt x="19509" y="13023"/>
                    </a:lnTo>
                    <a:lnTo>
                      <a:pt x="19403" y="13246"/>
                    </a:lnTo>
                    <a:lnTo>
                      <a:pt x="19377" y="13373"/>
                    </a:lnTo>
                    <a:lnTo>
                      <a:pt x="19297" y="13436"/>
                    </a:lnTo>
                    <a:lnTo>
                      <a:pt x="19271" y="13913"/>
                    </a:lnTo>
                    <a:lnTo>
                      <a:pt x="18926" y="14421"/>
                    </a:lnTo>
                    <a:lnTo>
                      <a:pt x="17603" y="21600"/>
                    </a:lnTo>
                    <a:lnTo>
                      <a:pt x="10377" y="19567"/>
                    </a:lnTo>
                    <a:cubicBezTo>
                      <a:pt x="10377" y="19567"/>
                      <a:pt x="318" y="16264"/>
                      <a:pt x="318" y="16264"/>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79" name="Google Shape;279;p17"/>
              <p:cNvSpPr/>
              <p:nvPr/>
            </p:nvSpPr>
            <p:spPr>
              <a:xfrm>
                <a:off x="9602517" y="4305641"/>
                <a:ext cx="2121990" cy="1089276"/>
              </a:xfrm>
              <a:custGeom>
                <a:avLst/>
                <a:gdLst/>
                <a:ahLst/>
                <a:cxnLst/>
                <a:rect l="l" t="t" r="r" b="b"/>
                <a:pathLst>
                  <a:path w="21600" h="21600" extrusionOk="0">
                    <a:moveTo>
                      <a:pt x="0" y="21600"/>
                    </a:moveTo>
                    <a:lnTo>
                      <a:pt x="4297" y="20920"/>
                    </a:lnTo>
                    <a:lnTo>
                      <a:pt x="4297" y="20240"/>
                    </a:lnTo>
                    <a:lnTo>
                      <a:pt x="4180" y="19843"/>
                    </a:lnTo>
                    <a:lnTo>
                      <a:pt x="4674" y="19730"/>
                    </a:lnTo>
                    <a:lnTo>
                      <a:pt x="4877" y="20013"/>
                    </a:lnTo>
                    <a:lnTo>
                      <a:pt x="17071" y="17802"/>
                    </a:lnTo>
                    <a:lnTo>
                      <a:pt x="17332" y="17462"/>
                    </a:lnTo>
                    <a:lnTo>
                      <a:pt x="17535" y="17065"/>
                    </a:lnTo>
                    <a:lnTo>
                      <a:pt x="18581" y="16101"/>
                    </a:lnTo>
                    <a:lnTo>
                      <a:pt x="18697" y="15591"/>
                    </a:lnTo>
                    <a:lnTo>
                      <a:pt x="19277" y="14797"/>
                    </a:lnTo>
                    <a:lnTo>
                      <a:pt x="19307" y="14287"/>
                    </a:lnTo>
                    <a:lnTo>
                      <a:pt x="19394" y="14004"/>
                    </a:lnTo>
                    <a:lnTo>
                      <a:pt x="19684" y="13663"/>
                    </a:lnTo>
                    <a:lnTo>
                      <a:pt x="19713" y="13040"/>
                    </a:lnTo>
                    <a:lnTo>
                      <a:pt x="20003" y="12529"/>
                    </a:lnTo>
                    <a:lnTo>
                      <a:pt x="21513" y="9978"/>
                    </a:lnTo>
                    <a:lnTo>
                      <a:pt x="21600" y="9411"/>
                    </a:lnTo>
                    <a:lnTo>
                      <a:pt x="21397" y="9411"/>
                    </a:lnTo>
                    <a:lnTo>
                      <a:pt x="21194" y="9128"/>
                    </a:lnTo>
                    <a:lnTo>
                      <a:pt x="21107" y="9128"/>
                    </a:lnTo>
                    <a:lnTo>
                      <a:pt x="21019" y="8902"/>
                    </a:lnTo>
                    <a:lnTo>
                      <a:pt x="20729" y="8618"/>
                    </a:lnTo>
                    <a:lnTo>
                      <a:pt x="20584" y="8675"/>
                    </a:lnTo>
                    <a:lnTo>
                      <a:pt x="20497" y="8561"/>
                    </a:lnTo>
                    <a:lnTo>
                      <a:pt x="20120" y="7427"/>
                    </a:lnTo>
                    <a:lnTo>
                      <a:pt x="19510" y="5953"/>
                    </a:lnTo>
                    <a:lnTo>
                      <a:pt x="19452" y="5500"/>
                    </a:lnTo>
                    <a:lnTo>
                      <a:pt x="19481" y="5046"/>
                    </a:lnTo>
                    <a:lnTo>
                      <a:pt x="19481" y="4366"/>
                    </a:lnTo>
                    <a:lnTo>
                      <a:pt x="19394" y="3458"/>
                    </a:lnTo>
                    <a:lnTo>
                      <a:pt x="19277" y="3232"/>
                    </a:lnTo>
                    <a:lnTo>
                      <a:pt x="18958" y="2778"/>
                    </a:lnTo>
                    <a:lnTo>
                      <a:pt x="18639" y="2608"/>
                    </a:lnTo>
                    <a:lnTo>
                      <a:pt x="18349" y="1815"/>
                    </a:lnTo>
                    <a:lnTo>
                      <a:pt x="18203" y="1361"/>
                    </a:lnTo>
                    <a:lnTo>
                      <a:pt x="17855" y="1871"/>
                    </a:lnTo>
                    <a:lnTo>
                      <a:pt x="17768" y="2155"/>
                    </a:lnTo>
                    <a:lnTo>
                      <a:pt x="17565" y="2382"/>
                    </a:lnTo>
                    <a:lnTo>
                      <a:pt x="17507" y="2551"/>
                    </a:lnTo>
                    <a:lnTo>
                      <a:pt x="17071" y="2665"/>
                    </a:lnTo>
                    <a:lnTo>
                      <a:pt x="16549" y="2268"/>
                    </a:lnTo>
                    <a:lnTo>
                      <a:pt x="16345" y="2324"/>
                    </a:lnTo>
                    <a:lnTo>
                      <a:pt x="16113" y="2949"/>
                    </a:lnTo>
                    <a:lnTo>
                      <a:pt x="15503" y="2098"/>
                    </a:lnTo>
                    <a:lnTo>
                      <a:pt x="14894" y="2211"/>
                    </a:lnTo>
                    <a:lnTo>
                      <a:pt x="14458" y="1871"/>
                    </a:lnTo>
                    <a:lnTo>
                      <a:pt x="14255" y="850"/>
                    </a:lnTo>
                    <a:lnTo>
                      <a:pt x="13674" y="0"/>
                    </a:lnTo>
                    <a:lnTo>
                      <a:pt x="13355" y="340"/>
                    </a:lnTo>
                    <a:lnTo>
                      <a:pt x="13181" y="340"/>
                    </a:lnTo>
                    <a:lnTo>
                      <a:pt x="12890" y="57"/>
                    </a:lnTo>
                    <a:lnTo>
                      <a:pt x="12658" y="57"/>
                    </a:lnTo>
                    <a:lnTo>
                      <a:pt x="12542" y="567"/>
                    </a:lnTo>
                    <a:lnTo>
                      <a:pt x="12542" y="965"/>
                    </a:lnTo>
                    <a:lnTo>
                      <a:pt x="12716" y="2211"/>
                    </a:lnTo>
                    <a:lnTo>
                      <a:pt x="12600" y="2665"/>
                    </a:lnTo>
                    <a:lnTo>
                      <a:pt x="12281" y="2835"/>
                    </a:lnTo>
                    <a:lnTo>
                      <a:pt x="11874" y="3458"/>
                    </a:lnTo>
                    <a:lnTo>
                      <a:pt x="11381" y="3232"/>
                    </a:lnTo>
                    <a:lnTo>
                      <a:pt x="11148" y="3572"/>
                    </a:lnTo>
                    <a:lnTo>
                      <a:pt x="11148" y="4650"/>
                    </a:lnTo>
                    <a:lnTo>
                      <a:pt x="9987" y="7597"/>
                    </a:lnTo>
                    <a:lnTo>
                      <a:pt x="9784" y="8902"/>
                    </a:lnTo>
                    <a:lnTo>
                      <a:pt x="9058" y="8958"/>
                    </a:lnTo>
                    <a:lnTo>
                      <a:pt x="8739" y="8221"/>
                    </a:lnTo>
                    <a:lnTo>
                      <a:pt x="8535" y="8164"/>
                    </a:lnTo>
                    <a:lnTo>
                      <a:pt x="8361" y="8618"/>
                    </a:lnTo>
                    <a:lnTo>
                      <a:pt x="8129" y="10092"/>
                    </a:lnTo>
                    <a:lnTo>
                      <a:pt x="7897" y="10488"/>
                    </a:lnTo>
                    <a:lnTo>
                      <a:pt x="7607" y="10092"/>
                    </a:lnTo>
                    <a:lnTo>
                      <a:pt x="7403" y="9581"/>
                    </a:lnTo>
                    <a:lnTo>
                      <a:pt x="6910" y="9922"/>
                    </a:lnTo>
                    <a:lnTo>
                      <a:pt x="6736" y="11055"/>
                    </a:lnTo>
                    <a:lnTo>
                      <a:pt x="6561" y="11169"/>
                    </a:lnTo>
                    <a:lnTo>
                      <a:pt x="6474" y="10999"/>
                    </a:lnTo>
                    <a:lnTo>
                      <a:pt x="5603" y="10205"/>
                    </a:lnTo>
                    <a:lnTo>
                      <a:pt x="4906" y="10715"/>
                    </a:lnTo>
                    <a:lnTo>
                      <a:pt x="4355" y="10659"/>
                    </a:lnTo>
                    <a:lnTo>
                      <a:pt x="4268" y="11169"/>
                    </a:lnTo>
                    <a:lnTo>
                      <a:pt x="4297" y="11395"/>
                    </a:lnTo>
                    <a:lnTo>
                      <a:pt x="4065" y="11566"/>
                    </a:lnTo>
                    <a:lnTo>
                      <a:pt x="3832" y="11509"/>
                    </a:lnTo>
                    <a:lnTo>
                      <a:pt x="3832" y="11509"/>
                    </a:lnTo>
                    <a:lnTo>
                      <a:pt x="3890" y="11622"/>
                    </a:lnTo>
                    <a:lnTo>
                      <a:pt x="3774" y="11962"/>
                    </a:lnTo>
                    <a:lnTo>
                      <a:pt x="3716" y="12529"/>
                    </a:lnTo>
                    <a:lnTo>
                      <a:pt x="3600" y="12700"/>
                    </a:lnTo>
                    <a:lnTo>
                      <a:pt x="3600" y="12927"/>
                    </a:lnTo>
                    <a:lnTo>
                      <a:pt x="3890" y="13663"/>
                    </a:lnTo>
                    <a:lnTo>
                      <a:pt x="3832" y="13777"/>
                    </a:lnTo>
                    <a:lnTo>
                      <a:pt x="2932" y="14287"/>
                    </a:lnTo>
                    <a:lnTo>
                      <a:pt x="2671" y="14571"/>
                    </a:lnTo>
                    <a:lnTo>
                      <a:pt x="2729" y="15307"/>
                    </a:lnTo>
                    <a:lnTo>
                      <a:pt x="2903" y="16781"/>
                    </a:lnTo>
                    <a:lnTo>
                      <a:pt x="2497" y="17122"/>
                    </a:lnTo>
                    <a:lnTo>
                      <a:pt x="2148" y="16612"/>
                    </a:lnTo>
                    <a:lnTo>
                      <a:pt x="1771" y="16272"/>
                    </a:lnTo>
                    <a:lnTo>
                      <a:pt x="1277" y="16101"/>
                    </a:lnTo>
                    <a:lnTo>
                      <a:pt x="929" y="16441"/>
                    </a:lnTo>
                    <a:lnTo>
                      <a:pt x="755" y="17746"/>
                    </a:lnTo>
                    <a:lnTo>
                      <a:pt x="813" y="17859"/>
                    </a:lnTo>
                    <a:lnTo>
                      <a:pt x="900" y="17973"/>
                    </a:lnTo>
                    <a:lnTo>
                      <a:pt x="1045" y="18198"/>
                    </a:lnTo>
                    <a:lnTo>
                      <a:pt x="1161" y="18879"/>
                    </a:lnTo>
                    <a:lnTo>
                      <a:pt x="871" y="20693"/>
                    </a:lnTo>
                    <a:lnTo>
                      <a:pt x="697" y="20920"/>
                    </a:lnTo>
                    <a:lnTo>
                      <a:pt x="551" y="20750"/>
                    </a:lnTo>
                    <a:lnTo>
                      <a:pt x="174" y="21091"/>
                    </a:lnTo>
                    <a:cubicBezTo>
                      <a:pt x="174" y="21091"/>
                      <a:pt x="0" y="21600"/>
                      <a:pt x="0" y="2160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80" name="Google Shape;280;p17"/>
              <p:cNvSpPr/>
              <p:nvPr/>
            </p:nvSpPr>
            <p:spPr>
              <a:xfrm>
                <a:off x="14040459" y="488890"/>
                <a:ext cx="1056654" cy="1703958"/>
              </a:xfrm>
              <a:custGeom>
                <a:avLst/>
                <a:gdLst/>
                <a:ahLst/>
                <a:cxnLst/>
                <a:rect l="l" t="t" r="r" b="b"/>
                <a:pathLst>
                  <a:path w="21600" h="21600" extrusionOk="0">
                    <a:moveTo>
                      <a:pt x="0" y="11578"/>
                    </a:moveTo>
                    <a:lnTo>
                      <a:pt x="4192" y="19393"/>
                    </a:lnTo>
                    <a:lnTo>
                      <a:pt x="4250" y="19538"/>
                    </a:lnTo>
                    <a:lnTo>
                      <a:pt x="4192" y="19863"/>
                    </a:lnTo>
                    <a:lnTo>
                      <a:pt x="4250" y="20008"/>
                    </a:lnTo>
                    <a:lnTo>
                      <a:pt x="5298" y="20515"/>
                    </a:lnTo>
                    <a:lnTo>
                      <a:pt x="5531" y="20551"/>
                    </a:lnTo>
                    <a:lnTo>
                      <a:pt x="5648" y="20804"/>
                    </a:lnTo>
                    <a:lnTo>
                      <a:pt x="5648" y="20985"/>
                    </a:lnTo>
                    <a:lnTo>
                      <a:pt x="6230" y="21600"/>
                    </a:lnTo>
                    <a:lnTo>
                      <a:pt x="6346" y="21419"/>
                    </a:lnTo>
                    <a:lnTo>
                      <a:pt x="6462" y="20985"/>
                    </a:lnTo>
                    <a:lnTo>
                      <a:pt x="6579" y="20406"/>
                    </a:lnTo>
                    <a:lnTo>
                      <a:pt x="7045" y="19827"/>
                    </a:lnTo>
                    <a:lnTo>
                      <a:pt x="7336" y="18959"/>
                    </a:lnTo>
                    <a:lnTo>
                      <a:pt x="7918" y="18633"/>
                    </a:lnTo>
                    <a:lnTo>
                      <a:pt x="7977" y="18452"/>
                    </a:lnTo>
                    <a:lnTo>
                      <a:pt x="7685" y="18344"/>
                    </a:lnTo>
                    <a:lnTo>
                      <a:pt x="7394" y="17837"/>
                    </a:lnTo>
                    <a:lnTo>
                      <a:pt x="8791" y="17041"/>
                    </a:lnTo>
                    <a:lnTo>
                      <a:pt x="9024" y="17149"/>
                    </a:lnTo>
                    <a:lnTo>
                      <a:pt x="9257" y="17511"/>
                    </a:lnTo>
                    <a:lnTo>
                      <a:pt x="9432" y="17620"/>
                    </a:lnTo>
                    <a:lnTo>
                      <a:pt x="9607" y="17475"/>
                    </a:lnTo>
                    <a:lnTo>
                      <a:pt x="9607" y="17077"/>
                    </a:lnTo>
                    <a:lnTo>
                      <a:pt x="9723" y="16861"/>
                    </a:lnTo>
                    <a:lnTo>
                      <a:pt x="10771" y="16788"/>
                    </a:lnTo>
                    <a:lnTo>
                      <a:pt x="11237" y="16499"/>
                    </a:lnTo>
                    <a:lnTo>
                      <a:pt x="11237" y="16209"/>
                    </a:lnTo>
                    <a:lnTo>
                      <a:pt x="11411" y="16064"/>
                    </a:lnTo>
                    <a:lnTo>
                      <a:pt x="11935" y="16064"/>
                    </a:lnTo>
                    <a:lnTo>
                      <a:pt x="12343" y="15920"/>
                    </a:lnTo>
                    <a:lnTo>
                      <a:pt x="12518" y="15775"/>
                    </a:lnTo>
                    <a:lnTo>
                      <a:pt x="12750" y="15196"/>
                    </a:lnTo>
                    <a:lnTo>
                      <a:pt x="12634" y="14762"/>
                    </a:lnTo>
                    <a:lnTo>
                      <a:pt x="13332" y="14291"/>
                    </a:lnTo>
                    <a:lnTo>
                      <a:pt x="13332" y="14002"/>
                    </a:lnTo>
                    <a:lnTo>
                      <a:pt x="13624" y="14002"/>
                    </a:lnTo>
                    <a:lnTo>
                      <a:pt x="14381" y="14074"/>
                    </a:lnTo>
                    <a:lnTo>
                      <a:pt x="14730" y="13966"/>
                    </a:lnTo>
                    <a:lnTo>
                      <a:pt x="14963" y="13712"/>
                    </a:lnTo>
                    <a:lnTo>
                      <a:pt x="15254" y="13278"/>
                    </a:lnTo>
                    <a:lnTo>
                      <a:pt x="15545" y="13242"/>
                    </a:lnTo>
                    <a:lnTo>
                      <a:pt x="16011" y="12736"/>
                    </a:lnTo>
                    <a:lnTo>
                      <a:pt x="16826" y="12772"/>
                    </a:lnTo>
                    <a:lnTo>
                      <a:pt x="17408" y="13134"/>
                    </a:lnTo>
                    <a:lnTo>
                      <a:pt x="18223" y="12229"/>
                    </a:lnTo>
                    <a:lnTo>
                      <a:pt x="18922" y="12012"/>
                    </a:lnTo>
                    <a:lnTo>
                      <a:pt x="20028" y="11397"/>
                    </a:lnTo>
                    <a:lnTo>
                      <a:pt x="20319" y="11071"/>
                    </a:lnTo>
                    <a:lnTo>
                      <a:pt x="20494" y="10999"/>
                    </a:lnTo>
                    <a:lnTo>
                      <a:pt x="20785" y="10999"/>
                    </a:lnTo>
                    <a:lnTo>
                      <a:pt x="21309" y="10818"/>
                    </a:lnTo>
                    <a:lnTo>
                      <a:pt x="21600" y="10420"/>
                    </a:lnTo>
                    <a:lnTo>
                      <a:pt x="21484" y="10131"/>
                    </a:lnTo>
                    <a:lnTo>
                      <a:pt x="21018" y="9986"/>
                    </a:lnTo>
                    <a:lnTo>
                      <a:pt x="20960" y="10022"/>
                    </a:lnTo>
                    <a:lnTo>
                      <a:pt x="20669" y="9950"/>
                    </a:lnTo>
                    <a:lnTo>
                      <a:pt x="20843" y="9624"/>
                    </a:lnTo>
                    <a:lnTo>
                      <a:pt x="21018" y="9551"/>
                    </a:lnTo>
                    <a:lnTo>
                      <a:pt x="21018" y="9299"/>
                    </a:lnTo>
                    <a:lnTo>
                      <a:pt x="20552" y="8720"/>
                    </a:lnTo>
                    <a:lnTo>
                      <a:pt x="19970" y="8539"/>
                    </a:lnTo>
                    <a:lnTo>
                      <a:pt x="19621" y="8575"/>
                    </a:lnTo>
                    <a:lnTo>
                      <a:pt x="19446" y="8720"/>
                    </a:lnTo>
                    <a:lnTo>
                      <a:pt x="18980" y="8792"/>
                    </a:lnTo>
                    <a:lnTo>
                      <a:pt x="18457" y="8683"/>
                    </a:lnTo>
                    <a:lnTo>
                      <a:pt x="17990" y="7526"/>
                    </a:lnTo>
                    <a:lnTo>
                      <a:pt x="18165" y="7381"/>
                    </a:lnTo>
                    <a:lnTo>
                      <a:pt x="18049" y="7164"/>
                    </a:lnTo>
                    <a:lnTo>
                      <a:pt x="17874" y="7019"/>
                    </a:lnTo>
                    <a:lnTo>
                      <a:pt x="17525" y="7019"/>
                    </a:lnTo>
                    <a:lnTo>
                      <a:pt x="17350" y="7128"/>
                    </a:lnTo>
                    <a:lnTo>
                      <a:pt x="16535" y="6947"/>
                    </a:lnTo>
                    <a:lnTo>
                      <a:pt x="16069" y="6947"/>
                    </a:lnTo>
                    <a:lnTo>
                      <a:pt x="15836" y="6838"/>
                    </a:lnTo>
                    <a:lnTo>
                      <a:pt x="15487" y="6151"/>
                    </a:lnTo>
                    <a:lnTo>
                      <a:pt x="15429" y="5970"/>
                    </a:lnTo>
                    <a:lnTo>
                      <a:pt x="12867" y="905"/>
                    </a:lnTo>
                    <a:lnTo>
                      <a:pt x="10596" y="36"/>
                    </a:lnTo>
                    <a:lnTo>
                      <a:pt x="10014" y="0"/>
                    </a:lnTo>
                    <a:lnTo>
                      <a:pt x="9432" y="0"/>
                    </a:lnTo>
                    <a:lnTo>
                      <a:pt x="9257" y="217"/>
                    </a:lnTo>
                    <a:lnTo>
                      <a:pt x="9082" y="470"/>
                    </a:lnTo>
                    <a:lnTo>
                      <a:pt x="8791" y="470"/>
                    </a:lnTo>
                    <a:lnTo>
                      <a:pt x="7977" y="724"/>
                    </a:lnTo>
                    <a:lnTo>
                      <a:pt x="6812" y="1303"/>
                    </a:lnTo>
                    <a:lnTo>
                      <a:pt x="6462" y="1375"/>
                    </a:lnTo>
                    <a:lnTo>
                      <a:pt x="5997" y="1013"/>
                    </a:lnTo>
                    <a:lnTo>
                      <a:pt x="6113" y="506"/>
                    </a:lnTo>
                    <a:lnTo>
                      <a:pt x="5880" y="289"/>
                    </a:lnTo>
                    <a:lnTo>
                      <a:pt x="5531" y="289"/>
                    </a:lnTo>
                    <a:lnTo>
                      <a:pt x="4658" y="506"/>
                    </a:lnTo>
                    <a:lnTo>
                      <a:pt x="2794" y="4450"/>
                    </a:lnTo>
                    <a:lnTo>
                      <a:pt x="2678" y="5029"/>
                    </a:lnTo>
                    <a:lnTo>
                      <a:pt x="3027" y="5319"/>
                    </a:lnTo>
                    <a:lnTo>
                      <a:pt x="3086" y="5753"/>
                    </a:lnTo>
                    <a:lnTo>
                      <a:pt x="2852" y="6042"/>
                    </a:lnTo>
                    <a:lnTo>
                      <a:pt x="2561" y="6223"/>
                    </a:lnTo>
                    <a:lnTo>
                      <a:pt x="2329" y="6585"/>
                    </a:lnTo>
                    <a:lnTo>
                      <a:pt x="2969" y="8177"/>
                    </a:lnTo>
                    <a:lnTo>
                      <a:pt x="2620" y="8683"/>
                    </a:lnTo>
                    <a:lnTo>
                      <a:pt x="2620" y="9118"/>
                    </a:lnTo>
                    <a:lnTo>
                      <a:pt x="1688" y="9877"/>
                    </a:lnTo>
                    <a:lnTo>
                      <a:pt x="1572" y="10167"/>
                    </a:lnTo>
                    <a:lnTo>
                      <a:pt x="1921" y="10710"/>
                    </a:lnTo>
                    <a:lnTo>
                      <a:pt x="1863" y="10782"/>
                    </a:lnTo>
                    <a:lnTo>
                      <a:pt x="1339" y="10782"/>
                    </a:lnTo>
                    <a:lnTo>
                      <a:pt x="1397" y="11180"/>
                    </a:lnTo>
                    <a:lnTo>
                      <a:pt x="1222" y="11433"/>
                    </a:lnTo>
                    <a:lnTo>
                      <a:pt x="931" y="11397"/>
                    </a:lnTo>
                    <a:lnTo>
                      <a:pt x="524" y="11288"/>
                    </a:lnTo>
                    <a:cubicBezTo>
                      <a:pt x="524" y="11288"/>
                      <a:pt x="0" y="11578"/>
                      <a:pt x="0" y="11578"/>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81" name="Google Shape;281;p17"/>
              <p:cNvSpPr/>
              <p:nvPr/>
            </p:nvSpPr>
            <p:spPr>
              <a:xfrm>
                <a:off x="11863464" y="2827544"/>
                <a:ext cx="1693541" cy="1092134"/>
              </a:xfrm>
              <a:custGeom>
                <a:avLst/>
                <a:gdLst/>
                <a:ahLst/>
                <a:cxnLst/>
                <a:rect l="l" t="t" r="r" b="b"/>
                <a:pathLst>
                  <a:path w="21600" h="21600" extrusionOk="0">
                    <a:moveTo>
                      <a:pt x="5382" y="20529"/>
                    </a:moveTo>
                    <a:lnTo>
                      <a:pt x="15127" y="17596"/>
                    </a:lnTo>
                    <a:lnTo>
                      <a:pt x="18218" y="16750"/>
                    </a:lnTo>
                    <a:lnTo>
                      <a:pt x="18255" y="16694"/>
                    </a:lnTo>
                    <a:lnTo>
                      <a:pt x="18364" y="16581"/>
                    </a:lnTo>
                    <a:lnTo>
                      <a:pt x="18400" y="16130"/>
                    </a:lnTo>
                    <a:lnTo>
                      <a:pt x="18727" y="15622"/>
                    </a:lnTo>
                    <a:lnTo>
                      <a:pt x="19127" y="15566"/>
                    </a:lnTo>
                    <a:lnTo>
                      <a:pt x="19418" y="15678"/>
                    </a:lnTo>
                    <a:lnTo>
                      <a:pt x="20327" y="14720"/>
                    </a:lnTo>
                    <a:lnTo>
                      <a:pt x="20436" y="13930"/>
                    </a:lnTo>
                    <a:lnTo>
                      <a:pt x="21018" y="13028"/>
                    </a:lnTo>
                    <a:lnTo>
                      <a:pt x="21563" y="12520"/>
                    </a:lnTo>
                    <a:lnTo>
                      <a:pt x="21600" y="12351"/>
                    </a:lnTo>
                    <a:lnTo>
                      <a:pt x="21091" y="11788"/>
                    </a:lnTo>
                    <a:lnTo>
                      <a:pt x="20909" y="11448"/>
                    </a:lnTo>
                    <a:lnTo>
                      <a:pt x="20618" y="11280"/>
                    </a:lnTo>
                    <a:lnTo>
                      <a:pt x="20509" y="11054"/>
                    </a:lnTo>
                    <a:lnTo>
                      <a:pt x="20146" y="10884"/>
                    </a:lnTo>
                    <a:lnTo>
                      <a:pt x="19964" y="10038"/>
                    </a:lnTo>
                    <a:lnTo>
                      <a:pt x="19527" y="9926"/>
                    </a:lnTo>
                    <a:lnTo>
                      <a:pt x="19454" y="9814"/>
                    </a:lnTo>
                    <a:lnTo>
                      <a:pt x="19418" y="8516"/>
                    </a:lnTo>
                    <a:lnTo>
                      <a:pt x="19636" y="8290"/>
                    </a:lnTo>
                    <a:lnTo>
                      <a:pt x="19600" y="7558"/>
                    </a:lnTo>
                    <a:lnTo>
                      <a:pt x="19309" y="7106"/>
                    </a:lnTo>
                    <a:lnTo>
                      <a:pt x="19309" y="6880"/>
                    </a:lnTo>
                    <a:lnTo>
                      <a:pt x="19382" y="6654"/>
                    </a:lnTo>
                    <a:lnTo>
                      <a:pt x="19818" y="6034"/>
                    </a:lnTo>
                    <a:lnTo>
                      <a:pt x="19927" y="4962"/>
                    </a:lnTo>
                    <a:lnTo>
                      <a:pt x="19927" y="4624"/>
                    </a:lnTo>
                    <a:lnTo>
                      <a:pt x="20182" y="4004"/>
                    </a:lnTo>
                    <a:lnTo>
                      <a:pt x="20364" y="3892"/>
                    </a:lnTo>
                    <a:lnTo>
                      <a:pt x="20073" y="3496"/>
                    </a:lnTo>
                    <a:lnTo>
                      <a:pt x="19200" y="3384"/>
                    </a:lnTo>
                    <a:lnTo>
                      <a:pt x="19164" y="3214"/>
                    </a:lnTo>
                    <a:lnTo>
                      <a:pt x="19018" y="2988"/>
                    </a:lnTo>
                    <a:lnTo>
                      <a:pt x="18909" y="2482"/>
                    </a:lnTo>
                    <a:lnTo>
                      <a:pt x="18436" y="1128"/>
                    </a:lnTo>
                    <a:lnTo>
                      <a:pt x="18218" y="1015"/>
                    </a:lnTo>
                    <a:lnTo>
                      <a:pt x="18073" y="790"/>
                    </a:lnTo>
                    <a:lnTo>
                      <a:pt x="17964" y="846"/>
                    </a:lnTo>
                    <a:lnTo>
                      <a:pt x="17854" y="676"/>
                    </a:lnTo>
                    <a:lnTo>
                      <a:pt x="17745" y="282"/>
                    </a:lnTo>
                    <a:lnTo>
                      <a:pt x="17491" y="0"/>
                    </a:lnTo>
                    <a:lnTo>
                      <a:pt x="2582" y="4624"/>
                    </a:lnTo>
                    <a:lnTo>
                      <a:pt x="2327" y="2764"/>
                    </a:lnTo>
                    <a:lnTo>
                      <a:pt x="1527" y="3948"/>
                    </a:lnTo>
                    <a:lnTo>
                      <a:pt x="1382" y="4060"/>
                    </a:lnTo>
                    <a:lnTo>
                      <a:pt x="1273" y="3834"/>
                    </a:lnTo>
                    <a:lnTo>
                      <a:pt x="1127" y="3834"/>
                    </a:lnTo>
                    <a:lnTo>
                      <a:pt x="945" y="4568"/>
                    </a:lnTo>
                    <a:lnTo>
                      <a:pt x="291" y="5470"/>
                    </a:lnTo>
                    <a:lnTo>
                      <a:pt x="0" y="5752"/>
                    </a:lnTo>
                    <a:lnTo>
                      <a:pt x="1091" y="15227"/>
                    </a:lnTo>
                    <a:lnTo>
                      <a:pt x="1782" y="21600"/>
                    </a:lnTo>
                    <a:cubicBezTo>
                      <a:pt x="1782" y="21600"/>
                      <a:pt x="5382" y="20529"/>
                      <a:pt x="5382" y="20529"/>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82" name="Google Shape;282;p17"/>
              <p:cNvSpPr/>
              <p:nvPr/>
            </p:nvSpPr>
            <p:spPr>
              <a:xfrm>
                <a:off x="10178609" y="1881217"/>
                <a:ext cx="1123237" cy="1540997"/>
              </a:xfrm>
              <a:custGeom>
                <a:avLst/>
                <a:gdLst/>
                <a:ahLst/>
                <a:cxnLst/>
                <a:rect l="l" t="t" r="r" b="b"/>
                <a:pathLst>
                  <a:path w="21600" h="21600" extrusionOk="0">
                    <a:moveTo>
                      <a:pt x="0" y="21600"/>
                    </a:moveTo>
                    <a:lnTo>
                      <a:pt x="10745" y="20600"/>
                    </a:lnTo>
                    <a:lnTo>
                      <a:pt x="10800" y="20840"/>
                    </a:lnTo>
                    <a:lnTo>
                      <a:pt x="17598" y="20200"/>
                    </a:lnTo>
                    <a:lnTo>
                      <a:pt x="17707" y="19960"/>
                    </a:lnTo>
                    <a:lnTo>
                      <a:pt x="18530" y="18760"/>
                    </a:lnTo>
                    <a:lnTo>
                      <a:pt x="18859" y="18440"/>
                    </a:lnTo>
                    <a:lnTo>
                      <a:pt x="18804" y="17640"/>
                    </a:lnTo>
                    <a:lnTo>
                      <a:pt x="19078" y="17000"/>
                    </a:lnTo>
                    <a:lnTo>
                      <a:pt x="19955" y="16480"/>
                    </a:lnTo>
                    <a:lnTo>
                      <a:pt x="19955" y="15800"/>
                    </a:lnTo>
                    <a:lnTo>
                      <a:pt x="20120" y="15680"/>
                    </a:lnTo>
                    <a:lnTo>
                      <a:pt x="20120" y="15319"/>
                    </a:lnTo>
                    <a:lnTo>
                      <a:pt x="20613" y="15000"/>
                    </a:lnTo>
                    <a:lnTo>
                      <a:pt x="20832" y="15360"/>
                    </a:lnTo>
                    <a:lnTo>
                      <a:pt x="20997" y="15400"/>
                    </a:lnTo>
                    <a:lnTo>
                      <a:pt x="21326" y="15240"/>
                    </a:lnTo>
                    <a:lnTo>
                      <a:pt x="21490" y="15080"/>
                    </a:lnTo>
                    <a:lnTo>
                      <a:pt x="21600" y="14719"/>
                    </a:lnTo>
                    <a:lnTo>
                      <a:pt x="21436" y="14040"/>
                    </a:lnTo>
                    <a:lnTo>
                      <a:pt x="21545" y="13160"/>
                    </a:lnTo>
                    <a:lnTo>
                      <a:pt x="21216" y="12600"/>
                    </a:lnTo>
                    <a:lnTo>
                      <a:pt x="20997" y="11360"/>
                    </a:lnTo>
                    <a:lnTo>
                      <a:pt x="19462" y="8440"/>
                    </a:lnTo>
                    <a:lnTo>
                      <a:pt x="17927" y="8080"/>
                    </a:lnTo>
                    <a:lnTo>
                      <a:pt x="17324" y="8360"/>
                    </a:lnTo>
                    <a:lnTo>
                      <a:pt x="16611" y="8880"/>
                    </a:lnTo>
                    <a:lnTo>
                      <a:pt x="14802" y="10840"/>
                    </a:lnTo>
                    <a:lnTo>
                      <a:pt x="14638" y="10840"/>
                    </a:lnTo>
                    <a:lnTo>
                      <a:pt x="14473" y="10760"/>
                    </a:lnTo>
                    <a:lnTo>
                      <a:pt x="13761" y="10560"/>
                    </a:lnTo>
                    <a:lnTo>
                      <a:pt x="13541" y="10400"/>
                    </a:lnTo>
                    <a:lnTo>
                      <a:pt x="13267" y="9960"/>
                    </a:lnTo>
                    <a:lnTo>
                      <a:pt x="13487" y="9160"/>
                    </a:lnTo>
                    <a:lnTo>
                      <a:pt x="13815" y="8800"/>
                    </a:lnTo>
                    <a:lnTo>
                      <a:pt x="14692" y="8400"/>
                    </a:lnTo>
                    <a:lnTo>
                      <a:pt x="14912" y="8040"/>
                    </a:lnTo>
                    <a:lnTo>
                      <a:pt x="14966" y="7760"/>
                    </a:lnTo>
                    <a:lnTo>
                      <a:pt x="15076" y="7400"/>
                    </a:lnTo>
                    <a:lnTo>
                      <a:pt x="15515" y="7240"/>
                    </a:lnTo>
                    <a:lnTo>
                      <a:pt x="15898" y="6600"/>
                    </a:lnTo>
                    <a:lnTo>
                      <a:pt x="15898" y="5320"/>
                    </a:lnTo>
                    <a:lnTo>
                      <a:pt x="15624" y="4680"/>
                    </a:lnTo>
                    <a:lnTo>
                      <a:pt x="15350" y="4320"/>
                    </a:lnTo>
                    <a:lnTo>
                      <a:pt x="14802" y="3840"/>
                    </a:lnTo>
                    <a:lnTo>
                      <a:pt x="14638" y="3600"/>
                    </a:lnTo>
                    <a:lnTo>
                      <a:pt x="14747" y="3280"/>
                    </a:lnTo>
                    <a:lnTo>
                      <a:pt x="15350" y="3120"/>
                    </a:lnTo>
                    <a:lnTo>
                      <a:pt x="15460" y="3000"/>
                    </a:lnTo>
                    <a:lnTo>
                      <a:pt x="14747" y="2080"/>
                    </a:lnTo>
                    <a:lnTo>
                      <a:pt x="14144" y="1840"/>
                    </a:lnTo>
                    <a:lnTo>
                      <a:pt x="12335" y="1320"/>
                    </a:lnTo>
                    <a:lnTo>
                      <a:pt x="11019" y="1160"/>
                    </a:lnTo>
                    <a:lnTo>
                      <a:pt x="10581" y="760"/>
                    </a:lnTo>
                    <a:lnTo>
                      <a:pt x="9539" y="600"/>
                    </a:lnTo>
                    <a:lnTo>
                      <a:pt x="8552" y="360"/>
                    </a:lnTo>
                    <a:lnTo>
                      <a:pt x="7839" y="0"/>
                    </a:lnTo>
                    <a:lnTo>
                      <a:pt x="7401" y="280"/>
                    </a:lnTo>
                    <a:lnTo>
                      <a:pt x="6853" y="440"/>
                    </a:lnTo>
                    <a:lnTo>
                      <a:pt x="6304" y="1160"/>
                    </a:lnTo>
                    <a:lnTo>
                      <a:pt x="6304" y="1720"/>
                    </a:lnTo>
                    <a:lnTo>
                      <a:pt x="6414" y="1960"/>
                    </a:lnTo>
                    <a:lnTo>
                      <a:pt x="6634" y="1960"/>
                    </a:lnTo>
                    <a:lnTo>
                      <a:pt x="6743" y="2200"/>
                    </a:lnTo>
                    <a:lnTo>
                      <a:pt x="6524" y="2280"/>
                    </a:lnTo>
                    <a:lnTo>
                      <a:pt x="6086" y="2440"/>
                    </a:lnTo>
                    <a:lnTo>
                      <a:pt x="5756" y="2600"/>
                    </a:lnTo>
                    <a:lnTo>
                      <a:pt x="5372" y="2960"/>
                    </a:lnTo>
                    <a:lnTo>
                      <a:pt x="4989" y="3480"/>
                    </a:lnTo>
                    <a:lnTo>
                      <a:pt x="5098" y="4040"/>
                    </a:lnTo>
                    <a:lnTo>
                      <a:pt x="5208" y="4560"/>
                    </a:lnTo>
                    <a:lnTo>
                      <a:pt x="4770" y="5160"/>
                    </a:lnTo>
                    <a:lnTo>
                      <a:pt x="4167" y="5400"/>
                    </a:lnTo>
                    <a:lnTo>
                      <a:pt x="4057" y="4960"/>
                    </a:lnTo>
                    <a:lnTo>
                      <a:pt x="4331" y="4440"/>
                    </a:lnTo>
                    <a:lnTo>
                      <a:pt x="4057" y="3880"/>
                    </a:lnTo>
                    <a:lnTo>
                      <a:pt x="4167" y="3680"/>
                    </a:lnTo>
                    <a:lnTo>
                      <a:pt x="4112" y="3520"/>
                    </a:lnTo>
                    <a:lnTo>
                      <a:pt x="3837" y="3640"/>
                    </a:lnTo>
                    <a:lnTo>
                      <a:pt x="3509" y="4040"/>
                    </a:lnTo>
                    <a:lnTo>
                      <a:pt x="3399" y="4520"/>
                    </a:lnTo>
                    <a:lnTo>
                      <a:pt x="3180" y="4800"/>
                    </a:lnTo>
                    <a:lnTo>
                      <a:pt x="2796" y="4800"/>
                    </a:lnTo>
                    <a:lnTo>
                      <a:pt x="2138" y="5200"/>
                    </a:lnTo>
                    <a:lnTo>
                      <a:pt x="1919" y="5560"/>
                    </a:lnTo>
                    <a:lnTo>
                      <a:pt x="1809" y="5840"/>
                    </a:lnTo>
                    <a:lnTo>
                      <a:pt x="1261" y="6320"/>
                    </a:lnTo>
                    <a:lnTo>
                      <a:pt x="1206" y="7120"/>
                    </a:lnTo>
                    <a:lnTo>
                      <a:pt x="1152" y="8040"/>
                    </a:lnTo>
                    <a:lnTo>
                      <a:pt x="1042" y="8560"/>
                    </a:lnTo>
                    <a:lnTo>
                      <a:pt x="603" y="9240"/>
                    </a:lnTo>
                    <a:lnTo>
                      <a:pt x="219" y="9640"/>
                    </a:lnTo>
                    <a:lnTo>
                      <a:pt x="329" y="10080"/>
                    </a:lnTo>
                    <a:lnTo>
                      <a:pt x="822" y="11200"/>
                    </a:lnTo>
                    <a:lnTo>
                      <a:pt x="548" y="11880"/>
                    </a:lnTo>
                    <a:lnTo>
                      <a:pt x="932" y="12480"/>
                    </a:lnTo>
                    <a:lnTo>
                      <a:pt x="1919" y="14000"/>
                    </a:lnTo>
                    <a:lnTo>
                      <a:pt x="2631" y="15240"/>
                    </a:lnTo>
                    <a:lnTo>
                      <a:pt x="2631" y="16280"/>
                    </a:lnTo>
                    <a:lnTo>
                      <a:pt x="2961" y="16520"/>
                    </a:lnTo>
                    <a:lnTo>
                      <a:pt x="2961" y="16680"/>
                    </a:lnTo>
                    <a:lnTo>
                      <a:pt x="2741" y="16840"/>
                    </a:lnTo>
                    <a:lnTo>
                      <a:pt x="2577" y="17919"/>
                    </a:lnTo>
                    <a:lnTo>
                      <a:pt x="2303" y="18680"/>
                    </a:lnTo>
                    <a:lnTo>
                      <a:pt x="1919" y="19440"/>
                    </a:lnTo>
                    <a:lnTo>
                      <a:pt x="1042" y="20919"/>
                    </a:lnTo>
                    <a:lnTo>
                      <a:pt x="274" y="21400"/>
                    </a:lnTo>
                    <a:cubicBezTo>
                      <a:pt x="274" y="21400"/>
                      <a:pt x="0" y="21600"/>
                      <a:pt x="0" y="2160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83" name="Google Shape;283;p17"/>
              <p:cNvSpPr/>
              <p:nvPr/>
            </p:nvSpPr>
            <p:spPr>
              <a:xfrm>
                <a:off x="9124851" y="1349445"/>
                <a:ext cx="1757230" cy="866275"/>
              </a:xfrm>
              <a:custGeom>
                <a:avLst/>
                <a:gdLst/>
                <a:ahLst/>
                <a:cxnLst/>
                <a:rect l="l" t="t" r="r" b="b"/>
                <a:pathLst>
                  <a:path w="21600" h="21600" extrusionOk="0">
                    <a:moveTo>
                      <a:pt x="0" y="9166"/>
                    </a:moveTo>
                    <a:lnTo>
                      <a:pt x="630" y="8740"/>
                    </a:lnTo>
                    <a:lnTo>
                      <a:pt x="945" y="8313"/>
                    </a:lnTo>
                    <a:lnTo>
                      <a:pt x="1610" y="7531"/>
                    </a:lnTo>
                    <a:lnTo>
                      <a:pt x="1750" y="6892"/>
                    </a:lnTo>
                    <a:lnTo>
                      <a:pt x="2030" y="6821"/>
                    </a:lnTo>
                    <a:lnTo>
                      <a:pt x="3221" y="5898"/>
                    </a:lnTo>
                    <a:lnTo>
                      <a:pt x="4061" y="4974"/>
                    </a:lnTo>
                    <a:lnTo>
                      <a:pt x="5041" y="2913"/>
                    </a:lnTo>
                    <a:lnTo>
                      <a:pt x="5391" y="2771"/>
                    </a:lnTo>
                    <a:lnTo>
                      <a:pt x="6196" y="924"/>
                    </a:lnTo>
                    <a:lnTo>
                      <a:pt x="6756" y="355"/>
                    </a:lnTo>
                    <a:lnTo>
                      <a:pt x="7667" y="0"/>
                    </a:lnTo>
                    <a:lnTo>
                      <a:pt x="7912" y="142"/>
                    </a:lnTo>
                    <a:lnTo>
                      <a:pt x="7947" y="355"/>
                    </a:lnTo>
                    <a:lnTo>
                      <a:pt x="7457" y="1066"/>
                    </a:lnTo>
                    <a:lnTo>
                      <a:pt x="7316" y="1137"/>
                    </a:lnTo>
                    <a:lnTo>
                      <a:pt x="7107" y="1990"/>
                    </a:lnTo>
                    <a:lnTo>
                      <a:pt x="6441" y="3482"/>
                    </a:lnTo>
                    <a:lnTo>
                      <a:pt x="6126" y="4050"/>
                    </a:lnTo>
                    <a:lnTo>
                      <a:pt x="5951" y="4547"/>
                    </a:lnTo>
                    <a:lnTo>
                      <a:pt x="5811" y="5826"/>
                    </a:lnTo>
                    <a:lnTo>
                      <a:pt x="5951" y="6679"/>
                    </a:lnTo>
                    <a:lnTo>
                      <a:pt x="6056" y="6181"/>
                    </a:lnTo>
                    <a:lnTo>
                      <a:pt x="6616" y="5258"/>
                    </a:lnTo>
                    <a:lnTo>
                      <a:pt x="7002" y="5329"/>
                    </a:lnTo>
                    <a:lnTo>
                      <a:pt x="7247" y="5187"/>
                    </a:lnTo>
                    <a:lnTo>
                      <a:pt x="8472" y="6253"/>
                    </a:lnTo>
                    <a:lnTo>
                      <a:pt x="9452" y="8385"/>
                    </a:lnTo>
                    <a:lnTo>
                      <a:pt x="10222" y="8171"/>
                    </a:lnTo>
                    <a:lnTo>
                      <a:pt x="10607" y="8313"/>
                    </a:lnTo>
                    <a:lnTo>
                      <a:pt x="10887" y="8597"/>
                    </a:lnTo>
                    <a:lnTo>
                      <a:pt x="11133" y="8597"/>
                    </a:lnTo>
                    <a:lnTo>
                      <a:pt x="11237" y="8526"/>
                    </a:lnTo>
                    <a:lnTo>
                      <a:pt x="11517" y="8740"/>
                    </a:lnTo>
                    <a:lnTo>
                      <a:pt x="11517" y="9024"/>
                    </a:lnTo>
                    <a:lnTo>
                      <a:pt x="11693" y="8740"/>
                    </a:lnTo>
                    <a:lnTo>
                      <a:pt x="11833" y="8171"/>
                    </a:lnTo>
                    <a:lnTo>
                      <a:pt x="12708" y="6892"/>
                    </a:lnTo>
                    <a:lnTo>
                      <a:pt x="15508" y="5471"/>
                    </a:lnTo>
                    <a:lnTo>
                      <a:pt x="16243" y="4618"/>
                    </a:lnTo>
                    <a:lnTo>
                      <a:pt x="16594" y="4405"/>
                    </a:lnTo>
                    <a:lnTo>
                      <a:pt x="16734" y="4760"/>
                    </a:lnTo>
                    <a:lnTo>
                      <a:pt x="16524" y="5542"/>
                    </a:lnTo>
                    <a:lnTo>
                      <a:pt x="16524" y="6039"/>
                    </a:lnTo>
                    <a:lnTo>
                      <a:pt x="16874" y="7390"/>
                    </a:lnTo>
                    <a:lnTo>
                      <a:pt x="17084" y="7531"/>
                    </a:lnTo>
                    <a:lnTo>
                      <a:pt x="17224" y="7319"/>
                    </a:lnTo>
                    <a:lnTo>
                      <a:pt x="17679" y="7390"/>
                    </a:lnTo>
                    <a:lnTo>
                      <a:pt x="17889" y="7176"/>
                    </a:lnTo>
                    <a:lnTo>
                      <a:pt x="18764" y="6964"/>
                    </a:lnTo>
                    <a:lnTo>
                      <a:pt x="19149" y="7460"/>
                    </a:lnTo>
                    <a:lnTo>
                      <a:pt x="19534" y="8881"/>
                    </a:lnTo>
                    <a:lnTo>
                      <a:pt x="19814" y="9450"/>
                    </a:lnTo>
                    <a:lnTo>
                      <a:pt x="20480" y="10089"/>
                    </a:lnTo>
                    <a:lnTo>
                      <a:pt x="21215" y="9734"/>
                    </a:lnTo>
                    <a:lnTo>
                      <a:pt x="21390" y="9734"/>
                    </a:lnTo>
                    <a:lnTo>
                      <a:pt x="21565" y="10089"/>
                    </a:lnTo>
                    <a:lnTo>
                      <a:pt x="21600" y="10587"/>
                    </a:lnTo>
                    <a:lnTo>
                      <a:pt x="21320" y="11155"/>
                    </a:lnTo>
                    <a:lnTo>
                      <a:pt x="20865" y="11227"/>
                    </a:lnTo>
                    <a:lnTo>
                      <a:pt x="20620" y="11155"/>
                    </a:lnTo>
                    <a:lnTo>
                      <a:pt x="20550" y="10871"/>
                    </a:lnTo>
                    <a:lnTo>
                      <a:pt x="20410" y="10871"/>
                    </a:lnTo>
                    <a:lnTo>
                      <a:pt x="19955" y="11368"/>
                    </a:lnTo>
                    <a:lnTo>
                      <a:pt x="19639" y="11155"/>
                    </a:lnTo>
                    <a:lnTo>
                      <a:pt x="19359" y="11084"/>
                    </a:lnTo>
                    <a:lnTo>
                      <a:pt x="18589" y="11439"/>
                    </a:lnTo>
                    <a:lnTo>
                      <a:pt x="18134" y="11155"/>
                    </a:lnTo>
                    <a:lnTo>
                      <a:pt x="17959" y="11439"/>
                    </a:lnTo>
                    <a:lnTo>
                      <a:pt x="18064" y="12293"/>
                    </a:lnTo>
                    <a:lnTo>
                      <a:pt x="17959" y="12576"/>
                    </a:lnTo>
                    <a:lnTo>
                      <a:pt x="17749" y="12434"/>
                    </a:lnTo>
                    <a:lnTo>
                      <a:pt x="17294" y="11582"/>
                    </a:lnTo>
                    <a:lnTo>
                      <a:pt x="16138" y="11297"/>
                    </a:lnTo>
                    <a:lnTo>
                      <a:pt x="15893" y="11439"/>
                    </a:lnTo>
                    <a:lnTo>
                      <a:pt x="15613" y="11155"/>
                    </a:lnTo>
                    <a:lnTo>
                      <a:pt x="14808" y="12363"/>
                    </a:lnTo>
                    <a:lnTo>
                      <a:pt x="14633" y="12363"/>
                    </a:lnTo>
                    <a:lnTo>
                      <a:pt x="14318" y="12719"/>
                    </a:lnTo>
                    <a:lnTo>
                      <a:pt x="14213" y="13003"/>
                    </a:lnTo>
                    <a:lnTo>
                      <a:pt x="14038" y="13145"/>
                    </a:lnTo>
                    <a:lnTo>
                      <a:pt x="13583" y="12932"/>
                    </a:lnTo>
                    <a:lnTo>
                      <a:pt x="13093" y="13145"/>
                    </a:lnTo>
                    <a:lnTo>
                      <a:pt x="13058" y="13926"/>
                    </a:lnTo>
                    <a:lnTo>
                      <a:pt x="12953" y="14353"/>
                    </a:lnTo>
                    <a:lnTo>
                      <a:pt x="11973" y="16129"/>
                    </a:lnTo>
                    <a:lnTo>
                      <a:pt x="11798" y="15987"/>
                    </a:lnTo>
                    <a:lnTo>
                      <a:pt x="11693" y="15702"/>
                    </a:lnTo>
                    <a:lnTo>
                      <a:pt x="12113" y="14566"/>
                    </a:lnTo>
                    <a:lnTo>
                      <a:pt x="12113" y="13997"/>
                    </a:lnTo>
                    <a:lnTo>
                      <a:pt x="11553" y="14069"/>
                    </a:lnTo>
                    <a:lnTo>
                      <a:pt x="11342" y="15135"/>
                    </a:lnTo>
                    <a:lnTo>
                      <a:pt x="11133" y="15561"/>
                    </a:lnTo>
                    <a:lnTo>
                      <a:pt x="10923" y="15063"/>
                    </a:lnTo>
                    <a:lnTo>
                      <a:pt x="10852" y="14069"/>
                    </a:lnTo>
                    <a:lnTo>
                      <a:pt x="10748" y="14210"/>
                    </a:lnTo>
                    <a:lnTo>
                      <a:pt x="10642" y="15490"/>
                    </a:lnTo>
                    <a:lnTo>
                      <a:pt x="10292" y="16768"/>
                    </a:lnTo>
                    <a:lnTo>
                      <a:pt x="10082" y="18047"/>
                    </a:lnTo>
                    <a:lnTo>
                      <a:pt x="9872" y="18829"/>
                    </a:lnTo>
                    <a:lnTo>
                      <a:pt x="9417" y="20250"/>
                    </a:lnTo>
                    <a:lnTo>
                      <a:pt x="9417" y="21245"/>
                    </a:lnTo>
                    <a:lnTo>
                      <a:pt x="9347" y="21600"/>
                    </a:lnTo>
                    <a:lnTo>
                      <a:pt x="8857" y="21031"/>
                    </a:lnTo>
                    <a:lnTo>
                      <a:pt x="8717" y="19965"/>
                    </a:lnTo>
                    <a:lnTo>
                      <a:pt x="8892" y="19610"/>
                    </a:lnTo>
                    <a:lnTo>
                      <a:pt x="8962" y="19113"/>
                    </a:lnTo>
                    <a:lnTo>
                      <a:pt x="8892" y="18971"/>
                    </a:lnTo>
                    <a:lnTo>
                      <a:pt x="8332" y="19184"/>
                    </a:lnTo>
                    <a:lnTo>
                      <a:pt x="8227" y="19113"/>
                    </a:lnTo>
                    <a:lnTo>
                      <a:pt x="8402" y="16839"/>
                    </a:lnTo>
                    <a:lnTo>
                      <a:pt x="8332" y="15987"/>
                    </a:lnTo>
                    <a:lnTo>
                      <a:pt x="7772" y="15418"/>
                    </a:lnTo>
                    <a:lnTo>
                      <a:pt x="7282" y="15135"/>
                    </a:lnTo>
                    <a:lnTo>
                      <a:pt x="7316" y="14850"/>
                    </a:lnTo>
                    <a:lnTo>
                      <a:pt x="7387" y="14636"/>
                    </a:lnTo>
                    <a:lnTo>
                      <a:pt x="7211" y="14281"/>
                    </a:lnTo>
                    <a:lnTo>
                      <a:pt x="6756" y="13997"/>
                    </a:lnTo>
                    <a:lnTo>
                      <a:pt x="6021" y="13714"/>
                    </a:lnTo>
                    <a:lnTo>
                      <a:pt x="5811" y="13714"/>
                    </a:lnTo>
                    <a:lnTo>
                      <a:pt x="5671" y="13997"/>
                    </a:lnTo>
                    <a:lnTo>
                      <a:pt x="5531" y="13714"/>
                    </a:lnTo>
                    <a:lnTo>
                      <a:pt x="5111" y="13714"/>
                    </a:lnTo>
                    <a:lnTo>
                      <a:pt x="4481" y="12648"/>
                    </a:lnTo>
                    <a:lnTo>
                      <a:pt x="4131" y="12648"/>
                    </a:lnTo>
                    <a:lnTo>
                      <a:pt x="1190" y="11439"/>
                    </a:lnTo>
                    <a:lnTo>
                      <a:pt x="980" y="11227"/>
                    </a:lnTo>
                    <a:lnTo>
                      <a:pt x="840" y="10161"/>
                    </a:lnTo>
                    <a:lnTo>
                      <a:pt x="630" y="9806"/>
                    </a:lnTo>
                    <a:lnTo>
                      <a:pt x="175" y="9663"/>
                    </a:lnTo>
                    <a:cubicBezTo>
                      <a:pt x="175" y="9663"/>
                      <a:pt x="0" y="9166"/>
                      <a:pt x="0" y="9166"/>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84" name="Google Shape;284;p17"/>
              <p:cNvSpPr/>
              <p:nvPr/>
            </p:nvSpPr>
            <p:spPr>
              <a:xfrm>
                <a:off x="13724913" y="2241450"/>
                <a:ext cx="961120" cy="494606"/>
              </a:xfrm>
              <a:custGeom>
                <a:avLst/>
                <a:gdLst/>
                <a:ahLst/>
                <a:cxnLst/>
                <a:rect l="l" t="t" r="r" b="b"/>
                <a:pathLst>
                  <a:path w="21600" h="21600" extrusionOk="0">
                    <a:moveTo>
                      <a:pt x="64" y="9063"/>
                    </a:moveTo>
                    <a:lnTo>
                      <a:pt x="4487" y="7201"/>
                    </a:lnTo>
                    <a:lnTo>
                      <a:pt x="11473" y="4098"/>
                    </a:lnTo>
                    <a:lnTo>
                      <a:pt x="11537" y="3601"/>
                    </a:lnTo>
                    <a:lnTo>
                      <a:pt x="11730" y="3228"/>
                    </a:lnTo>
                    <a:lnTo>
                      <a:pt x="11922" y="3601"/>
                    </a:lnTo>
                    <a:lnTo>
                      <a:pt x="12050" y="3228"/>
                    </a:lnTo>
                    <a:lnTo>
                      <a:pt x="11922" y="2236"/>
                    </a:lnTo>
                    <a:lnTo>
                      <a:pt x="12499" y="1862"/>
                    </a:lnTo>
                    <a:lnTo>
                      <a:pt x="13012" y="250"/>
                    </a:lnTo>
                    <a:lnTo>
                      <a:pt x="13460" y="0"/>
                    </a:lnTo>
                    <a:lnTo>
                      <a:pt x="13845" y="374"/>
                    </a:lnTo>
                    <a:lnTo>
                      <a:pt x="14101" y="2236"/>
                    </a:lnTo>
                    <a:lnTo>
                      <a:pt x="14935" y="3477"/>
                    </a:lnTo>
                    <a:lnTo>
                      <a:pt x="15127" y="4221"/>
                    </a:lnTo>
                    <a:lnTo>
                      <a:pt x="14998" y="4718"/>
                    </a:lnTo>
                    <a:lnTo>
                      <a:pt x="14614" y="5215"/>
                    </a:lnTo>
                    <a:lnTo>
                      <a:pt x="14229" y="6580"/>
                    </a:lnTo>
                    <a:lnTo>
                      <a:pt x="13973" y="8319"/>
                    </a:lnTo>
                    <a:lnTo>
                      <a:pt x="14037" y="9187"/>
                    </a:lnTo>
                    <a:lnTo>
                      <a:pt x="14870" y="9187"/>
                    </a:lnTo>
                    <a:lnTo>
                      <a:pt x="15639" y="10056"/>
                    </a:lnTo>
                    <a:lnTo>
                      <a:pt x="16921" y="12539"/>
                    </a:lnTo>
                    <a:lnTo>
                      <a:pt x="17370" y="14152"/>
                    </a:lnTo>
                    <a:lnTo>
                      <a:pt x="17947" y="15517"/>
                    </a:lnTo>
                    <a:lnTo>
                      <a:pt x="19421" y="15642"/>
                    </a:lnTo>
                    <a:lnTo>
                      <a:pt x="20254" y="14896"/>
                    </a:lnTo>
                    <a:lnTo>
                      <a:pt x="20767" y="13034"/>
                    </a:lnTo>
                    <a:lnTo>
                      <a:pt x="20510" y="12663"/>
                    </a:lnTo>
                    <a:lnTo>
                      <a:pt x="19934" y="11546"/>
                    </a:lnTo>
                    <a:lnTo>
                      <a:pt x="19164" y="10925"/>
                    </a:lnTo>
                    <a:lnTo>
                      <a:pt x="19228" y="10181"/>
                    </a:lnTo>
                    <a:lnTo>
                      <a:pt x="19805" y="10181"/>
                    </a:lnTo>
                    <a:lnTo>
                      <a:pt x="20062" y="10181"/>
                    </a:lnTo>
                    <a:lnTo>
                      <a:pt x="21024" y="12911"/>
                    </a:lnTo>
                    <a:lnTo>
                      <a:pt x="21600" y="15642"/>
                    </a:lnTo>
                    <a:lnTo>
                      <a:pt x="21536" y="17008"/>
                    </a:lnTo>
                    <a:lnTo>
                      <a:pt x="20959" y="16138"/>
                    </a:lnTo>
                    <a:lnTo>
                      <a:pt x="20254" y="17132"/>
                    </a:lnTo>
                    <a:lnTo>
                      <a:pt x="19228" y="18000"/>
                    </a:lnTo>
                    <a:lnTo>
                      <a:pt x="18203" y="19738"/>
                    </a:lnTo>
                    <a:lnTo>
                      <a:pt x="17883" y="19738"/>
                    </a:lnTo>
                    <a:lnTo>
                      <a:pt x="17690" y="19491"/>
                    </a:lnTo>
                    <a:lnTo>
                      <a:pt x="17690" y="18745"/>
                    </a:lnTo>
                    <a:lnTo>
                      <a:pt x="17498" y="17379"/>
                    </a:lnTo>
                    <a:lnTo>
                      <a:pt x="17306" y="17379"/>
                    </a:lnTo>
                    <a:lnTo>
                      <a:pt x="16729" y="19366"/>
                    </a:lnTo>
                    <a:lnTo>
                      <a:pt x="15960" y="21103"/>
                    </a:lnTo>
                    <a:lnTo>
                      <a:pt x="15768" y="21600"/>
                    </a:lnTo>
                    <a:lnTo>
                      <a:pt x="15319" y="20607"/>
                    </a:lnTo>
                    <a:lnTo>
                      <a:pt x="15255" y="20111"/>
                    </a:lnTo>
                    <a:lnTo>
                      <a:pt x="14998" y="19987"/>
                    </a:lnTo>
                    <a:lnTo>
                      <a:pt x="14870" y="19614"/>
                    </a:lnTo>
                    <a:lnTo>
                      <a:pt x="14421" y="19117"/>
                    </a:lnTo>
                    <a:lnTo>
                      <a:pt x="14421" y="18620"/>
                    </a:lnTo>
                    <a:lnTo>
                      <a:pt x="13332" y="18125"/>
                    </a:lnTo>
                    <a:lnTo>
                      <a:pt x="13012" y="16511"/>
                    </a:lnTo>
                    <a:lnTo>
                      <a:pt x="12627" y="16263"/>
                    </a:lnTo>
                    <a:lnTo>
                      <a:pt x="12371" y="14773"/>
                    </a:lnTo>
                    <a:lnTo>
                      <a:pt x="10063" y="15890"/>
                    </a:lnTo>
                    <a:lnTo>
                      <a:pt x="4551" y="18620"/>
                    </a:lnTo>
                    <a:lnTo>
                      <a:pt x="4487" y="19241"/>
                    </a:lnTo>
                    <a:lnTo>
                      <a:pt x="4359" y="19366"/>
                    </a:lnTo>
                    <a:lnTo>
                      <a:pt x="3974" y="18620"/>
                    </a:lnTo>
                    <a:lnTo>
                      <a:pt x="257" y="20359"/>
                    </a:lnTo>
                    <a:lnTo>
                      <a:pt x="0" y="19987"/>
                    </a:lnTo>
                    <a:cubicBezTo>
                      <a:pt x="0" y="19987"/>
                      <a:pt x="64" y="9063"/>
                      <a:pt x="64" y="9063"/>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85" name="Google Shape;285;p17"/>
              <p:cNvSpPr/>
              <p:nvPr/>
            </p:nvSpPr>
            <p:spPr>
              <a:xfrm>
                <a:off x="14170731" y="2575953"/>
                <a:ext cx="251859" cy="280181"/>
              </a:xfrm>
              <a:custGeom>
                <a:avLst/>
                <a:gdLst/>
                <a:ahLst/>
                <a:cxnLst/>
                <a:rect l="l" t="t" r="r" b="b"/>
                <a:pathLst>
                  <a:path w="21600" h="21600" extrusionOk="0">
                    <a:moveTo>
                      <a:pt x="0" y="1984"/>
                    </a:moveTo>
                    <a:lnTo>
                      <a:pt x="5098" y="17631"/>
                    </a:lnTo>
                    <a:lnTo>
                      <a:pt x="4367" y="19174"/>
                    </a:lnTo>
                    <a:lnTo>
                      <a:pt x="3885" y="20055"/>
                    </a:lnTo>
                    <a:lnTo>
                      <a:pt x="4126" y="20718"/>
                    </a:lnTo>
                    <a:lnTo>
                      <a:pt x="4367" y="21378"/>
                    </a:lnTo>
                    <a:lnTo>
                      <a:pt x="5581" y="21600"/>
                    </a:lnTo>
                    <a:lnTo>
                      <a:pt x="9951" y="18953"/>
                    </a:lnTo>
                    <a:lnTo>
                      <a:pt x="12620" y="16749"/>
                    </a:lnTo>
                    <a:lnTo>
                      <a:pt x="12620" y="14988"/>
                    </a:lnTo>
                    <a:lnTo>
                      <a:pt x="11893" y="13887"/>
                    </a:lnTo>
                    <a:lnTo>
                      <a:pt x="11893" y="11240"/>
                    </a:lnTo>
                    <a:lnTo>
                      <a:pt x="13833" y="9478"/>
                    </a:lnTo>
                    <a:lnTo>
                      <a:pt x="14561" y="10137"/>
                    </a:lnTo>
                    <a:lnTo>
                      <a:pt x="14561" y="11683"/>
                    </a:lnTo>
                    <a:lnTo>
                      <a:pt x="14561" y="14988"/>
                    </a:lnTo>
                    <a:lnTo>
                      <a:pt x="15288" y="16091"/>
                    </a:lnTo>
                    <a:lnTo>
                      <a:pt x="16746" y="15869"/>
                    </a:lnTo>
                    <a:lnTo>
                      <a:pt x="16746" y="13887"/>
                    </a:lnTo>
                    <a:lnTo>
                      <a:pt x="17715" y="13887"/>
                    </a:lnTo>
                    <a:lnTo>
                      <a:pt x="19173" y="12563"/>
                    </a:lnTo>
                    <a:lnTo>
                      <a:pt x="21356" y="12341"/>
                    </a:lnTo>
                    <a:lnTo>
                      <a:pt x="21600" y="12121"/>
                    </a:lnTo>
                    <a:lnTo>
                      <a:pt x="19901" y="10359"/>
                    </a:lnTo>
                    <a:lnTo>
                      <a:pt x="19659" y="9478"/>
                    </a:lnTo>
                    <a:lnTo>
                      <a:pt x="18687" y="9256"/>
                    </a:lnTo>
                    <a:lnTo>
                      <a:pt x="18202" y="8596"/>
                    </a:lnTo>
                    <a:lnTo>
                      <a:pt x="16502" y="7713"/>
                    </a:lnTo>
                    <a:lnTo>
                      <a:pt x="16502" y="6831"/>
                    </a:lnTo>
                    <a:lnTo>
                      <a:pt x="12378" y="5952"/>
                    </a:lnTo>
                    <a:lnTo>
                      <a:pt x="11165" y="3086"/>
                    </a:lnTo>
                    <a:lnTo>
                      <a:pt x="9707" y="2645"/>
                    </a:lnTo>
                    <a:lnTo>
                      <a:pt x="8738" y="0"/>
                    </a:lnTo>
                    <a:cubicBezTo>
                      <a:pt x="8738" y="0"/>
                      <a:pt x="0" y="1984"/>
                      <a:pt x="0" y="1984"/>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86" name="Google Shape;286;p17"/>
              <p:cNvSpPr/>
              <p:nvPr/>
            </p:nvSpPr>
            <p:spPr>
              <a:xfrm>
                <a:off x="13733595" y="2610261"/>
                <a:ext cx="497930" cy="486028"/>
              </a:xfrm>
              <a:custGeom>
                <a:avLst/>
                <a:gdLst/>
                <a:ahLst/>
                <a:cxnLst/>
                <a:rect l="l" t="t" r="r" b="b"/>
                <a:pathLst>
                  <a:path w="21600" h="21600" extrusionOk="0">
                    <a:moveTo>
                      <a:pt x="0" y="4547"/>
                    </a:moveTo>
                    <a:lnTo>
                      <a:pt x="7200" y="2778"/>
                    </a:lnTo>
                    <a:lnTo>
                      <a:pt x="7945" y="3537"/>
                    </a:lnTo>
                    <a:lnTo>
                      <a:pt x="8192" y="3410"/>
                    </a:lnTo>
                    <a:lnTo>
                      <a:pt x="8317" y="2778"/>
                    </a:lnTo>
                    <a:lnTo>
                      <a:pt x="18993" y="0"/>
                    </a:lnTo>
                    <a:lnTo>
                      <a:pt x="21600" y="8968"/>
                    </a:lnTo>
                    <a:lnTo>
                      <a:pt x="21226" y="9853"/>
                    </a:lnTo>
                    <a:lnTo>
                      <a:pt x="20980" y="10357"/>
                    </a:lnTo>
                    <a:lnTo>
                      <a:pt x="21103" y="10737"/>
                    </a:lnTo>
                    <a:lnTo>
                      <a:pt x="21226" y="11116"/>
                    </a:lnTo>
                    <a:lnTo>
                      <a:pt x="19862" y="11369"/>
                    </a:lnTo>
                    <a:lnTo>
                      <a:pt x="16261" y="12884"/>
                    </a:lnTo>
                    <a:lnTo>
                      <a:pt x="15269" y="12758"/>
                    </a:lnTo>
                    <a:lnTo>
                      <a:pt x="14896" y="13138"/>
                    </a:lnTo>
                    <a:lnTo>
                      <a:pt x="14896" y="13769"/>
                    </a:lnTo>
                    <a:lnTo>
                      <a:pt x="14524" y="13895"/>
                    </a:lnTo>
                    <a:lnTo>
                      <a:pt x="12414" y="14272"/>
                    </a:lnTo>
                    <a:lnTo>
                      <a:pt x="9434" y="15664"/>
                    </a:lnTo>
                    <a:lnTo>
                      <a:pt x="9061" y="15158"/>
                    </a:lnTo>
                    <a:lnTo>
                      <a:pt x="7325" y="17179"/>
                    </a:lnTo>
                    <a:lnTo>
                      <a:pt x="3227" y="20717"/>
                    </a:lnTo>
                    <a:lnTo>
                      <a:pt x="1613" y="21600"/>
                    </a:lnTo>
                    <a:lnTo>
                      <a:pt x="372" y="20337"/>
                    </a:lnTo>
                    <a:lnTo>
                      <a:pt x="2234" y="18316"/>
                    </a:lnTo>
                    <a:lnTo>
                      <a:pt x="2359" y="17430"/>
                    </a:lnTo>
                    <a:lnTo>
                      <a:pt x="1490" y="16421"/>
                    </a:lnTo>
                    <a:cubicBezTo>
                      <a:pt x="1490" y="16421"/>
                      <a:pt x="0" y="4547"/>
                      <a:pt x="0" y="4547"/>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87" name="Google Shape;287;p17"/>
              <p:cNvSpPr/>
              <p:nvPr/>
            </p:nvSpPr>
            <p:spPr>
              <a:xfrm>
                <a:off x="11516071" y="3599471"/>
                <a:ext cx="1299829" cy="1286545"/>
              </a:xfrm>
              <a:custGeom>
                <a:avLst/>
                <a:gdLst/>
                <a:ahLst/>
                <a:cxnLst/>
                <a:rect l="l" t="t" r="r" b="b"/>
                <a:pathLst>
                  <a:path w="21600" h="21600" extrusionOk="0">
                    <a:moveTo>
                      <a:pt x="7342" y="48"/>
                    </a:moveTo>
                    <a:lnTo>
                      <a:pt x="7200" y="0"/>
                    </a:lnTo>
                    <a:lnTo>
                      <a:pt x="6868" y="287"/>
                    </a:lnTo>
                    <a:lnTo>
                      <a:pt x="7105" y="909"/>
                    </a:lnTo>
                    <a:lnTo>
                      <a:pt x="6442" y="1485"/>
                    </a:lnTo>
                    <a:lnTo>
                      <a:pt x="7342" y="1916"/>
                    </a:lnTo>
                    <a:lnTo>
                      <a:pt x="7010" y="4119"/>
                    </a:lnTo>
                    <a:lnTo>
                      <a:pt x="6821" y="4645"/>
                    </a:lnTo>
                    <a:lnTo>
                      <a:pt x="6821" y="5172"/>
                    </a:lnTo>
                    <a:lnTo>
                      <a:pt x="6916" y="5459"/>
                    </a:lnTo>
                    <a:lnTo>
                      <a:pt x="6963" y="6178"/>
                    </a:lnTo>
                    <a:lnTo>
                      <a:pt x="6442" y="6656"/>
                    </a:lnTo>
                    <a:lnTo>
                      <a:pt x="6205" y="6753"/>
                    </a:lnTo>
                    <a:lnTo>
                      <a:pt x="5305" y="7806"/>
                    </a:lnTo>
                    <a:lnTo>
                      <a:pt x="5305" y="8046"/>
                    </a:lnTo>
                    <a:lnTo>
                      <a:pt x="4737" y="8190"/>
                    </a:lnTo>
                    <a:lnTo>
                      <a:pt x="4358" y="8093"/>
                    </a:lnTo>
                    <a:lnTo>
                      <a:pt x="3979" y="8525"/>
                    </a:lnTo>
                    <a:lnTo>
                      <a:pt x="3931" y="8764"/>
                    </a:lnTo>
                    <a:lnTo>
                      <a:pt x="3505" y="9148"/>
                    </a:lnTo>
                    <a:lnTo>
                      <a:pt x="3032" y="10201"/>
                    </a:lnTo>
                    <a:lnTo>
                      <a:pt x="3221" y="10967"/>
                    </a:lnTo>
                    <a:lnTo>
                      <a:pt x="2652" y="11590"/>
                    </a:lnTo>
                    <a:lnTo>
                      <a:pt x="2274" y="10872"/>
                    </a:lnTo>
                    <a:lnTo>
                      <a:pt x="1895" y="10872"/>
                    </a:lnTo>
                    <a:lnTo>
                      <a:pt x="1421" y="12308"/>
                    </a:lnTo>
                    <a:lnTo>
                      <a:pt x="1516" y="13027"/>
                    </a:lnTo>
                    <a:lnTo>
                      <a:pt x="1421" y="13650"/>
                    </a:lnTo>
                    <a:lnTo>
                      <a:pt x="1089" y="13937"/>
                    </a:lnTo>
                    <a:lnTo>
                      <a:pt x="616" y="14751"/>
                    </a:lnTo>
                    <a:lnTo>
                      <a:pt x="0" y="14798"/>
                    </a:lnTo>
                    <a:lnTo>
                      <a:pt x="142" y="15566"/>
                    </a:lnTo>
                    <a:lnTo>
                      <a:pt x="142" y="16140"/>
                    </a:lnTo>
                    <a:lnTo>
                      <a:pt x="95" y="16524"/>
                    </a:lnTo>
                    <a:lnTo>
                      <a:pt x="190" y="16906"/>
                    </a:lnTo>
                    <a:lnTo>
                      <a:pt x="1184" y="18151"/>
                    </a:lnTo>
                    <a:lnTo>
                      <a:pt x="1800" y="19109"/>
                    </a:lnTo>
                    <a:lnTo>
                      <a:pt x="1942" y="19205"/>
                    </a:lnTo>
                    <a:lnTo>
                      <a:pt x="2179" y="19158"/>
                    </a:lnTo>
                    <a:lnTo>
                      <a:pt x="2652" y="19397"/>
                    </a:lnTo>
                    <a:lnTo>
                      <a:pt x="2795" y="19588"/>
                    </a:lnTo>
                    <a:lnTo>
                      <a:pt x="2937" y="19588"/>
                    </a:lnTo>
                    <a:lnTo>
                      <a:pt x="3269" y="19828"/>
                    </a:lnTo>
                    <a:lnTo>
                      <a:pt x="3600" y="19828"/>
                    </a:lnTo>
                    <a:lnTo>
                      <a:pt x="3789" y="19971"/>
                    </a:lnTo>
                    <a:lnTo>
                      <a:pt x="3600" y="20450"/>
                    </a:lnTo>
                    <a:lnTo>
                      <a:pt x="4358" y="21169"/>
                    </a:lnTo>
                    <a:lnTo>
                      <a:pt x="5400" y="21552"/>
                    </a:lnTo>
                    <a:lnTo>
                      <a:pt x="5874" y="21600"/>
                    </a:lnTo>
                    <a:lnTo>
                      <a:pt x="6442" y="21121"/>
                    </a:lnTo>
                    <a:lnTo>
                      <a:pt x="6490" y="20785"/>
                    </a:lnTo>
                    <a:lnTo>
                      <a:pt x="6868" y="20595"/>
                    </a:lnTo>
                    <a:lnTo>
                      <a:pt x="7247" y="20929"/>
                    </a:lnTo>
                    <a:lnTo>
                      <a:pt x="7484" y="21073"/>
                    </a:lnTo>
                    <a:lnTo>
                      <a:pt x="7863" y="20977"/>
                    </a:lnTo>
                    <a:lnTo>
                      <a:pt x="9047" y="20498"/>
                    </a:lnTo>
                    <a:lnTo>
                      <a:pt x="9237" y="19732"/>
                    </a:lnTo>
                    <a:lnTo>
                      <a:pt x="9379" y="19732"/>
                    </a:lnTo>
                    <a:lnTo>
                      <a:pt x="9663" y="19971"/>
                    </a:lnTo>
                    <a:lnTo>
                      <a:pt x="10611" y="19109"/>
                    </a:lnTo>
                    <a:lnTo>
                      <a:pt x="10942" y="19301"/>
                    </a:lnTo>
                    <a:lnTo>
                      <a:pt x="11747" y="18247"/>
                    </a:lnTo>
                    <a:lnTo>
                      <a:pt x="11558" y="17816"/>
                    </a:lnTo>
                    <a:lnTo>
                      <a:pt x="11605" y="17098"/>
                    </a:lnTo>
                    <a:lnTo>
                      <a:pt x="12411" y="15566"/>
                    </a:lnTo>
                    <a:lnTo>
                      <a:pt x="13453" y="11590"/>
                    </a:lnTo>
                    <a:lnTo>
                      <a:pt x="13642" y="11542"/>
                    </a:lnTo>
                    <a:lnTo>
                      <a:pt x="14211" y="11925"/>
                    </a:lnTo>
                    <a:lnTo>
                      <a:pt x="14305" y="12164"/>
                    </a:lnTo>
                    <a:lnTo>
                      <a:pt x="14589" y="12500"/>
                    </a:lnTo>
                    <a:lnTo>
                      <a:pt x="15205" y="12356"/>
                    </a:lnTo>
                    <a:lnTo>
                      <a:pt x="15632" y="11638"/>
                    </a:lnTo>
                    <a:lnTo>
                      <a:pt x="16011" y="10153"/>
                    </a:lnTo>
                    <a:lnTo>
                      <a:pt x="16342" y="9579"/>
                    </a:lnTo>
                    <a:lnTo>
                      <a:pt x="16911" y="9818"/>
                    </a:lnTo>
                    <a:lnTo>
                      <a:pt x="17290" y="8956"/>
                    </a:lnTo>
                    <a:lnTo>
                      <a:pt x="17668" y="8812"/>
                    </a:lnTo>
                    <a:lnTo>
                      <a:pt x="18000" y="8333"/>
                    </a:lnTo>
                    <a:lnTo>
                      <a:pt x="18284" y="7519"/>
                    </a:lnTo>
                    <a:lnTo>
                      <a:pt x="18521" y="7327"/>
                    </a:lnTo>
                    <a:lnTo>
                      <a:pt x="18569" y="7135"/>
                    </a:lnTo>
                    <a:lnTo>
                      <a:pt x="18379" y="6945"/>
                    </a:lnTo>
                    <a:lnTo>
                      <a:pt x="18474" y="5747"/>
                    </a:lnTo>
                    <a:lnTo>
                      <a:pt x="18569" y="5556"/>
                    </a:lnTo>
                    <a:lnTo>
                      <a:pt x="18758" y="5411"/>
                    </a:lnTo>
                    <a:lnTo>
                      <a:pt x="20937" y="6801"/>
                    </a:lnTo>
                    <a:lnTo>
                      <a:pt x="21269" y="6896"/>
                    </a:lnTo>
                    <a:lnTo>
                      <a:pt x="21363" y="6801"/>
                    </a:lnTo>
                    <a:lnTo>
                      <a:pt x="21600" y="5603"/>
                    </a:lnTo>
                    <a:lnTo>
                      <a:pt x="21600" y="5603"/>
                    </a:lnTo>
                    <a:lnTo>
                      <a:pt x="21079" y="4501"/>
                    </a:lnTo>
                    <a:lnTo>
                      <a:pt x="20842" y="4454"/>
                    </a:lnTo>
                    <a:lnTo>
                      <a:pt x="20653" y="3927"/>
                    </a:lnTo>
                    <a:lnTo>
                      <a:pt x="20274" y="4071"/>
                    </a:lnTo>
                    <a:lnTo>
                      <a:pt x="19895" y="4071"/>
                    </a:lnTo>
                    <a:lnTo>
                      <a:pt x="19563" y="3879"/>
                    </a:lnTo>
                    <a:lnTo>
                      <a:pt x="18047" y="4406"/>
                    </a:lnTo>
                    <a:lnTo>
                      <a:pt x="17905" y="4837"/>
                    </a:lnTo>
                    <a:lnTo>
                      <a:pt x="17290" y="5029"/>
                    </a:lnTo>
                    <a:lnTo>
                      <a:pt x="16721" y="4885"/>
                    </a:lnTo>
                    <a:lnTo>
                      <a:pt x="16484" y="4598"/>
                    </a:lnTo>
                    <a:lnTo>
                      <a:pt x="16200" y="5220"/>
                    </a:lnTo>
                    <a:lnTo>
                      <a:pt x="15869" y="5364"/>
                    </a:lnTo>
                    <a:lnTo>
                      <a:pt x="15537" y="5938"/>
                    </a:lnTo>
                    <a:lnTo>
                      <a:pt x="15111" y="6035"/>
                    </a:lnTo>
                    <a:lnTo>
                      <a:pt x="14163" y="7135"/>
                    </a:lnTo>
                    <a:lnTo>
                      <a:pt x="13879" y="7280"/>
                    </a:lnTo>
                    <a:lnTo>
                      <a:pt x="13642" y="7711"/>
                    </a:lnTo>
                    <a:lnTo>
                      <a:pt x="12932" y="4550"/>
                    </a:lnTo>
                    <a:lnTo>
                      <a:pt x="8242" y="5459"/>
                    </a:lnTo>
                    <a:cubicBezTo>
                      <a:pt x="8242" y="5459"/>
                      <a:pt x="7342" y="48"/>
                      <a:pt x="7342" y="48"/>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88" name="Google Shape;288;p17"/>
              <p:cNvSpPr/>
              <p:nvPr/>
            </p:nvSpPr>
            <p:spPr>
              <a:xfrm>
                <a:off x="10743123" y="3122019"/>
                <a:ext cx="1212979" cy="1355161"/>
              </a:xfrm>
              <a:custGeom>
                <a:avLst/>
                <a:gdLst/>
                <a:ahLst/>
                <a:cxnLst/>
                <a:rect l="l" t="t" r="r" b="b"/>
                <a:pathLst>
                  <a:path w="21600" h="21600" extrusionOk="0">
                    <a:moveTo>
                      <a:pt x="0" y="3812"/>
                    </a:moveTo>
                    <a:lnTo>
                      <a:pt x="1931" y="18877"/>
                    </a:lnTo>
                    <a:lnTo>
                      <a:pt x="2338" y="18877"/>
                    </a:lnTo>
                    <a:lnTo>
                      <a:pt x="2846" y="19104"/>
                    </a:lnTo>
                    <a:lnTo>
                      <a:pt x="3151" y="19104"/>
                    </a:lnTo>
                    <a:lnTo>
                      <a:pt x="3710" y="18832"/>
                    </a:lnTo>
                    <a:lnTo>
                      <a:pt x="4727" y="19513"/>
                    </a:lnTo>
                    <a:lnTo>
                      <a:pt x="5082" y="20330"/>
                    </a:lnTo>
                    <a:lnTo>
                      <a:pt x="5845" y="20602"/>
                    </a:lnTo>
                    <a:lnTo>
                      <a:pt x="6912" y="20512"/>
                    </a:lnTo>
                    <a:lnTo>
                      <a:pt x="7979" y="21192"/>
                    </a:lnTo>
                    <a:lnTo>
                      <a:pt x="8386" y="20692"/>
                    </a:lnTo>
                    <a:lnTo>
                      <a:pt x="8742" y="20647"/>
                    </a:lnTo>
                    <a:lnTo>
                      <a:pt x="9656" y="20965"/>
                    </a:lnTo>
                    <a:lnTo>
                      <a:pt x="10419" y="20874"/>
                    </a:lnTo>
                    <a:lnTo>
                      <a:pt x="10521" y="20739"/>
                    </a:lnTo>
                    <a:lnTo>
                      <a:pt x="10877" y="20557"/>
                    </a:lnTo>
                    <a:lnTo>
                      <a:pt x="11029" y="20330"/>
                    </a:lnTo>
                    <a:lnTo>
                      <a:pt x="11639" y="19921"/>
                    </a:lnTo>
                    <a:lnTo>
                      <a:pt x="11893" y="20285"/>
                    </a:lnTo>
                    <a:lnTo>
                      <a:pt x="12401" y="20919"/>
                    </a:lnTo>
                    <a:lnTo>
                      <a:pt x="12960" y="21056"/>
                    </a:lnTo>
                    <a:lnTo>
                      <a:pt x="13519" y="21419"/>
                    </a:lnTo>
                    <a:lnTo>
                      <a:pt x="13722" y="21600"/>
                    </a:lnTo>
                    <a:lnTo>
                      <a:pt x="14383" y="21555"/>
                    </a:lnTo>
                    <a:lnTo>
                      <a:pt x="14891" y="20784"/>
                    </a:lnTo>
                    <a:lnTo>
                      <a:pt x="15247" y="20512"/>
                    </a:lnTo>
                    <a:lnTo>
                      <a:pt x="15349" y="19921"/>
                    </a:lnTo>
                    <a:lnTo>
                      <a:pt x="15247" y="19241"/>
                    </a:lnTo>
                    <a:lnTo>
                      <a:pt x="15755" y="17879"/>
                    </a:lnTo>
                    <a:lnTo>
                      <a:pt x="16162" y="17879"/>
                    </a:lnTo>
                    <a:lnTo>
                      <a:pt x="16568" y="18560"/>
                    </a:lnTo>
                    <a:lnTo>
                      <a:pt x="17178" y="17970"/>
                    </a:lnTo>
                    <a:lnTo>
                      <a:pt x="16975" y="17244"/>
                    </a:lnTo>
                    <a:lnTo>
                      <a:pt x="17483" y="16246"/>
                    </a:lnTo>
                    <a:lnTo>
                      <a:pt x="17941" y="15883"/>
                    </a:lnTo>
                    <a:lnTo>
                      <a:pt x="17992" y="15656"/>
                    </a:lnTo>
                    <a:lnTo>
                      <a:pt x="18398" y="15247"/>
                    </a:lnTo>
                    <a:lnTo>
                      <a:pt x="18805" y="15338"/>
                    </a:lnTo>
                    <a:lnTo>
                      <a:pt x="19415" y="15202"/>
                    </a:lnTo>
                    <a:lnTo>
                      <a:pt x="19415" y="14975"/>
                    </a:lnTo>
                    <a:lnTo>
                      <a:pt x="20380" y="13977"/>
                    </a:lnTo>
                    <a:lnTo>
                      <a:pt x="20634" y="13886"/>
                    </a:lnTo>
                    <a:lnTo>
                      <a:pt x="21194" y="13432"/>
                    </a:lnTo>
                    <a:lnTo>
                      <a:pt x="21143" y="12751"/>
                    </a:lnTo>
                    <a:lnTo>
                      <a:pt x="21041" y="12479"/>
                    </a:lnTo>
                    <a:lnTo>
                      <a:pt x="21041" y="11980"/>
                    </a:lnTo>
                    <a:lnTo>
                      <a:pt x="21244" y="11481"/>
                    </a:lnTo>
                    <a:lnTo>
                      <a:pt x="21600" y="9394"/>
                    </a:lnTo>
                    <a:lnTo>
                      <a:pt x="20634" y="8985"/>
                    </a:lnTo>
                    <a:lnTo>
                      <a:pt x="21346" y="8440"/>
                    </a:lnTo>
                    <a:lnTo>
                      <a:pt x="21092" y="7851"/>
                    </a:lnTo>
                    <a:lnTo>
                      <a:pt x="21448" y="7579"/>
                    </a:lnTo>
                    <a:lnTo>
                      <a:pt x="21600" y="7624"/>
                    </a:lnTo>
                    <a:lnTo>
                      <a:pt x="20075" y="0"/>
                    </a:lnTo>
                    <a:lnTo>
                      <a:pt x="17636" y="1089"/>
                    </a:lnTo>
                    <a:lnTo>
                      <a:pt x="16568" y="1680"/>
                    </a:lnTo>
                    <a:lnTo>
                      <a:pt x="16162" y="1997"/>
                    </a:lnTo>
                    <a:lnTo>
                      <a:pt x="14739" y="3358"/>
                    </a:lnTo>
                    <a:lnTo>
                      <a:pt x="14332" y="3585"/>
                    </a:lnTo>
                    <a:lnTo>
                      <a:pt x="13926" y="3540"/>
                    </a:lnTo>
                    <a:lnTo>
                      <a:pt x="13112" y="3540"/>
                    </a:lnTo>
                    <a:lnTo>
                      <a:pt x="12655" y="3630"/>
                    </a:lnTo>
                    <a:lnTo>
                      <a:pt x="11486" y="4538"/>
                    </a:lnTo>
                    <a:lnTo>
                      <a:pt x="11029" y="4447"/>
                    </a:lnTo>
                    <a:lnTo>
                      <a:pt x="10114" y="4175"/>
                    </a:lnTo>
                    <a:lnTo>
                      <a:pt x="9860" y="4311"/>
                    </a:lnTo>
                    <a:lnTo>
                      <a:pt x="9504" y="4221"/>
                    </a:lnTo>
                    <a:lnTo>
                      <a:pt x="9758" y="3857"/>
                    </a:lnTo>
                    <a:lnTo>
                      <a:pt x="9555" y="3812"/>
                    </a:lnTo>
                    <a:lnTo>
                      <a:pt x="8843" y="3722"/>
                    </a:lnTo>
                    <a:lnTo>
                      <a:pt x="7319" y="3268"/>
                    </a:lnTo>
                    <a:lnTo>
                      <a:pt x="7014" y="3177"/>
                    </a:lnTo>
                    <a:lnTo>
                      <a:pt x="6302" y="3313"/>
                    </a:lnTo>
                    <a:lnTo>
                      <a:pt x="6302" y="3086"/>
                    </a:lnTo>
                    <a:cubicBezTo>
                      <a:pt x="6302" y="3086"/>
                      <a:pt x="0" y="3812"/>
                      <a:pt x="0" y="3812"/>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89" name="Google Shape;289;p17"/>
              <p:cNvSpPr/>
              <p:nvPr/>
            </p:nvSpPr>
            <p:spPr>
              <a:xfrm>
                <a:off x="9981753" y="3350738"/>
                <a:ext cx="877168" cy="1540997"/>
              </a:xfrm>
              <a:custGeom>
                <a:avLst/>
                <a:gdLst/>
                <a:ahLst/>
                <a:cxnLst/>
                <a:rect l="l" t="t" r="r" b="b"/>
                <a:pathLst>
                  <a:path w="21600" h="21600" extrusionOk="0">
                    <a:moveTo>
                      <a:pt x="704" y="1317"/>
                    </a:moveTo>
                    <a:lnTo>
                      <a:pt x="2463" y="13415"/>
                    </a:lnTo>
                    <a:lnTo>
                      <a:pt x="2182" y="13615"/>
                    </a:lnTo>
                    <a:lnTo>
                      <a:pt x="2322" y="14054"/>
                    </a:lnTo>
                    <a:lnTo>
                      <a:pt x="2041" y="14692"/>
                    </a:lnTo>
                    <a:lnTo>
                      <a:pt x="2885" y="15611"/>
                    </a:lnTo>
                    <a:lnTo>
                      <a:pt x="3166" y="16729"/>
                    </a:lnTo>
                    <a:lnTo>
                      <a:pt x="2182" y="17727"/>
                    </a:lnTo>
                    <a:lnTo>
                      <a:pt x="2111" y="18046"/>
                    </a:lnTo>
                    <a:lnTo>
                      <a:pt x="1478" y="18845"/>
                    </a:lnTo>
                    <a:lnTo>
                      <a:pt x="352" y="19444"/>
                    </a:lnTo>
                    <a:lnTo>
                      <a:pt x="352" y="20203"/>
                    </a:lnTo>
                    <a:lnTo>
                      <a:pt x="0" y="21161"/>
                    </a:lnTo>
                    <a:lnTo>
                      <a:pt x="0" y="21361"/>
                    </a:lnTo>
                    <a:lnTo>
                      <a:pt x="71" y="21560"/>
                    </a:lnTo>
                    <a:lnTo>
                      <a:pt x="71" y="21560"/>
                    </a:lnTo>
                    <a:lnTo>
                      <a:pt x="634" y="21600"/>
                    </a:lnTo>
                    <a:lnTo>
                      <a:pt x="1196" y="21480"/>
                    </a:lnTo>
                    <a:lnTo>
                      <a:pt x="1126" y="21321"/>
                    </a:lnTo>
                    <a:lnTo>
                      <a:pt x="1337" y="20961"/>
                    </a:lnTo>
                    <a:lnTo>
                      <a:pt x="2674" y="21001"/>
                    </a:lnTo>
                    <a:lnTo>
                      <a:pt x="4362" y="20642"/>
                    </a:lnTo>
                    <a:lnTo>
                      <a:pt x="6473" y="21201"/>
                    </a:lnTo>
                    <a:lnTo>
                      <a:pt x="6684" y="21321"/>
                    </a:lnTo>
                    <a:lnTo>
                      <a:pt x="7107" y="21240"/>
                    </a:lnTo>
                    <a:lnTo>
                      <a:pt x="7529" y="20442"/>
                    </a:lnTo>
                    <a:lnTo>
                      <a:pt x="8725" y="20203"/>
                    </a:lnTo>
                    <a:lnTo>
                      <a:pt x="9217" y="20562"/>
                    </a:lnTo>
                    <a:lnTo>
                      <a:pt x="9921" y="20841"/>
                    </a:lnTo>
                    <a:lnTo>
                      <a:pt x="10484" y="20562"/>
                    </a:lnTo>
                    <a:lnTo>
                      <a:pt x="11046" y="19524"/>
                    </a:lnTo>
                    <a:lnTo>
                      <a:pt x="11468" y="19204"/>
                    </a:lnTo>
                    <a:lnTo>
                      <a:pt x="11961" y="19244"/>
                    </a:lnTo>
                    <a:lnTo>
                      <a:pt x="12735" y="19764"/>
                    </a:lnTo>
                    <a:lnTo>
                      <a:pt x="14494" y="19724"/>
                    </a:lnTo>
                    <a:lnTo>
                      <a:pt x="14986" y="18805"/>
                    </a:lnTo>
                    <a:lnTo>
                      <a:pt x="17801" y="16729"/>
                    </a:lnTo>
                    <a:lnTo>
                      <a:pt x="17801" y="15970"/>
                    </a:lnTo>
                    <a:lnTo>
                      <a:pt x="18364" y="15731"/>
                    </a:lnTo>
                    <a:lnTo>
                      <a:pt x="19560" y="15890"/>
                    </a:lnTo>
                    <a:lnTo>
                      <a:pt x="20545" y="15451"/>
                    </a:lnTo>
                    <a:lnTo>
                      <a:pt x="21318" y="15332"/>
                    </a:lnTo>
                    <a:lnTo>
                      <a:pt x="21600" y="15012"/>
                    </a:lnTo>
                    <a:lnTo>
                      <a:pt x="21178" y="14134"/>
                    </a:lnTo>
                    <a:lnTo>
                      <a:pt x="21178" y="13854"/>
                    </a:lnTo>
                    <a:lnTo>
                      <a:pt x="21459" y="13495"/>
                    </a:lnTo>
                    <a:lnTo>
                      <a:pt x="18786" y="239"/>
                    </a:lnTo>
                    <a:lnTo>
                      <a:pt x="18716" y="0"/>
                    </a:lnTo>
                    <a:lnTo>
                      <a:pt x="4925" y="998"/>
                    </a:lnTo>
                    <a:lnTo>
                      <a:pt x="4503" y="1198"/>
                    </a:lnTo>
                    <a:lnTo>
                      <a:pt x="3448" y="1437"/>
                    </a:lnTo>
                    <a:lnTo>
                      <a:pt x="2885" y="1597"/>
                    </a:lnTo>
                    <a:lnTo>
                      <a:pt x="1618" y="1716"/>
                    </a:lnTo>
                    <a:cubicBezTo>
                      <a:pt x="1618" y="1716"/>
                      <a:pt x="704" y="1317"/>
                      <a:pt x="704" y="1317"/>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90" name="Google Shape;290;p17"/>
              <p:cNvSpPr/>
              <p:nvPr/>
            </p:nvSpPr>
            <p:spPr>
              <a:xfrm>
                <a:off x="8959840" y="3164905"/>
                <a:ext cx="1152186" cy="2047037"/>
              </a:xfrm>
              <a:custGeom>
                <a:avLst/>
                <a:gdLst/>
                <a:ahLst/>
                <a:cxnLst/>
                <a:rect l="l" t="t" r="r" b="b"/>
                <a:pathLst>
                  <a:path w="21600" h="21600" extrusionOk="0">
                    <a:moveTo>
                      <a:pt x="17750" y="0"/>
                    </a:moveTo>
                    <a:lnTo>
                      <a:pt x="3636" y="542"/>
                    </a:lnTo>
                    <a:lnTo>
                      <a:pt x="3849" y="752"/>
                    </a:lnTo>
                    <a:lnTo>
                      <a:pt x="4865" y="1143"/>
                    </a:lnTo>
                    <a:lnTo>
                      <a:pt x="4972" y="1504"/>
                    </a:lnTo>
                    <a:lnTo>
                      <a:pt x="5988" y="1835"/>
                    </a:lnTo>
                    <a:lnTo>
                      <a:pt x="6309" y="2497"/>
                    </a:lnTo>
                    <a:lnTo>
                      <a:pt x="6255" y="2828"/>
                    </a:lnTo>
                    <a:lnTo>
                      <a:pt x="5934" y="3219"/>
                    </a:lnTo>
                    <a:lnTo>
                      <a:pt x="5560" y="3430"/>
                    </a:lnTo>
                    <a:lnTo>
                      <a:pt x="5560" y="3760"/>
                    </a:lnTo>
                    <a:lnTo>
                      <a:pt x="4651" y="4302"/>
                    </a:lnTo>
                    <a:lnTo>
                      <a:pt x="3849" y="4453"/>
                    </a:lnTo>
                    <a:lnTo>
                      <a:pt x="3582" y="4603"/>
                    </a:lnTo>
                    <a:lnTo>
                      <a:pt x="2566" y="4633"/>
                    </a:lnTo>
                    <a:lnTo>
                      <a:pt x="2032" y="4813"/>
                    </a:lnTo>
                    <a:lnTo>
                      <a:pt x="1710" y="5205"/>
                    </a:lnTo>
                    <a:lnTo>
                      <a:pt x="1764" y="5536"/>
                    </a:lnTo>
                    <a:lnTo>
                      <a:pt x="2406" y="5896"/>
                    </a:lnTo>
                    <a:lnTo>
                      <a:pt x="2566" y="6137"/>
                    </a:lnTo>
                    <a:lnTo>
                      <a:pt x="2406" y="6709"/>
                    </a:lnTo>
                    <a:lnTo>
                      <a:pt x="1657" y="7641"/>
                    </a:lnTo>
                    <a:lnTo>
                      <a:pt x="855" y="7942"/>
                    </a:lnTo>
                    <a:lnTo>
                      <a:pt x="588" y="8243"/>
                    </a:lnTo>
                    <a:lnTo>
                      <a:pt x="641" y="8544"/>
                    </a:lnTo>
                    <a:lnTo>
                      <a:pt x="267" y="8875"/>
                    </a:lnTo>
                    <a:lnTo>
                      <a:pt x="267" y="9025"/>
                    </a:lnTo>
                    <a:lnTo>
                      <a:pt x="0" y="9446"/>
                    </a:lnTo>
                    <a:lnTo>
                      <a:pt x="107" y="10168"/>
                    </a:lnTo>
                    <a:lnTo>
                      <a:pt x="481" y="10800"/>
                    </a:lnTo>
                    <a:lnTo>
                      <a:pt x="588" y="11071"/>
                    </a:lnTo>
                    <a:lnTo>
                      <a:pt x="2139" y="12093"/>
                    </a:lnTo>
                    <a:lnTo>
                      <a:pt x="3689" y="12785"/>
                    </a:lnTo>
                    <a:lnTo>
                      <a:pt x="4116" y="13026"/>
                    </a:lnTo>
                    <a:lnTo>
                      <a:pt x="5025" y="14410"/>
                    </a:lnTo>
                    <a:lnTo>
                      <a:pt x="5293" y="14530"/>
                    </a:lnTo>
                    <a:lnTo>
                      <a:pt x="5774" y="14260"/>
                    </a:lnTo>
                    <a:lnTo>
                      <a:pt x="6202" y="14139"/>
                    </a:lnTo>
                    <a:lnTo>
                      <a:pt x="7485" y="14500"/>
                    </a:lnTo>
                    <a:lnTo>
                      <a:pt x="7699" y="14741"/>
                    </a:lnTo>
                    <a:lnTo>
                      <a:pt x="7432" y="15222"/>
                    </a:lnTo>
                    <a:lnTo>
                      <a:pt x="7539" y="15764"/>
                    </a:lnTo>
                    <a:lnTo>
                      <a:pt x="6576" y="16395"/>
                    </a:lnTo>
                    <a:lnTo>
                      <a:pt x="6416" y="16636"/>
                    </a:lnTo>
                    <a:lnTo>
                      <a:pt x="6737" y="17088"/>
                    </a:lnTo>
                    <a:lnTo>
                      <a:pt x="7646" y="17569"/>
                    </a:lnTo>
                    <a:lnTo>
                      <a:pt x="9143" y="18110"/>
                    </a:lnTo>
                    <a:lnTo>
                      <a:pt x="9891" y="18260"/>
                    </a:lnTo>
                    <a:lnTo>
                      <a:pt x="11441" y="19012"/>
                    </a:lnTo>
                    <a:lnTo>
                      <a:pt x="11709" y="19675"/>
                    </a:lnTo>
                    <a:lnTo>
                      <a:pt x="12190" y="20005"/>
                    </a:lnTo>
                    <a:lnTo>
                      <a:pt x="12190" y="20156"/>
                    </a:lnTo>
                    <a:lnTo>
                      <a:pt x="11763" y="20397"/>
                    </a:lnTo>
                    <a:lnTo>
                      <a:pt x="11763" y="20547"/>
                    </a:lnTo>
                    <a:lnTo>
                      <a:pt x="12832" y="21600"/>
                    </a:lnTo>
                    <a:lnTo>
                      <a:pt x="13045" y="21539"/>
                    </a:lnTo>
                    <a:lnTo>
                      <a:pt x="13099" y="21389"/>
                    </a:lnTo>
                    <a:lnTo>
                      <a:pt x="13473" y="21389"/>
                    </a:lnTo>
                    <a:lnTo>
                      <a:pt x="13580" y="21480"/>
                    </a:lnTo>
                    <a:lnTo>
                      <a:pt x="13901" y="20787"/>
                    </a:lnTo>
                    <a:lnTo>
                      <a:pt x="14542" y="20607"/>
                    </a:lnTo>
                    <a:lnTo>
                      <a:pt x="15451" y="20698"/>
                    </a:lnTo>
                    <a:lnTo>
                      <a:pt x="16146" y="20878"/>
                    </a:lnTo>
                    <a:lnTo>
                      <a:pt x="16788" y="21149"/>
                    </a:lnTo>
                    <a:lnTo>
                      <a:pt x="17537" y="20968"/>
                    </a:lnTo>
                    <a:lnTo>
                      <a:pt x="17216" y="20186"/>
                    </a:lnTo>
                    <a:lnTo>
                      <a:pt x="17109" y="19795"/>
                    </a:lnTo>
                    <a:lnTo>
                      <a:pt x="17590" y="19645"/>
                    </a:lnTo>
                    <a:lnTo>
                      <a:pt x="19248" y="19374"/>
                    </a:lnTo>
                    <a:lnTo>
                      <a:pt x="19354" y="19313"/>
                    </a:lnTo>
                    <a:lnTo>
                      <a:pt x="18820" y="18922"/>
                    </a:lnTo>
                    <a:lnTo>
                      <a:pt x="18820" y="18802"/>
                    </a:lnTo>
                    <a:lnTo>
                      <a:pt x="19034" y="18712"/>
                    </a:lnTo>
                    <a:lnTo>
                      <a:pt x="19141" y="18411"/>
                    </a:lnTo>
                    <a:lnTo>
                      <a:pt x="19354" y="18230"/>
                    </a:lnTo>
                    <a:lnTo>
                      <a:pt x="19248" y="18170"/>
                    </a:lnTo>
                    <a:lnTo>
                      <a:pt x="19194" y="18020"/>
                    </a:lnTo>
                    <a:lnTo>
                      <a:pt x="19194" y="17870"/>
                    </a:lnTo>
                    <a:lnTo>
                      <a:pt x="19461" y="17147"/>
                    </a:lnTo>
                    <a:lnTo>
                      <a:pt x="19461" y="16576"/>
                    </a:lnTo>
                    <a:lnTo>
                      <a:pt x="20317" y="16125"/>
                    </a:lnTo>
                    <a:lnTo>
                      <a:pt x="20798" y="15523"/>
                    </a:lnTo>
                    <a:lnTo>
                      <a:pt x="20852" y="15283"/>
                    </a:lnTo>
                    <a:lnTo>
                      <a:pt x="21600" y="14530"/>
                    </a:lnTo>
                    <a:lnTo>
                      <a:pt x="21387" y="13688"/>
                    </a:lnTo>
                    <a:lnTo>
                      <a:pt x="20745" y="12996"/>
                    </a:lnTo>
                    <a:lnTo>
                      <a:pt x="20958" y="12515"/>
                    </a:lnTo>
                    <a:lnTo>
                      <a:pt x="20852" y="12184"/>
                    </a:lnTo>
                    <a:lnTo>
                      <a:pt x="21065" y="12033"/>
                    </a:lnTo>
                    <a:lnTo>
                      <a:pt x="19729" y="2918"/>
                    </a:lnTo>
                    <a:lnTo>
                      <a:pt x="19461" y="2828"/>
                    </a:lnTo>
                    <a:lnTo>
                      <a:pt x="19248" y="2587"/>
                    </a:lnTo>
                    <a:lnTo>
                      <a:pt x="18927" y="1745"/>
                    </a:lnTo>
                    <a:lnTo>
                      <a:pt x="18713" y="1504"/>
                    </a:lnTo>
                    <a:lnTo>
                      <a:pt x="18232" y="1263"/>
                    </a:lnTo>
                    <a:lnTo>
                      <a:pt x="17750" y="692"/>
                    </a:lnTo>
                    <a:cubicBezTo>
                      <a:pt x="17750" y="692"/>
                      <a:pt x="17750" y="0"/>
                      <a:pt x="17750" y="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91" name="Google Shape;291;p17"/>
              <p:cNvSpPr/>
              <p:nvPr/>
            </p:nvSpPr>
            <p:spPr>
              <a:xfrm>
                <a:off x="11093410" y="4840273"/>
                <a:ext cx="2541757" cy="1100710"/>
              </a:xfrm>
              <a:custGeom>
                <a:avLst/>
                <a:gdLst/>
                <a:ahLst/>
                <a:cxnLst/>
                <a:rect l="l" t="t" r="r" b="b"/>
                <a:pathLst>
                  <a:path w="21600" h="21600" extrusionOk="0">
                    <a:moveTo>
                      <a:pt x="0" y="19082"/>
                    </a:moveTo>
                    <a:lnTo>
                      <a:pt x="73" y="17403"/>
                    </a:lnTo>
                    <a:lnTo>
                      <a:pt x="291" y="17403"/>
                    </a:lnTo>
                    <a:lnTo>
                      <a:pt x="387" y="17347"/>
                    </a:lnTo>
                    <a:lnTo>
                      <a:pt x="581" y="16899"/>
                    </a:lnTo>
                    <a:lnTo>
                      <a:pt x="605" y="16451"/>
                    </a:lnTo>
                    <a:lnTo>
                      <a:pt x="581" y="16171"/>
                    </a:lnTo>
                    <a:lnTo>
                      <a:pt x="678" y="15780"/>
                    </a:lnTo>
                    <a:lnTo>
                      <a:pt x="848" y="15220"/>
                    </a:lnTo>
                    <a:lnTo>
                      <a:pt x="1356" y="14717"/>
                    </a:lnTo>
                    <a:lnTo>
                      <a:pt x="1937" y="14381"/>
                    </a:lnTo>
                    <a:lnTo>
                      <a:pt x="2518" y="13206"/>
                    </a:lnTo>
                    <a:lnTo>
                      <a:pt x="2760" y="12982"/>
                    </a:lnTo>
                    <a:lnTo>
                      <a:pt x="3100" y="12199"/>
                    </a:lnTo>
                    <a:lnTo>
                      <a:pt x="3196" y="11527"/>
                    </a:lnTo>
                    <a:lnTo>
                      <a:pt x="3245" y="11472"/>
                    </a:lnTo>
                    <a:lnTo>
                      <a:pt x="3390" y="11527"/>
                    </a:lnTo>
                    <a:lnTo>
                      <a:pt x="3487" y="11192"/>
                    </a:lnTo>
                    <a:lnTo>
                      <a:pt x="3535" y="11024"/>
                    </a:lnTo>
                    <a:lnTo>
                      <a:pt x="3729" y="10575"/>
                    </a:lnTo>
                    <a:lnTo>
                      <a:pt x="3802" y="10632"/>
                    </a:lnTo>
                    <a:lnTo>
                      <a:pt x="3971" y="10855"/>
                    </a:lnTo>
                    <a:lnTo>
                      <a:pt x="4165" y="10632"/>
                    </a:lnTo>
                    <a:lnTo>
                      <a:pt x="4189" y="10408"/>
                    </a:lnTo>
                    <a:lnTo>
                      <a:pt x="4504" y="9849"/>
                    </a:lnTo>
                    <a:lnTo>
                      <a:pt x="4722" y="9624"/>
                    </a:lnTo>
                    <a:lnTo>
                      <a:pt x="5109" y="9569"/>
                    </a:lnTo>
                    <a:lnTo>
                      <a:pt x="5521" y="7946"/>
                    </a:lnTo>
                    <a:lnTo>
                      <a:pt x="5860" y="7498"/>
                    </a:lnTo>
                    <a:lnTo>
                      <a:pt x="5884" y="7051"/>
                    </a:lnTo>
                    <a:lnTo>
                      <a:pt x="5933" y="6603"/>
                    </a:lnTo>
                    <a:lnTo>
                      <a:pt x="5908" y="6043"/>
                    </a:lnTo>
                    <a:lnTo>
                      <a:pt x="5957" y="5596"/>
                    </a:lnTo>
                    <a:lnTo>
                      <a:pt x="5957" y="5428"/>
                    </a:lnTo>
                    <a:lnTo>
                      <a:pt x="6635" y="5148"/>
                    </a:lnTo>
                    <a:lnTo>
                      <a:pt x="6587" y="5428"/>
                    </a:lnTo>
                    <a:lnTo>
                      <a:pt x="7265" y="5259"/>
                    </a:lnTo>
                    <a:lnTo>
                      <a:pt x="7531" y="5092"/>
                    </a:lnTo>
                    <a:lnTo>
                      <a:pt x="7652" y="5204"/>
                    </a:lnTo>
                    <a:lnTo>
                      <a:pt x="14142" y="2741"/>
                    </a:lnTo>
                    <a:lnTo>
                      <a:pt x="20316" y="0"/>
                    </a:lnTo>
                    <a:lnTo>
                      <a:pt x="20413" y="280"/>
                    </a:lnTo>
                    <a:lnTo>
                      <a:pt x="20462" y="503"/>
                    </a:lnTo>
                    <a:lnTo>
                      <a:pt x="20631" y="727"/>
                    </a:lnTo>
                    <a:lnTo>
                      <a:pt x="20752" y="839"/>
                    </a:lnTo>
                    <a:lnTo>
                      <a:pt x="20849" y="1175"/>
                    </a:lnTo>
                    <a:lnTo>
                      <a:pt x="20946" y="1399"/>
                    </a:lnTo>
                    <a:lnTo>
                      <a:pt x="21067" y="2070"/>
                    </a:lnTo>
                    <a:lnTo>
                      <a:pt x="21019" y="2294"/>
                    </a:lnTo>
                    <a:lnTo>
                      <a:pt x="21043" y="2350"/>
                    </a:lnTo>
                    <a:lnTo>
                      <a:pt x="20946" y="2350"/>
                    </a:lnTo>
                    <a:lnTo>
                      <a:pt x="20922" y="2126"/>
                    </a:lnTo>
                    <a:lnTo>
                      <a:pt x="20728" y="2239"/>
                    </a:lnTo>
                    <a:lnTo>
                      <a:pt x="20607" y="2239"/>
                    </a:lnTo>
                    <a:lnTo>
                      <a:pt x="20486" y="2126"/>
                    </a:lnTo>
                    <a:lnTo>
                      <a:pt x="20389" y="2182"/>
                    </a:lnTo>
                    <a:lnTo>
                      <a:pt x="20462" y="2461"/>
                    </a:lnTo>
                    <a:lnTo>
                      <a:pt x="20437" y="2630"/>
                    </a:lnTo>
                    <a:lnTo>
                      <a:pt x="19856" y="3245"/>
                    </a:lnTo>
                    <a:lnTo>
                      <a:pt x="19735" y="3525"/>
                    </a:lnTo>
                    <a:lnTo>
                      <a:pt x="19517" y="4029"/>
                    </a:lnTo>
                    <a:lnTo>
                      <a:pt x="19154" y="4140"/>
                    </a:lnTo>
                    <a:lnTo>
                      <a:pt x="19082" y="4700"/>
                    </a:lnTo>
                    <a:lnTo>
                      <a:pt x="19082" y="4868"/>
                    </a:lnTo>
                    <a:lnTo>
                      <a:pt x="19154" y="4924"/>
                    </a:lnTo>
                    <a:lnTo>
                      <a:pt x="19275" y="4868"/>
                    </a:lnTo>
                    <a:lnTo>
                      <a:pt x="19663" y="4420"/>
                    </a:lnTo>
                    <a:lnTo>
                      <a:pt x="20050" y="4197"/>
                    </a:lnTo>
                    <a:lnTo>
                      <a:pt x="20268" y="3860"/>
                    </a:lnTo>
                    <a:lnTo>
                      <a:pt x="20631" y="3917"/>
                    </a:lnTo>
                    <a:lnTo>
                      <a:pt x="20680" y="4029"/>
                    </a:lnTo>
                    <a:lnTo>
                      <a:pt x="20631" y="4532"/>
                    </a:lnTo>
                    <a:lnTo>
                      <a:pt x="20680" y="4756"/>
                    </a:lnTo>
                    <a:lnTo>
                      <a:pt x="20777" y="4924"/>
                    </a:lnTo>
                    <a:lnTo>
                      <a:pt x="20922" y="4812"/>
                    </a:lnTo>
                    <a:lnTo>
                      <a:pt x="20970" y="4532"/>
                    </a:lnTo>
                    <a:lnTo>
                      <a:pt x="21188" y="3917"/>
                    </a:lnTo>
                    <a:lnTo>
                      <a:pt x="21382" y="3917"/>
                    </a:lnTo>
                    <a:lnTo>
                      <a:pt x="21503" y="4588"/>
                    </a:lnTo>
                    <a:lnTo>
                      <a:pt x="21551" y="5707"/>
                    </a:lnTo>
                    <a:lnTo>
                      <a:pt x="21600" y="6043"/>
                    </a:lnTo>
                    <a:lnTo>
                      <a:pt x="21600" y="6267"/>
                    </a:lnTo>
                    <a:lnTo>
                      <a:pt x="21285" y="6827"/>
                    </a:lnTo>
                    <a:lnTo>
                      <a:pt x="21212" y="7275"/>
                    </a:lnTo>
                    <a:lnTo>
                      <a:pt x="21164" y="7555"/>
                    </a:lnTo>
                    <a:lnTo>
                      <a:pt x="20922" y="8002"/>
                    </a:lnTo>
                    <a:lnTo>
                      <a:pt x="20752" y="8170"/>
                    </a:lnTo>
                    <a:lnTo>
                      <a:pt x="20559" y="8450"/>
                    </a:lnTo>
                    <a:lnTo>
                      <a:pt x="20147" y="8394"/>
                    </a:lnTo>
                    <a:lnTo>
                      <a:pt x="20002" y="8281"/>
                    </a:lnTo>
                    <a:lnTo>
                      <a:pt x="19953" y="8394"/>
                    </a:lnTo>
                    <a:lnTo>
                      <a:pt x="19905" y="8394"/>
                    </a:lnTo>
                    <a:lnTo>
                      <a:pt x="19832" y="7946"/>
                    </a:lnTo>
                    <a:lnTo>
                      <a:pt x="19832" y="7722"/>
                    </a:lnTo>
                    <a:lnTo>
                      <a:pt x="19760" y="7555"/>
                    </a:lnTo>
                    <a:lnTo>
                      <a:pt x="19663" y="7498"/>
                    </a:lnTo>
                    <a:lnTo>
                      <a:pt x="19590" y="7666"/>
                    </a:lnTo>
                    <a:lnTo>
                      <a:pt x="19663" y="8505"/>
                    </a:lnTo>
                    <a:lnTo>
                      <a:pt x="19590" y="8785"/>
                    </a:lnTo>
                    <a:lnTo>
                      <a:pt x="19542" y="8674"/>
                    </a:lnTo>
                    <a:lnTo>
                      <a:pt x="19663" y="9065"/>
                    </a:lnTo>
                    <a:lnTo>
                      <a:pt x="19832" y="9121"/>
                    </a:lnTo>
                    <a:lnTo>
                      <a:pt x="20002" y="9569"/>
                    </a:lnTo>
                    <a:lnTo>
                      <a:pt x="19881" y="10073"/>
                    </a:lnTo>
                    <a:lnTo>
                      <a:pt x="19953" y="10352"/>
                    </a:lnTo>
                    <a:lnTo>
                      <a:pt x="19493" y="11695"/>
                    </a:lnTo>
                    <a:lnTo>
                      <a:pt x="19348" y="11751"/>
                    </a:lnTo>
                    <a:lnTo>
                      <a:pt x="19082" y="11527"/>
                    </a:lnTo>
                    <a:lnTo>
                      <a:pt x="18888" y="11527"/>
                    </a:lnTo>
                    <a:lnTo>
                      <a:pt x="18863" y="11751"/>
                    </a:lnTo>
                    <a:lnTo>
                      <a:pt x="19033" y="12031"/>
                    </a:lnTo>
                    <a:lnTo>
                      <a:pt x="19542" y="11974"/>
                    </a:lnTo>
                    <a:lnTo>
                      <a:pt x="19856" y="11751"/>
                    </a:lnTo>
                    <a:lnTo>
                      <a:pt x="20316" y="11248"/>
                    </a:lnTo>
                    <a:lnTo>
                      <a:pt x="20365" y="10855"/>
                    </a:lnTo>
                    <a:lnTo>
                      <a:pt x="20486" y="10968"/>
                    </a:lnTo>
                    <a:lnTo>
                      <a:pt x="20655" y="11303"/>
                    </a:lnTo>
                    <a:lnTo>
                      <a:pt x="20486" y="12199"/>
                    </a:lnTo>
                    <a:lnTo>
                      <a:pt x="20123" y="13150"/>
                    </a:lnTo>
                    <a:lnTo>
                      <a:pt x="19687" y="13318"/>
                    </a:lnTo>
                    <a:lnTo>
                      <a:pt x="19517" y="13542"/>
                    </a:lnTo>
                    <a:lnTo>
                      <a:pt x="19009" y="13710"/>
                    </a:lnTo>
                    <a:lnTo>
                      <a:pt x="18597" y="15332"/>
                    </a:lnTo>
                    <a:lnTo>
                      <a:pt x="18403" y="15389"/>
                    </a:lnTo>
                    <a:lnTo>
                      <a:pt x="18403" y="15612"/>
                    </a:lnTo>
                    <a:lnTo>
                      <a:pt x="18428" y="15669"/>
                    </a:lnTo>
                    <a:lnTo>
                      <a:pt x="17943" y="16395"/>
                    </a:lnTo>
                    <a:lnTo>
                      <a:pt x="17677" y="17179"/>
                    </a:lnTo>
                    <a:lnTo>
                      <a:pt x="17411" y="18578"/>
                    </a:lnTo>
                    <a:lnTo>
                      <a:pt x="17265" y="20257"/>
                    </a:lnTo>
                    <a:lnTo>
                      <a:pt x="17144" y="20705"/>
                    </a:lnTo>
                    <a:lnTo>
                      <a:pt x="16902" y="20928"/>
                    </a:lnTo>
                    <a:lnTo>
                      <a:pt x="15885" y="21376"/>
                    </a:lnTo>
                    <a:lnTo>
                      <a:pt x="15788" y="21600"/>
                    </a:lnTo>
                    <a:lnTo>
                      <a:pt x="12471" y="16284"/>
                    </a:lnTo>
                    <a:lnTo>
                      <a:pt x="9662" y="17123"/>
                    </a:lnTo>
                    <a:lnTo>
                      <a:pt x="9589" y="16228"/>
                    </a:lnTo>
                    <a:lnTo>
                      <a:pt x="9105" y="15332"/>
                    </a:lnTo>
                    <a:lnTo>
                      <a:pt x="8863" y="15612"/>
                    </a:lnTo>
                    <a:lnTo>
                      <a:pt x="8766" y="15332"/>
                    </a:lnTo>
                    <a:lnTo>
                      <a:pt x="8814" y="15109"/>
                    </a:lnTo>
                    <a:lnTo>
                      <a:pt x="8790" y="14885"/>
                    </a:lnTo>
                    <a:lnTo>
                      <a:pt x="5521" y="15780"/>
                    </a:lnTo>
                    <a:lnTo>
                      <a:pt x="5424" y="15780"/>
                    </a:lnTo>
                    <a:lnTo>
                      <a:pt x="5351" y="16004"/>
                    </a:lnTo>
                    <a:lnTo>
                      <a:pt x="4698" y="16675"/>
                    </a:lnTo>
                    <a:lnTo>
                      <a:pt x="4674" y="17011"/>
                    </a:lnTo>
                    <a:lnTo>
                      <a:pt x="4455" y="17011"/>
                    </a:lnTo>
                    <a:lnTo>
                      <a:pt x="3729" y="17850"/>
                    </a:lnTo>
                    <a:cubicBezTo>
                      <a:pt x="3729" y="17850"/>
                      <a:pt x="0" y="19082"/>
                      <a:pt x="0" y="19082"/>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92" name="Google Shape;292;p17"/>
              <p:cNvSpPr/>
              <p:nvPr/>
            </p:nvSpPr>
            <p:spPr>
              <a:xfrm>
                <a:off x="9417241" y="5123312"/>
                <a:ext cx="2376745" cy="831967"/>
              </a:xfrm>
              <a:custGeom>
                <a:avLst/>
                <a:gdLst/>
                <a:ahLst/>
                <a:cxnLst/>
                <a:rect l="l" t="t" r="r" b="b"/>
                <a:pathLst>
                  <a:path w="21600" h="21600" extrusionOk="0">
                    <a:moveTo>
                      <a:pt x="21600" y="0"/>
                    </a:moveTo>
                    <a:lnTo>
                      <a:pt x="17218" y="1554"/>
                    </a:lnTo>
                    <a:lnTo>
                      <a:pt x="16984" y="1997"/>
                    </a:lnTo>
                    <a:lnTo>
                      <a:pt x="6094" y="4882"/>
                    </a:lnTo>
                    <a:lnTo>
                      <a:pt x="5912" y="4512"/>
                    </a:lnTo>
                    <a:lnTo>
                      <a:pt x="5471" y="4660"/>
                    </a:lnTo>
                    <a:lnTo>
                      <a:pt x="5575" y="5178"/>
                    </a:lnTo>
                    <a:lnTo>
                      <a:pt x="5575" y="6065"/>
                    </a:lnTo>
                    <a:lnTo>
                      <a:pt x="1737" y="6952"/>
                    </a:lnTo>
                    <a:lnTo>
                      <a:pt x="1530" y="8285"/>
                    </a:lnTo>
                    <a:lnTo>
                      <a:pt x="1400" y="9912"/>
                    </a:lnTo>
                    <a:lnTo>
                      <a:pt x="1452" y="10430"/>
                    </a:lnTo>
                    <a:lnTo>
                      <a:pt x="1322" y="11836"/>
                    </a:lnTo>
                    <a:lnTo>
                      <a:pt x="1219" y="12279"/>
                    </a:lnTo>
                    <a:lnTo>
                      <a:pt x="1271" y="12723"/>
                    </a:lnTo>
                    <a:lnTo>
                      <a:pt x="1167" y="13537"/>
                    </a:lnTo>
                    <a:lnTo>
                      <a:pt x="830" y="14572"/>
                    </a:lnTo>
                    <a:lnTo>
                      <a:pt x="700" y="16495"/>
                    </a:lnTo>
                    <a:lnTo>
                      <a:pt x="363" y="17754"/>
                    </a:lnTo>
                    <a:lnTo>
                      <a:pt x="415" y="19084"/>
                    </a:lnTo>
                    <a:lnTo>
                      <a:pt x="389" y="20713"/>
                    </a:lnTo>
                    <a:lnTo>
                      <a:pt x="285" y="20860"/>
                    </a:lnTo>
                    <a:lnTo>
                      <a:pt x="0" y="21600"/>
                    </a:lnTo>
                    <a:lnTo>
                      <a:pt x="5575" y="20490"/>
                    </a:lnTo>
                    <a:lnTo>
                      <a:pt x="12524" y="18715"/>
                    </a:lnTo>
                    <a:lnTo>
                      <a:pt x="15221" y="17828"/>
                    </a:lnTo>
                    <a:lnTo>
                      <a:pt x="15299" y="15608"/>
                    </a:lnTo>
                    <a:lnTo>
                      <a:pt x="15532" y="15608"/>
                    </a:lnTo>
                    <a:lnTo>
                      <a:pt x="15636" y="15535"/>
                    </a:lnTo>
                    <a:lnTo>
                      <a:pt x="15843" y="14942"/>
                    </a:lnTo>
                    <a:lnTo>
                      <a:pt x="15869" y="14350"/>
                    </a:lnTo>
                    <a:lnTo>
                      <a:pt x="15843" y="13980"/>
                    </a:lnTo>
                    <a:lnTo>
                      <a:pt x="15947" y="13463"/>
                    </a:lnTo>
                    <a:lnTo>
                      <a:pt x="16129" y="12723"/>
                    </a:lnTo>
                    <a:lnTo>
                      <a:pt x="16673" y="12057"/>
                    </a:lnTo>
                    <a:lnTo>
                      <a:pt x="17296" y="11613"/>
                    </a:lnTo>
                    <a:lnTo>
                      <a:pt x="17918" y="10060"/>
                    </a:lnTo>
                    <a:lnTo>
                      <a:pt x="18177" y="9764"/>
                    </a:lnTo>
                    <a:lnTo>
                      <a:pt x="18540" y="8728"/>
                    </a:lnTo>
                    <a:lnTo>
                      <a:pt x="18644" y="7841"/>
                    </a:lnTo>
                    <a:lnTo>
                      <a:pt x="18696" y="7767"/>
                    </a:lnTo>
                    <a:lnTo>
                      <a:pt x="18851" y="7841"/>
                    </a:lnTo>
                    <a:lnTo>
                      <a:pt x="18955" y="7398"/>
                    </a:lnTo>
                    <a:lnTo>
                      <a:pt x="19007" y="7175"/>
                    </a:lnTo>
                    <a:lnTo>
                      <a:pt x="19214" y="6583"/>
                    </a:lnTo>
                    <a:lnTo>
                      <a:pt x="19292" y="6658"/>
                    </a:lnTo>
                    <a:lnTo>
                      <a:pt x="19474" y="6952"/>
                    </a:lnTo>
                    <a:lnTo>
                      <a:pt x="19681" y="6658"/>
                    </a:lnTo>
                    <a:lnTo>
                      <a:pt x="19707" y="6361"/>
                    </a:lnTo>
                    <a:lnTo>
                      <a:pt x="20044" y="5622"/>
                    </a:lnTo>
                    <a:lnTo>
                      <a:pt x="20278" y="5325"/>
                    </a:lnTo>
                    <a:lnTo>
                      <a:pt x="20692" y="5252"/>
                    </a:lnTo>
                    <a:lnTo>
                      <a:pt x="21133" y="3106"/>
                    </a:lnTo>
                    <a:lnTo>
                      <a:pt x="21496" y="2514"/>
                    </a:lnTo>
                    <a:lnTo>
                      <a:pt x="21522" y="1923"/>
                    </a:lnTo>
                    <a:lnTo>
                      <a:pt x="21574" y="1331"/>
                    </a:lnTo>
                    <a:lnTo>
                      <a:pt x="21548" y="591"/>
                    </a:lnTo>
                    <a:cubicBezTo>
                      <a:pt x="21548" y="591"/>
                      <a:pt x="21600" y="0"/>
                      <a:pt x="21600" y="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93" name="Google Shape;293;p17"/>
              <p:cNvSpPr/>
              <p:nvPr/>
            </p:nvSpPr>
            <p:spPr>
              <a:xfrm>
                <a:off x="11461068" y="5600764"/>
                <a:ext cx="1482209" cy="1117864"/>
              </a:xfrm>
              <a:custGeom>
                <a:avLst/>
                <a:gdLst/>
                <a:ahLst/>
                <a:cxnLst/>
                <a:rect l="l" t="t" r="r" b="b"/>
                <a:pathLst>
                  <a:path w="21600" h="21600" extrusionOk="0">
                    <a:moveTo>
                      <a:pt x="12960" y="21600"/>
                    </a:moveTo>
                    <a:lnTo>
                      <a:pt x="12752" y="21600"/>
                    </a:lnTo>
                    <a:lnTo>
                      <a:pt x="12129" y="21545"/>
                    </a:lnTo>
                    <a:lnTo>
                      <a:pt x="11963" y="21379"/>
                    </a:lnTo>
                    <a:lnTo>
                      <a:pt x="11797" y="21049"/>
                    </a:lnTo>
                    <a:lnTo>
                      <a:pt x="11548" y="19617"/>
                    </a:lnTo>
                    <a:lnTo>
                      <a:pt x="11008" y="18624"/>
                    </a:lnTo>
                    <a:lnTo>
                      <a:pt x="10343" y="18294"/>
                    </a:lnTo>
                    <a:lnTo>
                      <a:pt x="10011" y="16806"/>
                    </a:lnTo>
                    <a:lnTo>
                      <a:pt x="9595" y="16145"/>
                    </a:lnTo>
                    <a:lnTo>
                      <a:pt x="9387" y="15374"/>
                    </a:lnTo>
                    <a:lnTo>
                      <a:pt x="9014" y="15153"/>
                    </a:lnTo>
                    <a:lnTo>
                      <a:pt x="8266" y="14767"/>
                    </a:lnTo>
                    <a:lnTo>
                      <a:pt x="7809" y="13997"/>
                    </a:lnTo>
                    <a:lnTo>
                      <a:pt x="7311" y="13555"/>
                    </a:lnTo>
                    <a:lnTo>
                      <a:pt x="7269" y="13170"/>
                    </a:lnTo>
                    <a:lnTo>
                      <a:pt x="7020" y="12453"/>
                    </a:lnTo>
                    <a:lnTo>
                      <a:pt x="6854" y="12232"/>
                    </a:lnTo>
                    <a:lnTo>
                      <a:pt x="6148" y="11902"/>
                    </a:lnTo>
                    <a:lnTo>
                      <a:pt x="4777" y="10194"/>
                    </a:lnTo>
                    <a:lnTo>
                      <a:pt x="4154" y="9919"/>
                    </a:lnTo>
                    <a:lnTo>
                      <a:pt x="3987" y="9368"/>
                    </a:lnTo>
                    <a:lnTo>
                      <a:pt x="3406" y="8706"/>
                    </a:lnTo>
                    <a:lnTo>
                      <a:pt x="2990" y="7604"/>
                    </a:lnTo>
                    <a:lnTo>
                      <a:pt x="2575" y="7053"/>
                    </a:lnTo>
                    <a:lnTo>
                      <a:pt x="2409" y="6612"/>
                    </a:lnTo>
                    <a:lnTo>
                      <a:pt x="1537" y="6392"/>
                    </a:lnTo>
                    <a:lnTo>
                      <a:pt x="374" y="5620"/>
                    </a:lnTo>
                    <a:lnTo>
                      <a:pt x="0" y="5180"/>
                    </a:lnTo>
                    <a:lnTo>
                      <a:pt x="415" y="4022"/>
                    </a:lnTo>
                    <a:lnTo>
                      <a:pt x="706" y="3692"/>
                    </a:lnTo>
                    <a:lnTo>
                      <a:pt x="914" y="3306"/>
                    </a:lnTo>
                    <a:lnTo>
                      <a:pt x="955" y="3031"/>
                    </a:lnTo>
                    <a:lnTo>
                      <a:pt x="914" y="2920"/>
                    </a:lnTo>
                    <a:lnTo>
                      <a:pt x="2160" y="2093"/>
                    </a:lnTo>
                    <a:lnTo>
                      <a:pt x="2534" y="2093"/>
                    </a:lnTo>
                    <a:lnTo>
                      <a:pt x="2575" y="1763"/>
                    </a:lnTo>
                    <a:lnTo>
                      <a:pt x="3697" y="1102"/>
                    </a:lnTo>
                    <a:lnTo>
                      <a:pt x="3821" y="881"/>
                    </a:lnTo>
                    <a:lnTo>
                      <a:pt x="3987" y="881"/>
                    </a:lnTo>
                    <a:lnTo>
                      <a:pt x="9595" y="0"/>
                    </a:lnTo>
                    <a:lnTo>
                      <a:pt x="9637" y="221"/>
                    </a:lnTo>
                    <a:lnTo>
                      <a:pt x="9554" y="440"/>
                    </a:lnTo>
                    <a:lnTo>
                      <a:pt x="9720" y="716"/>
                    </a:lnTo>
                    <a:lnTo>
                      <a:pt x="10135" y="440"/>
                    </a:lnTo>
                    <a:lnTo>
                      <a:pt x="10966" y="1323"/>
                    </a:lnTo>
                    <a:lnTo>
                      <a:pt x="11090" y="2204"/>
                    </a:lnTo>
                    <a:lnTo>
                      <a:pt x="15909" y="1378"/>
                    </a:lnTo>
                    <a:lnTo>
                      <a:pt x="21600" y="6612"/>
                    </a:lnTo>
                    <a:lnTo>
                      <a:pt x="21392" y="6777"/>
                    </a:lnTo>
                    <a:lnTo>
                      <a:pt x="20935" y="7163"/>
                    </a:lnTo>
                    <a:lnTo>
                      <a:pt x="20562" y="7879"/>
                    </a:lnTo>
                    <a:lnTo>
                      <a:pt x="20021" y="8762"/>
                    </a:lnTo>
                    <a:lnTo>
                      <a:pt x="19648" y="9864"/>
                    </a:lnTo>
                    <a:lnTo>
                      <a:pt x="19440" y="10634"/>
                    </a:lnTo>
                    <a:lnTo>
                      <a:pt x="19440" y="11406"/>
                    </a:lnTo>
                    <a:lnTo>
                      <a:pt x="19440" y="12068"/>
                    </a:lnTo>
                    <a:lnTo>
                      <a:pt x="19274" y="12287"/>
                    </a:lnTo>
                    <a:lnTo>
                      <a:pt x="19149" y="12619"/>
                    </a:lnTo>
                    <a:lnTo>
                      <a:pt x="18775" y="12674"/>
                    </a:lnTo>
                    <a:lnTo>
                      <a:pt x="18567" y="13004"/>
                    </a:lnTo>
                    <a:lnTo>
                      <a:pt x="18277" y="13446"/>
                    </a:lnTo>
                    <a:lnTo>
                      <a:pt x="17986" y="14051"/>
                    </a:lnTo>
                    <a:lnTo>
                      <a:pt x="17778" y="14548"/>
                    </a:lnTo>
                    <a:lnTo>
                      <a:pt x="17072" y="15208"/>
                    </a:lnTo>
                    <a:lnTo>
                      <a:pt x="16657" y="16035"/>
                    </a:lnTo>
                    <a:lnTo>
                      <a:pt x="16283" y="16476"/>
                    </a:lnTo>
                    <a:lnTo>
                      <a:pt x="15785" y="16971"/>
                    </a:lnTo>
                    <a:lnTo>
                      <a:pt x="15452" y="17412"/>
                    </a:lnTo>
                    <a:lnTo>
                      <a:pt x="15203" y="17688"/>
                    </a:lnTo>
                    <a:lnTo>
                      <a:pt x="14788" y="17963"/>
                    </a:lnTo>
                    <a:lnTo>
                      <a:pt x="14538" y="18073"/>
                    </a:lnTo>
                    <a:lnTo>
                      <a:pt x="14413" y="18294"/>
                    </a:lnTo>
                    <a:lnTo>
                      <a:pt x="14455" y="18515"/>
                    </a:lnTo>
                    <a:lnTo>
                      <a:pt x="14372" y="18624"/>
                    </a:lnTo>
                    <a:lnTo>
                      <a:pt x="14164" y="19175"/>
                    </a:lnTo>
                    <a:lnTo>
                      <a:pt x="13832" y="19617"/>
                    </a:lnTo>
                    <a:lnTo>
                      <a:pt x="13500" y="19617"/>
                    </a:lnTo>
                    <a:lnTo>
                      <a:pt x="13417" y="19726"/>
                    </a:lnTo>
                    <a:lnTo>
                      <a:pt x="13375" y="19837"/>
                    </a:lnTo>
                    <a:lnTo>
                      <a:pt x="13458" y="20002"/>
                    </a:lnTo>
                    <a:lnTo>
                      <a:pt x="13624" y="20058"/>
                    </a:lnTo>
                    <a:lnTo>
                      <a:pt x="13708" y="20168"/>
                    </a:lnTo>
                    <a:lnTo>
                      <a:pt x="13666" y="20443"/>
                    </a:lnTo>
                    <a:lnTo>
                      <a:pt x="13458" y="20609"/>
                    </a:lnTo>
                    <a:lnTo>
                      <a:pt x="13085" y="21104"/>
                    </a:lnTo>
                    <a:lnTo>
                      <a:pt x="12960" y="21490"/>
                    </a:lnTo>
                    <a:cubicBezTo>
                      <a:pt x="12960" y="21490"/>
                      <a:pt x="12960" y="21600"/>
                      <a:pt x="12960" y="2160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94" name="Google Shape;294;p17"/>
              <p:cNvSpPr/>
              <p:nvPr/>
            </p:nvSpPr>
            <p:spPr>
              <a:xfrm>
                <a:off x="10025178" y="5849495"/>
                <a:ext cx="1117447" cy="1775434"/>
              </a:xfrm>
              <a:custGeom>
                <a:avLst/>
                <a:gdLst/>
                <a:ahLst/>
                <a:cxnLst/>
                <a:rect l="l" t="t" r="r" b="b"/>
                <a:pathLst>
                  <a:path w="21600" h="21600" extrusionOk="0">
                    <a:moveTo>
                      <a:pt x="0" y="834"/>
                    </a:moveTo>
                    <a:lnTo>
                      <a:pt x="552" y="1215"/>
                    </a:lnTo>
                    <a:lnTo>
                      <a:pt x="110" y="14272"/>
                    </a:lnTo>
                    <a:lnTo>
                      <a:pt x="221" y="14898"/>
                    </a:lnTo>
                    <a:lnTo>
                      <a:pt x="1492" y="21496"/>
                    </a:lnTo>
                    <a:lnTo>
                      <a:pt x="1768" y="21356"/>
                    </a:lnTo>
                    <a:lnTo>
                      <a:pt x="2099" y="21217"/>
                    </a:lnTo>
                    <a:lnTo>
                      <a:pt x="3038" y="21426"/>
                    </a:lnTo>
                    <a:lnTo>
                      <a:pt x="3259" y="21148"/>
                    </a:lnTo>
                    <a:lnTo>
                      <a:pt x="3425" y="20211"/>
                    </a:lnTo>
                    <a:lnTo>
                      <a:pt x="3812" y="19551"/>
                    </a:lnTo>
                    <a:lnTo>
                      <a:pt x="4419" y="20211"/>
                    </a:lnTo>
                    <a:lnTo>
                      <a:pt x="4364" y="20454"/>
                    </a:lnTo>
                    <a:lnTo>
                      <a:pt x="4641" y="20975"/>
                    </a:lnTo>
                    <a:lnTo>
                      <a:pt x="5303" y="21565"/>
                    </a:lnTo>
                    <a:lnTo>
                      <a:pt x="5911" y="21600"/>
                    </a:lnTo>
                    <a:lnTo>
                      <a:pt x="6408" y="21565"/>
                    </a:lnTo>
                    <a:lnTo>
                      <a:pt x="7127" y="21079"/>
                    </a:lnTo>
                    <a:lnTo>
                      <a:pt x="7292" y="21044"/>
                    </a:lnTo>
                    <a:lnTo>
                      <a:pt x="7623" y="20870"/>
                    </a:lnTo>
                    <a:lnTo>
                      <a:pt x="7623" y="20766"/>
                    </a:lnTo>
                    <a:lnTo>
                      <a:pt x="7513" y="20662"/>
                    </a:lnTo>
                    <a:lnTo>
                      <a:pt x="7182" y="20558"/>
                    </a:lnTo>
                    <a:lnTo>
                      <a:pt x="7182" y="20454"/>
                    </a:lnTo>
                    <a:lnTo>
                      <a:pt x="7458" y="20037"/>
                    </a:lnTo>
                    <a:lnTo>
                      <a:pt x="7347" y="19898"/>
                    </a:lnTo>
                    <a:lnTo>
                      <a:pt x="6905" y="19655"/>
                    </a:lnTo>
                    <a:lnTo>
                      <a:pt x="6740" y="19655"/>
                    </a:lnTo>
                    <a:lnTo>
                      <a:pt x="6408" y="19481"/>
                    </a:lnTo>
                    <a:lnTo>
                      <a:pt x="5966" y="19065"/>
                    </a:lnTo>
                    <a:lnTo>
                      <a:pt x="5911" y="18752"/>
                    </a:lnTo>
                    <a:lnTo>
                      <a:pt x="6077" y="18648"/>
                    </a:lnTo>
                    <a:lnTo>
                      <a:pt x="6022" y="18544"/>
                    </a:lnTo>
                    <a:lnTo>
                      <a:pt x="6022" y="18370"/>
                    </a:lnTo>
                    <a:lnTo>
                      <a:pt x="21600" y="17398"/>
                    </a:lnTo>
                    <a:lnTo>
                      <a:pt x="21490" y="17120"/>
                    </a:lnTo>
                    <a:lnTo>
                      <a:pt x="20771" y="16426"/>
                    </a:lnTo>
                    <a:lnTo>
                      <a:pt x="20882" y="15279"/>
                    </a:lnTo>
                    <a:lnTo>
                      <a:pt x="20164" y="14308"/>
                    </a:lnTo>
                    <a:lnTo>
                      <a:pt x="20109" y="13509"/>
                    </a:lnTo>
                    <a:lnTo>
                      <a:pt x="20440" y="12988"/>
                    </a:lnTo>
                    <a:lnTo>
                      <a:pt x="20440" y="12398"/>
                    </a:lnTo>
                    <a:lnTo>
                      <a:pt x="20993" y="11911"/>
                    </a:lnTo>
                    <a:lnTo>
                      <a:pt x="21048" y="11772"/>
                    </a:lnTo>
                    <a:lnTo>
                      <a:pt x="20551" y="11390"/>
                    </a:lnTo>
                    <a:lnTo>
                      <a:pt x="20771" y="11009"/>
                    </a:lnTo>
                    <a:lnTo>
                      <a:pt x="20385" y="10731"/>
                    </a:lnTo>
                    <a:lnTo>
                      <a:pt x="19888" y="10522"/>
                    </a:lnTo>
                    <a:lnTo>
                      <a:pt x="19667" y="10244"/>
                    </a:lnTo>
                    <a:lnTo>
                      <a:pt x="19335" y="9584"/>
                    </a:lnTo>
                    <a:lnTo>
                      <a:pt x="18949" y="9341"/>
                    </a:lnTo>
                    <a:lnTo>
                      <a:pt x="14805" y="0"/>
                    </a:lnTo>
                    <a:cubicBezTo>
                      <a:pt x="14805" y="0"/>
                      <a:pt x="0" y="834"/>
                      <a:pt x="0" y="834"/>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95" name="Google Shape;295;p17"/>
              <p:cNvSpPr/>
              <p:nvPr/>
            </p:nvSpPr>
            <p:spPr>
              <a:xfrm>
                <a:off x="9090112" y="5915253"/>
                <a:ext cx="1019019" cy="1781150"/>
              </a:xfrm>
              <a:custGeom>
                <a:avLst/>
                <a:gdLst/>
                <a:ahLst/>
                <a:cxnLst/>
                <a:rect l="l" t="t" r="r" b="b"/>
                <a:pathLst>
                  <a:path w="21600" h="21600" extrusionOk="0">
                    <a:moveTo>
                      <a:pt x="19966" y="0"/>
                    </a:moveTo>
                    <a:lnTo>
                      <a:pt x="6958" y="519"/>
                    </a:lnTo>
                    <a:lnTo>
                      <a:pt x="6898" y="761"/>
                    </a:lnTo>
                    <a:lnTo>
                      <a:pt x="5688" y="1385"/>
                    </a:lnTo>
                    <a:lnTo>
                      <a:pt x="5264" y="2042"/>
                    </a:lnTo>
                    <a:lnTo>
                      <a:pt x="5385" y="2769"/>
                    </a:lnTo>
                    <a:lnTo>
                      <a:pt x="5203" y="3150"/>
                    </a:lnTo>
                    <a:lnTo>
                      <a:pt x="4054" y="3566"/>
                    </a:lnTo>
                    <a:lnTo>
                      <a:pt x="3268" y="4188"/>
                    </a:lnTo>
                    <a:lnTo>
                      <a:pt x="2965" y="4396"/>
                    </a:lnTo>
                    <a:lnTo>
                      <a:pt x="2965" y="4985"/>
                    </a:lnTo>
                    <a:lnTo>
                      <a:pt x="2420" y="5365"/>
                    </a:lnTo>
                    <a:lnTo>
                      <a:pt x="2420" y="5816"/>
                    </a:lnTo>
                    <a:lnTo>
                      <a:pt x="2058" y="6404"/>
                    </a:lnTo>
                    <a:lnTo>
                      <a:pt x="1392" y="6992"/>
                    </a:lnTo>
                    <a:lnTo>
                      <a:pt x="1694" y="7650"/>
                    </a:lnTo>
                    <a:lnTo>
                      <a:pt x="2239" y="8031"/>
                    </a:lnTo>
                    <a:lnTo>
                      <a:pt x="2299" y="8481"/>
                    </a:lnTo>
                    <a:lnTo>
                      <a:pt x="2541" y="8619"/>
                    </a:lnTo>
                    <a:lnTo>
                      <a:pt x="2541" y="8792"/>
                    </a:lnTo>
                    <a:lnTo>
                      <a:pt x="2178" y="8931"/>
                    </a:lnTo>
                    <a:lnTo>
                      <a:pt x="2058" y="9312"/>
                    </a:lnTo>
                    <a:lnTo>
                      <a:pt x="2058" y="9554"/>
                    </a:lnTo>
                    <a:lnTo>
                      <a:pt x="2058" y="9934"/>
                    </a:lnTo>
                    <a:lnTo>
                      <a:pt x="2844" y="10835"/>
                    </a:lnTo>
                    <a:lnTo>
                      <a:pt x="2965" y="11665"/>
                    </a:lnTo>
                    <a:lnTo>
                      <a:pt x="3388" y="12115"/>
                    </a:lnTo>
                    <a:lnTo>
                      <a:pt x="3751" y="12357"/>
                    </a:lnTo>
                    <a:lnTo>
                      <a:pt x="3812" y="12773"/>
                    </a:lnTo>
                    <a:lnTo>
                      <a:pt x="2965" y="13050"/>
                    </a:lnTo>
                    <a:lnTo>
                      <a:pt x="2783" y="13188"/>
                    </a:lnTo>
                    <a:lnTo>
                      <a:pt x="2360" y="14123"/>
                    </a:lnTo>
                    <a:lnTo>
                      <a:pt x="1150" y="15196"/>
                    </a:lnTo>
                    <a:lnTo>
                      <a:pt x="121" y="17066"/>
                    </a:lnTo>
                    <a:lnTo>
                      <a:pt x="0" y="18450"/>
                    </a:lnTo>
                    <a:lnTo>
                      <a:pt x="12101" y="18139"/>
                    </a:lnTo>
                    <a:lnTo>
                      <a:pt x="12403" y="18346"/>
                    </a:lnTo>
                    <a:lnTo>
                      <a:pt x="12040" y="19038"/>
                    </a:lnTo>
                    <a:lnTo>
                      <a:pt x="12040" y="20008"/>
                    </a:lnTo>
                    <a:lnTo>
                      <a:pt x="13371" y="20735"/>
                    </a:lnTo>
                    <a:lnTo>
                      <a:pt x="13674" y="21566"/>
                    </a:lnTo>
                    <a:lnTo>
                      <a:pt x="14521" y="21600"/>
                    </a:lnTo>
                    <a:lnTo>
                      <a:pt x="15791" y="20977"/>
                    </a:lnTo>
                    <a:lnTo>
                      <a:pt x="18756" y="20457"/>
                    </a:lnTo>
                    <a:lnTo>
                      <a:pt x="19482" y="20596"/>
                    </a:lnTo>
                    <a:lnTo>
                      <a:pt x="20511" y="20389"/>
                    </a:lnTo>
                    <a:lnTo>
                      <a:pt x="20692" y="20562"/>
                    </a:lnTo>
                    <a:lnTo>
                      <a:pt x="21358" y="20665"/>
                    </a:lnTo>
                    <a:lnTo>
                      <a:pt x="21600" y="20596"/>
                    </a:lnTo>
                    <a:lnTo>
                      <a:pt x="20209" y="14019"/>
                    </a:lnTo>
                    <a:lnTo>
                      <a:pt x="20087" y="13396"/>
                    </a:lnTo>
                    <a:lnTo>
                      <a:pt x="20571" y="381"/>
                    </a:lnTo>
                    <a:cubicBezTo>
                      <a:pt x="20571" y="381"/>
                      <a:pt x="19966" y="0"/>
                      <a:pt x="19966" y="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96" name="Google Shape;296;p17"/>
              <p:cNvSpPr/>
              <p:nvPr/>
            </p:nvSpPr>
            <p:spPr>
              <a:xfrm>
                <a:off x="8123202" y="5403493"/>
                <a:ext cx="1441680" cy="1323713"/>
              </a:xfrm>
              <a:custGeom>
                <a:avLst/>
                <a:gdLst/>
                <a:ahLst/>
                <a:cxnLst/>
                <a:rect l="l" t="t" r="r" b="b"/>
                <a:pathLst>
                  <a:path w="21600" h="21600" extrusionOk="0">
                    <a:moveTo>
                      <a:pt x="0" y="931"/>
                    </a:moveTo>
                    <a:lnTo>
                      <a:pt x="19381" y="0"/>
                    </a:lnTo>
                    <a:lnTo>
                      <a:pt x="19295" y="233"/>
                    </a:lnTo>
                    <a:lnTo>
                      <a:pt x="19722" y="559"/>
                    </a:lnTo>
                    <a:lnTo>
                      <a:pt x="19893" y="1071"/>
                    </a:lnTo>
                    <a:lnTo>
                      <a:pt x="19807" y="1537"/>
                    </a:lnTo>
                    <a:lnTo>
                      <a:pt x="19210" y="2049"/>
                    </a:lnTo>
                    <a:lnTo>
                      <a:pt x="18697" y="2700"/>
                    </a:lnTo>
                    <a:lnTo>
                      <a:pt x="18655" y="3120"/>
                    </a:lnTo>
                    <a:lnTo>
                      <a:pt x="21600" y="2887"/>
                    </a:lnTo>
                    <a:lnTo>
                      <a:pt x="21430" y="3166"/>
                    </a:lnTo>
                    <a:lnTo>
                      <a:pt x="21515" y="3445"/>
                    </a:lnTo>
                    <a:lnTo>
                      <a:pt x="21344" y="3957"/>
                    </a:lnTo>
                    <a:lnTo>
                      <a:pt x="20789" y="4609"/>
                    </a:lnTo>
                    <a:lnTo>
                      <a:pt x="20576" y="5819"/>
                    </a:lnTo>
                    <a:lnTo>
                      <a:pt x="20021" y="6611"/>
                    </a:lnTo>
                    <a:lnTo>
                      <a:pt x="20106" y="7448"/>
                    </a:lnTo>
                    <a:lnTo>
                      <a:pt x="20063" y="8473"/>
                    </a:lnTo>
                    <a:lnTo>
                      <a:pt x="19893" y="8566"/>
                    </a:lnTo>
                    <a:lnTo>
                      <a:pt x="19423" y="9031"/>
                    </a:lnTo>
                    <a:lnTo>
                      <a:pt x="19381" y="9357"/>
                    </a:lnTo>
                    <a:lnTo>
                      <a:pt x="18527" y="10195"/>
                    </a:lnTo>
                    <a:lnTo>
                      <a:pt x="18228" y="11080"/>
                    </a:lnTo>
                    <a:lnTo>
                      <a:pt x="18313" y="12057"/>
                    </a:lnTo>
                    <a:lnTo>
                      <a:pt x="18185" y="12569"/>
                    </a:lnTo>
                    <a:lnTo>
                      <a:pt x="17374" y="13128"/>
                    </a:lnTo>
                    <a:lnTo>
                      <a:pt x="16819" y="13965"/>
                    </a:lnTo>
                    <a:lnTo>
                      <a:pt x="16606" y="14244"/>
                    </a:lnTo>
                    <a:lnTo>
                      <a:pt x="16606" y="15036"/>
                    </a:lnTo>
                    <a:lnTo>
                      <a:pt x="16222" y="15548"/>
                    </a:lnTo>
                    <a:lnTo>
                      <a:pt x="16222" y="16154"/>
                    </a:lnTo>
                    <a:lnTo>
                      <a:pt x="15966" y="16945"/>
                    </a:lnTo>
                    <a:lnTo>
                      <a:pt x="15496" y="17736"/>
                    </a:lnTo>
                    <a:lnTo>
                      <a:pt x="15709" y="18620"/>
                    </a:lnTo>
                    <a:lnTo>
                      <a:pt x="16094" y="19133"/>
                    </a:lnTo>
                    <a:lnTo>
                      <a:pt x="16136" y="19738"/>
                    </a:lnTo>
                    <a:lnTo>
                      <a:pt x="16307" y="19924"/>
                    </a:lnTo>
                    <a:lnTo>
                      <a:pt x="16307" y="20157"/>
                    </a:lnTo>
                    <a:lnTo>
                      <a:pt x="16051" y="20343"/>
                    </a:lnTo>
                    <a:lnTo>
                      <a:pt x="15966" y="20855"/>
                    </a:lnTo>
                    <a:lnTo>
                      <a:pt x="15966" y="21181"/>
                    </a:lnTo>
                    <a:lnTo>
                      <a:pt x="2817" y="21600"/>
                    </a:lnTo>
                    <a:lnTo>
                      <a:pt x="2817" y="18434"/>
                    </a:lnTo>
                    <a:lnTo>
                      <a:pt x="2135" y="18249"/>
                    </a:lnTo>
                    <a:lnTo>
                      <a:pt x="1537" y="18528"/>
                    </a:lnTo>
                    <a:lnTo>
                      <a:pt x="1323" y="18481"/>
                    </a:lnTo>
                    <a:lnTo>
                      <a:pt x="640" y="17922"/>
                    </a:lnTo>
                    <a:lnTo>
                      <a:pt x="768" y="7448"/>
                    </a:lnTo>
                    <a:cubicBezTo>
                      <a:pt x="768" y="7448"/>
                      <a:pt x="0" y="931"/>
                      <a:pt x="0" y="931"/>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97" name="Google Shape;297;p17"/>
              <p:cNvSpPr/>
              <p:nvPr/>
            </p:nvSpPr>
            <p:spPr>
              <a:xfrm>
                <a:off x="8308478" y="6698616"/>
                <a:ext cx="1641432" cy="1429495"/>
              </a:xfrm>
              <a:custGeom>
                <a:avLst/>
                <a:gdLst/>
                <a:ahLst/>
                <a:cxnLst/>
                <a:rect l="l" t="t" r="r" b="b"/>
                <a:pathLst>
                  <a:path w="21600" h="21600" extrusionOk="0">
                    <a:moveTo>
                      <a:pt x="0" y="388"/>
                    </a:moveTo>
                    <a:lnTo>
                      <a:pt x="11550" y="0"/>
                    </a:lnTo>
                    <a:lnTo>
                      <a:pt x="11550" y="474"/>
                    </a:lnTo>
                    <a:lnTo>
                      <a:pt x="12038" y="1596"/>
                    </a:lnTo>
                    <a:lnTo>
                      <a:pt x="12113" y="2630"/>
                    </a:lnTo>
                    <a:lnTo>
                      <a:pt x="12375" y="3191"/>
                    </a:lnTo>
                    <a:lnTo>
                      <a:pt x="12600" y="3492"/>
                    </a:lnTo>
                    <a:lnTo>
                      <a:pt x="12637" y="4010"/>
                    </a:lnTo>
                    <a:lnTo>
                      <a:pt x="12113" y="4354"/>
                    </a:lnTo>
                    <a:lnTo>
                      <a:pt x="12000" y="4527"/>
                    </a:lnTo>
                    <a:lnTo>
                      <a:pt x="11738" y="5692"/>
                    </a:lnTo>
                    <a:lnTo>
                      <a:pt x="10988" y="7028"/>
                    </a:lnTo>
                    <a:lnTo>
                      <a:pt x="10350" y="9356"/>
                    </a:lnTo>
                    <a:lnTo>
                      <a:pt x="10275" y="11081"/>
                    </a:lnTo>
                    <a:lnTo>
                      <a:pt x="17775" y="10693"/>
                    </a:lnTo>
                    <a:lnTo>
                      <a:pt x="17962" y="10951"/>
                    </a:lnTo>
                    <a:lnTo>
                      <a:pt x="17738" y="11813"/>
                    </a:lnTo>
                    <a:lnTo>
                      <a:pt x="17738" y="13021"/>
                    </a:lnTo>
                    <a:lnTo>
                      <a:pt x="18562" y="13926"/>
                    </a:lnTo>
                    <a:lnTo>
                      <a:pt x="18750" y="14961"/>
                    </a:lnTo>
                    <a:lnTo>
                      <a:pt x="17663" y="14702"/>
                    </a:lnTo>
                    <a:lnTo>
                      <a:pt x="16687" y="14185"/>
                    </a:lnTo>
                    <a:lnTo>
                      <a:pt x="16425" y="14142"/>
                    </a:lnTo>
                    <a:lnTo>
                      <a:pt x="16162" y="14314"/>
                    </a:lnTo>
                    <a:lnTo>
                      <a:pt x="15450" y="15047"/>
                    </a:lnTo>
                    <a:lnTo>
                      <a:pt x="15412" y="15435"/>
                    </a:lnTo>
                    <a:lnTo>
                      <a:pt x="15712" y="15866"/>
                    </a:lnTo>
                    <a:lnTo>
                      <a:pt x="16087" y="15995"/>
                    </a:lnTo>
                    <a:lnTo>
                      <a:pt x="16913" y="15909"/>
                    </a:lnTo>
                    <a:lnTo>
                      <a:pt x="17363" y="15564"/>
                    </a:lnTo>
                    <a:lnTo>
                      <a:pt x="17663" y="15392"/>
                    </a:lnTo>
                    <a:lnTo>
                      <a:pt x="18150" y="15392"/>
                    </a:lnTo>
                    <a:lnTo>
                      <a:pt x="18375" y="15348"/>
                    </a:lnTo>
                    <a:lnTo>
                      <a:pt x="18413" y="15564"/>
                    </a:lnTo>
                    <a:lnTo>
                      <a:pt x="18300" y="15780"/>
                    </a:lnTo>
                    <a:lnTo>
                      <a:pt x="18000" y="16082"/>
                    </a:lnTo>
                    <a:lnTo>
                      <a:pt x="18075" y="16426"/>
                    </a:lnTo>
                    <a:lnTo>
                      <a:pt x="18375" y="16599"/>
                    </a:lnTo>
                    <a:lnTo>
                      <a:pt x="18600" y="16686"/>
                    </a:lnTo>
                    <a:lnTo>
                      <a:pt x="18788" y="16470"/>
                    </a:lnTo>
                    <a:lnTo>
                      <a:pt x="19125" y="15780"/>
                    </a:lnTo>
                    <a:lnTo>
                      <a:pt x="19950" y="15392"/>
                    </a:lnTo>
                    <a:lnTo>
                      <a:pt x="20250" y="15220"/>
                    </a:lnTo>
                    <a:lnTo>
                      <a:pt x="20437" y="15220"/>
                    </a:lnTo>
                    <a:lnTo>
                      <a:pt x="20625" y="15521"/>
                    </a:lnTo>
                    <a:lnTo>
                      <a:pt x="20512" y="15909"/>
                    </a:lnTo>
                    <a:lnTo>
                      <a:pt x="20625" y="16125"/>
                    </a:lnTo>
                    <a:lnTo>
                      <a:pt x="20587" y="16426"/>
                    </a:lnTo>
                    <a:lnTo>
                      <a:pt x="20212" y="16728"/>
                    </a:lnTo>
                    <a:lnTo>
                      <a:pt x="19613" y="17634"/>
                    </a:lnTo>
                    <a:lnTo>
                      <a:pt x="18975" y="18151"/>
                    </a:lnTo>
                    <a:lnTo>
                      <a:pt x="18937" y="18669"/>
                    </a:lnTo>
                    <a:lnTo>
                      <a:pt x="19163" y="19057"/>
                    </a:lnTo>
                    <a:lnTo>
                      <a:pt x="19988" y="19617"/>
                    </a:lnTo>
                    <a:lnTo>
                      <a:pt x="21412" y="20264"/>
                    </a:lnTo>
                    <a:lnTo>
                      <a:pt x="21600" y="20566"/>
                    </a:lnTo>
                    <a:lnTo>
                      <a:pt x="21450" y="20953"/>
                    </a:lnTo>
                    <a:lnTo>
                      <a:pt x="21150" y="21040"/>
                    </a:lnTo>
                    <a:lnTo>
                      <a:pt x="20062" y="21600"/>
                    </a:lnTo>
                    <a:lnTo>
                      <a:pt x="19950" y="20566"/>
                    </a:lnTo>
                    <a:lnTo>
                      <a:pt x="19312" y="20221"/>
                    </a:lnTo>
                    <a:lnTo>
                      <a:pt x="18075" y="19660"/>
                    </a:lnTo>
                    <a:lnTo>
                      <a:pt x="17925" y="19186"/>
                    </a:lnTo>
                    <a:lnTo>
                      <a:pt x="17700" y="19013"/>
                    </a:lnTo>
                    <a:lnTo>
                      <a:pt x="17363" y="19229"/>
                    </a:lnTo>
                    <a:lnTo>
                      <a:pt x="17175" y="20221"/>
                    </a:lnTo>
                    <a:lnTo>
                      <a:pt x="17288" y="20350"/>
                    </a:lnTo>
                    <a:lnTo>
                      <a:pt x="17325" y="20566"/>
                    </a:lnTo>
                    <a:lnTo>
                      <a:pt x="16687" y="21083"/>
                    </a:lnTo>
                    <a:lnTo>
                      <a:pt x="16425" y="20997"/>
                    </a:lnTo>
                    <a:lnTo>
                      <a:pt x="16087" y="20436"/>
                    </a:lnTo>
                    <a:lnTo>
                      <a:pt x="15900" y="20393"/>
                    </a:lnTo>
                    <a:lnTo>
                      <a:pt x="15488" y="20566"/>
                    </a:lnTo>
                    <a:lnTo>
                      <a:pt x="15300" y="20350"/>
                    </a:lnTo>
                    <a:lnTo>
                      <a:pt x="15113" y="20393"/>
                    </a:lnTo>
                    <a:lnTo>
                      <a:pt x="14550" y="21083"/>
                    </a:lnTo>
                    <a:lnTo>
                      <a:pt x="13913" y="21126"/>
                    </a:lnTo>
                    <a:lnTo>
                      <a:pt x="13687" y="20953"/>
                    </a:lnTo>
                    <a:lnTo>
                      <a:pt x="13012" y="20781"/>
                    </a:lnTo>
                    <a:lnTo>
                      <a:pt x="12000" y="19358"/>
                    </a:lnTo>
                    <a:lnTo>
                      <a:pt x="11437" y="19229"/>
                    </a:lnTo>
                    <a:lnTo>
                      <a:pt x="10875" y="18927"/>
                    </a:lnTo>
                    <a:lnTo>
                      <a:pt x="10650" y="18496"/>
                    </a:lnTo>
                    <a:lnTo>
                      <a:pt x="10500" y="18496"/>
                    </a:lnTo>
                    <a:lnTo>
                      <a:pt x="10463" y="18410"/>
                    </a:lnTo>
                    <a:lnTo>
                      <a:pt x="10387" y="18323"/>
                    </a:lnTo>
                    <a:lnTo>
                      <a:pt x="10463" y="18065"/>
                    </a:lnTo>
                    <a:lnTo>
                      <a:pt x="10200" y="17979"/>
                    </a:lnTo>
                    <a:lnTo>
                      <a:pt x="10050" y="18065"/>
                    </a:lnTo>
                    <a:lnTo>
                      <a:pt x="9600" y="17979"/>
                    </a:lnTo>
                    <a:lnTo>
                      <a:pt x="9488" y="17892"/>
                    </a:lnTo>
                    <a:lnTo>
                      <a:pt x="9413" y="17548"/>
                    </a:lnTo>
                    <a:lnTo>
                      <a:pt x="9150" y="17548"/>
                    </a:lnTo>
                    <a:lnTo>
                      <a:pt x="8363" y="18366"/>
                    </a:lnTo>
                    <a:lnTo>
                      <a:pt x="8738" y="18841"/>
                    </a:lnTo>
                    <a:lnTo>
                      <a:pt x="8588" y="19013"/>
                    </a:lnTo>
                    <a:lnTo>
                      <a:pt x="7350" y="19057"/>
                    </a:lnTo>
                    <a:lnTo>
                      <a:pt x="5213" y="18626"/>
                    </a:lnTo>
                    <a:lnTo>
                      <a:pt x="3975" y="18065"/>
                    </a:lnTo>
                    <a:lnTo>
                      <a:pt x="1163" y="18539"/>
                    </a:lnTo>
                    <a:lnTo>
                      <a:pt x="975" y="18323"/>
                    </a:lnTo>
                    <a:lnTo>
                      <a:pt x="900" y="17979"/>
                    </a:lnTo>
                    <a:lnTo>
                      <a:pt x="1013" y="17807"/>
                    </a:lnTo>
                    <a:lnTo>
                      <a:pt x="1125" y="17461"/>
                    </a:lnTo>
                    <a:lnTo>
                      <a:pt x="1425" y="17117"/>
                    </a:lnTo>
                    <a:lnTo>
                      <a:pt x="1800" y="15909"/>
                    </a:lnTo>
                    <a:lnTo>
                      <a:pt x="1500" y="15392"/>
                    </a:lnTo>
                    <a:lnTo>
                      <a:pt x="1500" y="15004"/>
                    </a:lnTo>
                    <a:lnTo>
                      <a:pt x="1575" y="14745"/>
                    </a:lnTo>
                    <a:lnTo>
                      <a:pt x="1538" y="14400"/>
                    </a:lnTo>
                    <a:lnTo>
                      <a:pt x="1650" y="13711"/>
                    </a:lnTo>
                    <a:lnTo>
                      <a:pt x="1950" y="13452"/>
                    </a:lnTo>
                    <a:lnTo>
                      <a:pt x="2138" y="12934"/>
                    </a:lnTo>
                    <a:lnTo>
                      <a:pt x="2288" y="11943"/>
                    </a:lnTo>
                    <a:lnTo>
                      <a:pt x="2288" y="11339"/>
                    </a:lnTo>
                    <a:lnTo>
                      <a:pt x="2138" y="10477"/>
                    </a:lnTo>
                    <a:lnTo>
                      <a:pt x="1838" y="9873"/>
                    </a:lnTo>
                    <a:lnTo>
                      <a:pt x="1687" y="9701"/>
                    </a:lnTo>
                    <a:lnTo>
                      <a:pt x="1763" y="9399"/>
                    </a:lnTo>
                    <a:lnTo>
                      <a:pt x="1613" y="9184"/>
                    </a:lnTo>
                    <a:lnTo>
                      <a:pt x="1388" y="8666"/>
                    </a:lnTo>
                    <a:lnTo>
                      <a:pt x="1125" y="8407"/>
                    </a:lnTo>
                    <a:lnTo>
                      <a:pt x="1050" y="8235"/>
                    </a:lnTo>
                    <a:lnTo>
                      <a:pt x="1200" y="7632"/>
                    </a:lnTo>
                    <a:lnTo>
                      <a:pt x="863" y="6855"/>
                    </a:lnTo>
                    <a:lnTo>
                      <a:pt x="300" y="6251"/>
                    </a:lnTo>
                    <a:lnTo>
                      <a:pt x="113" y="5907"/>
                    </a:lnTo>
                    <a:cubicBezTo>
                      <a:pt x="113" y="5907"/>
                      <a:pt x="0" y="388"/>
                      <a:pt x="0" y="388"/>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98" name="Google Shape;298;p17"/>
              <p:cNvSpPr/>
              <p:nvPr/>
            </p:nvSpPr>
            <p:spPr>
              <a:xfrm>
                <a:off x="7787389" y="3925396"/>
                <a:ext cx="1933820" cy="1675368"/>
              </a:xfrm>
              <a:custGeom>
                <a:avLst/>
                <a:gdLst/>
                <a:ahLst/>
                <a:cxnLst/>
                <a:rect l="l" t="t" r="r" b="b"/>
                <a:pathLst>
                  <a:path w="21600" h="21600" extrusionOk="0">
                    <a:moveTo>
                      <a:pt x="3722" y="19870"/>
                    </a:moveTo>
                    <a:lnTo>
                      <a:pt x="18164" y="19134"/>
                    </a:lnTo>
                    <a:lnTo>
                      <a:pt x="18101" y="19318"/>
                    </a:lnTo>
                    <a:lnTo>
                      <a:pt x="18419" y="19576"/>
                    </a:lnTo>
                    <a:lnTo>
                      <a:pt x="18546" y="19981"/>
                    </a:lnTo>
                    <a:lnTo>
                      <a:pt x="18483" y="20349"/>
                    </a:lnTo>
                    <a:lnTo>
                      <a:pt x="18037" y="20753"/>
                    </a:lnTo>
                    <a:lnTo>
                      <a:pt x="17655" y="21269"/>
                    </a:lnTo>
                    <a:lnTo>
                      <a:pt x="17624" y="21600"/>
                    </a:lnTo>
                    <a:lnTo>
                      <a:pt x="19818" y="21416"/>
                    </a:lnTo>
                    <a:lnTo>
                      <a:pt x="19977" y="20717"/>
                    </a:lnTo>
                    <a:lnTo>
                      <a:pt x="19914" y="20459"/>
                    </a:lnTo>
                    <a:lnTo>
                      <a:pt x="20073" y="19649"/>
                    </a:lnTo>
                    <a:lnTo>
                      <a:pt x="20328" y="18987"/>
                    </a:lnTo>
                    <a:lnTo>
                      <a:pt x="20518" y="18656"/>
                    </a:lnTo>
                    <a:lnTo>
                      <a:pt x="20932" y="18435"/>
                    </a:lnTo>
                    <a:lnTo>
                      <a:pt x="21091" y="18545"/>
                    </a:lnTo>
                    <a:lnTo>
                      <a:pt x="21282" y="18398"/>
                    </a:lnTo>
                    <a:lnTo>
                      <a:pt x="21600" y="17221"/>
                    </a:lnTo>
                    <a:lnTo>
                      <a:pt x="21473" y="16779"/>
                    </a:lnTo>
                    <a:lnTo>
                      <a:pt x="21314" y="16632"/>
                    </a:lnTo>
                    <a:lnTo>
                      <a:pt x="21218" y="16558"/>
                    </a:lnTo>
                    <a:lnTo>
                      <a:pt x="21155" y="16485"/>
                    </a:lnTo>
                    <a:lnTo>
                      <a:pt x="21091" y="16374"/>
                    </a:lnTo>
                    <a:lnTo>
                      <a:pt x="20868" y="16374"/>
                    </a:lnTo>
                    <a:lnTo>
                      <a:pt x="20836" y="16558"/>
                    </a:lnTo>
                    <a:lnTo>
                      <a:pt x="20709" y="16632"/>
                    </a:lnTo>
                    <a:lnTo>
                      <a:pt x="20073" y="15344"/>
                    </a:lnTo>
                    <a:lnTo>
                      <a:pt x="20073" y="15161"/>
                    </a:lnTo>
                    <a:lnTo>
                      <a:pt x="20328" y="14866"/>
                    </a:lnTo>
                    <a:lnTo>
                      <a:pt x="20328" y="14682"/>
                    </a:lnTo>
                    <a:lnTo>
                      <a:pt x="20041" y="14277"/>
                    </a:lnTo>
                    <a:lnTo>
                      <a:pt x="19882" y="13467"/>
                    </a:lnTo>
                    <a:lnTo>
                      <a:pt x="18960" y="12547"/>
                    </a:lnTo>
                    <a:lnTo>
                      <a:pt x="18514" y="12363"/>
                    </a:lnTo>
                    <a:lnTo>
                      <a:pt x="17624" y="11702"/>
                    </a:lnTo>
                    <a:lnTo>
                      <a:pt x="17083" y="11113"/>
                    </a:lnTo>
                    <a:lnTo>
                      <a:pt x="16892" y="10561"/>
                    </a:lnTo>
                    <a:lnTo>
                      <a:pt x="16987" y="10266"/>
                    </a:lnTo>
                    <a:lnTo>
                      <a:pt x="17560" y="9494"/>
                    </a:lnTo>
                    <a:lnTo>
                      <a:pt x="17496" y="8831"/>
                    </a:lnTo>
                    <a:lnTo>
                      <a:pt x="17655" y="8243"/>
                    </a:lnTo>
                    <a:lnTo>
                      <a:pt x="17528" y="7948"/>
                    </a:lnTo>
                    <a:lnTo>
                      <a:pt x="16765" y="7507"/>
                    </a:lnTo>
                    <a:lnTo>
                      <a:pt x="16510" y="7654"/>
                    </a:lnTo>
                    <a:lnTo>
                      <a:pt x="16224" y="7985"/>
                    </a:lnTo>
                    <a:lnTo>
                      <a:pt x="16065" y="7838"/>
                    </a:lnTo>
                    <a:lnTo>
                      <a:pt x="15524" y="6145"/>
                    </a:lnTo>
                    <a:lnTo>
                      <a:pt x="15270" y="5851"/>
                    </a:lnTo>
                    <a:lnTo>
                      <a:pt x="14347" y="5004"/>
                    </a:lnTo>
                    <a:lnTo>
                      <a:pt x="13425" y="3754"/>
                    </a:lnTo>
                    <a:lnTo>
                      <a:pt x="13361" y="3422"/>
                    </a:lnTo>
                    <a:lnTo>
                      <a:pt x="13138" y="2650"/>
                    </a:lnTo>
                    <a:lnTo>
                      <a:pt x="13075" y="1767"/>
                    </a:lnTo>
                    <a:lnTo>
                      <a:pt x="13234" y="1251"/>
                    </a:lnTo>
                    <a:lnTo>
                      <a:pt x="13234" y="1067"/>
                    </a:lnTo>
                    <a:lnTo>
                      <a:pt x="12311" y="0"/>
                    </a:lnTo>
                    <a:lnTo>
                      <a:pt x="0" y="442"/>
                    </a:lnTo>
                    <a:lnTo>
                      <a:pt x="223" y="847"/>
                    </a:lnTo>
                    <a:lnTo>
                      <a:pt x="541" y="1215"/>
                    </a:lnTo>
                    <a:lnTo>
                      <a:pt x="636" y="1840"/>
                    </a:lnTo>
                    <a:lnTo>
                      <a:pt x="1082" y="2466"/>
                    </a:lnTo>
                    <a:lnTo>
                      <a:pt x="1273" y="2612"/>
                    </a:lnTo>
                    <a:lnTo>
                      <a:pt x="1177" y="3091"/>
                    </a:lnTo>
                    <a:lnTo>
                      <a:pt x="1241" y="3239"/>
                    </a:lnTo>
                    <a:lnTo>
                      <a:pt x="2577" y="4416"/>
                    </a:lnTo>
                    <a:lnTo>
                      <a:pt x="2163" y="5004"/>
                    </a:lnTo>
                    <a:lnTo>
                      <a:pt x="2068" y="5593"/>
                    </a:lnTo>
                    <a:lnTo>
                      <a:pt x="2290" y="5888"/>
                    </a:lnTo>
                    <a:lnTo>
                      <a:pt x="2640" y="6071"/>
                    </a:lnTo>
                    <a:lnTo>
                      <a:pt x="2831" y="6881"/>
                    </a:lnTo>
                    <a:lnTo>
                      <a:pt x="3150" y="7139"/>
                    </a:lnTo>
                    <a:lnTo>
                      <a:pt x="3468" y="7212"/>
                    </a:lnTo>
                    <a:lnTo>
                      <a:pt x="3595" y="7323"/>
                    </a:lnTo>
                    <a:lnTo>
                      <a:pt x="3690" y="17515"/>
                    </a:lnTo>
                    <a:cubicBezTo>
                      <a:pt x="3690" y="17515"/>
                      <a:pt x="3722" y="19870"/>
                      <a:pt x="3722" y="1987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299" name="Google Shape;299;p17"/>
              <p:cNvSpPr/>
              <p:nvPr/>
            </p:nvSpPr>
            <p:spPr>
              <a:xfrm>
                <a:off x="7558689" y="2850416"/>
                <a:ext cx="1739858" cy="1152172"/>
              </a:xfrm>
              <a:custGeom>
                <a:avLst/>
                <a:gdLst/>
                <a:ahLst/>
                <a:cxnLst/>
                <a:rect l="l" t="t" r="r" b="b"/>
                <a:pathLst>
                  <a:path w="21600" h="21600" extrusionOk="0">
                    <a:moveTo>
                      <a:pt x="567" y="855"/>
                    </a:moveTo>
                    <a:lnTo>
                      <a:pt x="17563" y="0"/>
                    </a:lnTo>
                    <a:lnTo>
                      <a:pt x="17740" y="855"/>
                    </a:lnTo>
                    <a:lnTo>
                      <a:pt x="18130" y="1390"/>
                    </a:lnTo>
                    <a:lnTo>
                      <a:pt x="18130" y="1818"/>
                    </a:lnTo>
                    <a:lnTo>
                      <a:pt x="17846" y="2459"/>
                    </a:lnTo>
                    <a:lnTo>
                      <a:pt x="18023" y="3316"/>
                    </a:lnTo>
                    <a:lnTo>
                      <a:pt x="18342" y="5187"/>
                    </a:lnTo>
                    <a:lnTo>
                      <a:pt x="19369" y="5721"/>
                    </a:lnTo>
                    <a:lnTo>
                      <a:pt x="19688" y="6148"/>
                    </a:lnTo>
                    <a:lnTo>
                      <a:pt x="19830" y="6791"/>
                    </a:lnTo>
                    <a:lnTo>
                      <a:pt x="19971" y="7164"/>
                    </a:lnTo>
                    <a:lnTo>
                      <a:pt x="20644" y="7860"/>
                    </a:lnTo>
                    <a:lnTo>
                      <a:pt x="20715" y="8501"/>
                    </a:lnTo>
                    <a:lnTo>
                      <a:pt x="21387" y="9089"/>
                    </a:lnTo>
                    <a:lnTo>
                      <a:pt x="21600" y="10266"/>
                    </a:lnTo>
                    <a:lnTo>
                      <a:pt x="21564" y="10854"/>
                    </a:lnTo>
                    <a:lnTo>
                      <a:pt x="21352" y="11548"/>
                    </a:lnTo>
                    <a:lnTo>
                      <a:pt x="21104" y="11923"/>
                    </a:lnTo>
                    <a:lnTo>
                      <a:pt x="21104" y="12511"/>
                    </a:lnTo>
                    <a:lnTo>
                      <a:pt x="20502" y="13474"/>
                    </a:lnTo>
                    <a:lnTo>
                      <a:pt x="19971" y="13741"/>
                    </a:lnTo>
                    <a:lnTo>
                      <a:pt x="19794" y="14008"/>
                    </a:lnTo>
                    <a:lnTo>
                      <a:pt x="19121" y="14062"/>
                    </a:lnTo>
                    <a:lnTo>
                      <a:pt x="18767" y="14382"/>
                    </a:lnTo>
                    <a:lnTo>
                      <a:pt x="18555" y="15078"/>
                    </a:lnTo>
                    <a:lnTo>
                      <a:pt x="18590" y="15666"/>
                    </a:lnTo>
                    <a:lnTo>
                      <a:pt x="19015" y="16307"/>
                    </a:lnTo>
                    <a:lnTo>
                      <a:pt x="19121" y="16735"/>
                    </a:lnTo>
                    <a:lnTo>
                      <a:pt x="19015" y="17751"/>
                    </a:lnTo>
                    <a:lnTo>
                      <a:pt x="18519" y="19408"/>
                    </a:lnTo>
                    <a:lnTo>
                      <a:pt x="17988" y="19943"/>
                    </a:lnTo>
                    <a:lnTo>
                      <a:pt x="17811" y="20477"/>
                    </a:lnTo>
                    <a:lnTo>
                      <a:pt x="17846" y="21012"/>
                    </a:lnTo>
                    <a:lnTo>
                      <a:pt x="17599" y="21600"/>
                    </a:lnTo>
                    <a:lnTo>
                      <a:pt x="16572" y="20049"/>
                    </a:lnTo>
                    <a:lnTo>
                      <a:pt x="2868" y="20691"/>
                    </a:lnTo>
                    <a:lnTo>
                      <a:pt x="2727" y="20370"/>
                    </a:lnTo>
                    <a:lnTo>
                      <a:pt x="2620" y="19622"/>
                    </a:lnTo>
                    <a:lnTo>
                      <a:pt x="2727" y="19088"/>
                    </a:lnTo>
                    <a:lnTo>
                      <a:pt x="2479" y="18553"/>
                    </a:lnTo>
                    <a:lnTo>
                      <a:pt x="2373" y="18018"/>
                    </a:lnTo>
                    <a:lnTo>
                      <a:pt x="2620" y="17484"/>
                    </a:lnTo>
                    <a:lnTo>
                      <a:pt x="2479" y="16949"/>
                    </a:lnTo>
                    <a:lnTo>
                      <a:pt x="2019" y="16574"/>
                    </a:lnTo>
                    <a:lnTo>
                      <a:pt x="2125" y="15505"/>
                    </a:lnTo>
                    <a:lnTo>
                      <a:pt x="2266" y="14917"/>
                    </a:lnTo>
                    <a:lnTo>
                      <a:pt x="2125" y="14382"/>
                    </a:lnTo>
                    <a:lnTo>
                      <a:pt x="1664" y="13848"/>
                    </a:lnTo>
                    <a:lnTo>
                      <a:pt x="1523" y="13260"/>
                    </a:lnTo>
                    <a:lnTo>
                      <a:pt x="1664" y="12725"/>
                    </a:lnTo>
                    <a:lnTo>
                      <a:pt x="1275" y="12190"/>
                    </a:lnTo>
                    <a:lnTo>
                      <a:pt x="1062" y="11068"/>
                    </a:lnTo>
                    <a:lnTo>
                      <a:pt x="708" y="10587"/>
                    </a:lnTo>
                    <a:lnTo>
                      <a:pt x="921" y="9624"/>
                    </a:lnTo>
                    <a:lnTo>
                      <a:pt x="921" y="9142"/>
                    </a:lnTo>
                    <a:lnTo>
                      <a:pt x="425" y="8715"/>
                    </a:lnTo>
                    <a:lnTo>
                      <a:pt x="425" y="8020"/>
                    </a:lnTo>
                    <a:lnTo>
                      <a:pt x="425" y="7860"/>
                    </a:lnTo>
                    <a:lnTo>
                      <a:pt x="354" y="7164"/>
                    </a:lnTo>
                    <a:lnTo>
                      <a:pt x="0" y="5881"/>
                    </a:lnTo>
                    <a:lnTo>
                      <a:pt x="354" y="4652"/>
                    </a:lnTo>
                    <a:lnTo>
                      <a:pt x="283" y="4063"/>
                    </a:lnTo>
                    <a:lnTo>
                      <a:pt x="531" y="3743"/>
                    </a:lnTo>
                    <a:lnTo>
                      <a:pt x="389" y="2727"/>
                    </a:lnTo>
                    <a:lnTo>
                      <a:pt x="142" y="2353"/>
                    </a:lnTo>
                    <a:lnTo>
                      <a:pt x="318" y="1657"/>
                    </a:lnTo>
                    <a:lnTo>
                      <a:pt x="177" y="1283"/>
                    </a:lnTo>
                    <a:lnTo>
                      <a:pt x="71" y="855"/>
                    </a:lnTo>
                    <a:lnTo>
                      <a:pt x="354" y="802"/>
                    </a:lnTo>
                    <a:cubicBezTo>
                      <a:pt x="354" y="802"/>
                      <a:pt x="567" y="855"/>
                      <a:pt x="567" y="855"/>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300" name="Google Shape;300;p17"/>
              <p:cNvSpPr/>
              <p:nvPr/>
            </p:nvSpPr>
            <p:spPr>
              <a:xfrm>
                <a:off x="7416836" y="760493"/>
                <a:ext cx="1901977" cy="2138525"/>
              </a:xfrm>
              <a:custGeom>
                <a:avLst/>
                <a:gdLst/>
                <a:ahLst/>
                <a:cxnLst/>
                <a:rect l="l" t="t" r="r" b="b"/>
                <a:pathLst>
                  <a:path w="21600" h="21600" extrusionOk="0">
                    <a:moveTo>
                      <a:pt x="2105" y="21600"/>
                    </a:moveTo>
                    <a:lnTo>
                      <a:pt x="2073" y="14890"/>
                    </a:lnTo>
                    <a:lnTo>
                      <a:pt x="1036" y="13997"/>
                    </a:lnTo>
                    <a:lnTo>
                      <a:pt x="1004" y="13680"/>
                    </a:lnTo>
                    <a:lnTo>
                      <a:pt x="1522" y="13190"/>
                    </a:lnTo>
                    <a:lnTo>
                      <a:pt x="1716" y="12816"/>
                    </a:lnTo>
                    <a:lnTo>
                      <a:pt x="1684" y="12499"/>
                    </a:lnTo>
                    <a:lnTo>
                      <a:pt x="1652" y="11952"/>
                    </a:lnTo>
                    <a:lnTo>
                      <a:pt x="1716" y="11463"/>
                    </a:lnTo>
                    <a:lnTo>
                      <a:pt x="1230" y="10166"/>
                    </a:lnTo>
                    <a:lnTo>
                      <a:pt x="1198" y="9878"/>
                    </a:lnTo>
                    <a:lnTo>
                      <a:pt x="1198" y="9216"/>
                    </a:lnTo>
                    <a:lnTo>
                      <a:pt x="1069" y="8842"/>
                    </a:lnTo>
                    <a:lnTo>
                      <a:pt x="1004" y="6998"/>
                    </a:lnTo>
                    <a:lnTo>
                      <a:pt x="777" y="5933"/>
                    </a:lnTo>
                    <a:lnTo>
                      <a:pt x="421" y="5587"/>
                    </a:lnTo>
                    <a:lnTo>
                      <a:pt x="162" y="4406"/>
                    </a:lnTo>
                    <a:lnTo>
                      <a:pt x="130" y="3370"/>
                    </a:lnTo>
                    <a:lnTo>
                      <a:pt x="227" y="2765"/>
                    </a:lnTo>
                    <a:lnTo>
                      <a:pt x="324" y="2506"/>
                    </a:lnTo>
                    <a:lnTo>
                      <a:pt x="33" y="1642"/>
                    </a:lnTo>
                    <a:lnTo>
                      <a:pt x="0" y="1354"/>
                    </a:lnTo>
                    <a:lnTo>
                      <a:pt x="5602" y="1325"/>
                    </a:lnTo>
                    <a:lnTo>
                      <a:pt x="5635" y="490"/>
                    </a:lnTo>
                    <a:lnTo>
                      <a:pt x="5700" y="0"/>
                    </a:lnTo>
                    <a:lnTo>
                      <a:pt x="6121" y="0"/>
                    </a:lnTo>
                    <a:lnTo>
                      <a:pt x="6703" y="202"/>
                    </a:lnTo>
                    <a:lnTo>
                      <a:pt x="6768" y="1008"/>
                    </a:lnTo>
                    <a:lnTo>
                      <a:pt x="6930" y="1555"/>
                    </a:lnTo>
                    <a:lnTo>
                      <a:pt x="6898" y="2045"/>
                    </a:lnTo>
                    <a:lnTo>
                      <a:pt x="7513" y="2448"/>
                    </a:lnTo>
                    <a:lnTo>
                      <a:pt x="7740" y="2390"/>
                    </a:lnTo>
                    <a:lnTo>
                      <a:pt x="8161" y="2448"/>
                    </a:lnTo>
                    <a:lnTo>
                      <a:pt x="8355" y="2650"/>
                    </a:lnTo>
                    <a:lnTo>
                      <a:pt x="8841" y="2592"/>
                    </a:lnTo>
                    <a:lnTo>
                      <a:pt x="9359" y="2678"/>
                    </a:lnTo>
                    <a:lnTo>
                      <a:pt x="9488" y="2851"/>
                    </a:lnTo>
                    <a:lnTo>
                      <a:pt x="9488" y="2995"/>
                    </a:lnTo>
                    <a:lnTo>
                      <a:pt x="10298" y="2966"/>
                    </a:lnTo>
                    <a:lnTo>
                      <a:pt x="10557" y="2678"/>
                    </a:lnTo>
                    <a:lnTo>
                      <a:pt x="11755" y="2621"/>
                    </a:lnTo>
                    <a:lnTo>
                      <a:pt x="12533" y="2822"/>
                    </a:lnTo>
                    <a:lnTo>
                      <a:pt x="12727" y="2822"/>
                    </a:lnTo>
                    <a:lnTo>
                      <a:pt x="12597" y="3024"/>
                    </a:lnTo>
                    <a:lnTo>
                      <a:pt x="12856" y="3226"/>
                    </a:lnTo>
                    <a:lnTo>
                      <a:pt x="12986" y="3168"/>
                    </a:lnTo>
                    <a:lnTo>
                      <a:pt x="13115" y="3283"/>
                    </a:lnTo>
                    <a:lnTo>
                      <a:pt x="13245" y="3773"/>
                    </a:lnTo>
                    <a:lnTo>
                      <a:pt x="13536" y="3917"/>
                    </a:lnTo>
                    <a:lnTo>
                      <a:pt x="13860" y="3571"/>
                    </a:lnTo>
                    <a:lnTo>
                      <a:pt x="14022" y="3485"/>
                    </a:lnTo>
                    <a:lnTo>
                      <a:pt x="14346" y="3571"/>
                    </a:lnTo>
                    <a:lnTo>
                      <a:pt x="14540" y="3917"/>
                    </a:lnTo>
                    <a:lnTo>
                      <a:pt x="15188" y="4061"/>
                    </a:lnTo>
                    <a:lnTo>
                      <a:pt x="15382" y="4291"/>
                    </a:lnTo>
                    <a:lnTo>
                      <a:pt x="15674" y="4493"/>
                    </a:lnTo>
                    <a:lnTo>
                      <a:pt x="16095" y="4493"/>
                    </a:lnTo>
                    <a:lnTo>
                      <a:pt x="16516" y="4406"/>
                    </a:lnTo>
                    <a:lnTo>
                      <a:pt x="17584" y="3744"/>
                    </a:lnTo>
                    <a:lnTo>
                      <a:pt x="17746" y="3830"/>
                    </a:lnTo>
                    <a:lnTo>
                      <a:pt x="18038" y="4147"/>
                    </a:lnTo>
                    <a:lnTo>
                      <a:pt x="19657" y="4118"/>
                    </a:lnTo>
                    <a:lnTo>
                      <a:pt x="19916" y="4176"/>
                    </a:lnTo>
                    <a:lnTo>
                      <a:pt x="20111" y="4291"/>
                    </a:lnTo>
                    <a:lnTo>
                      <a:pt x="20531" y="4550"/>
                    </a:lnTo>
                    <a:lnTo>
                      <a:pt x="20887" y="4406"/>
                    </a:lnTo>
                    <a:lnTo>
                      <a:pt x="21600" y="4378"/>
                    </a:lnTo>
                    <a:lnTo>
                      <a:pt x="21179" y="4723"/>
                    </a:lnTo>
                    <a:lnTo>
                      <a:pt x="20240" y="5213"/>
                    </a:lnTo>
                    <a:lnTo>
                      <a:pt x="19722" y="5328"/>
                    </a:lnTo>
                    <a:lnTo>
                      <a:pt x="19333" y="5472"/>
                    </a:lnTo>
                    <a:lnTo>
                      <a:pt x="18912" y="5846"/>
                    </a:lnTo>
                    <a:lnTo>
                      <a:pt x="18070" y="6163"/>
                    </a:lnTo>
                    <a:lnTo>
                      <a:pt x="17714" y="6422"/>
                    </a:lnTo>
                    <a:lnTo>
                      <a:pt x="16354" y="7747"/>
                    </a:lnTo>
                    <a:lnTo>
                      <a:pt x="14411" y="9331"/>
                    </a:lnTo>
                    <a:lnTo>
                      <a:pt x="14184" y="9590"/>
                    </a:lnTo>
                    <a:lnTo>
                      <a:pt x="13990" y="9763"/>
                    </a:lnTo>
                    <a:lnTo>
                      <a:pt x="14055" y="11750"/>
                    </a:lnTo>
                    <a:lnTo>
                      <a:pt x="13828" y="11981"/>
                    </a:lnTo>
                    <a:lnTo>
                      <a:pt x="13569" y="12096"/>
                    </a:lnTo>
                    <a:lnTo>
                      <a:pt x="12727" y="12701"/>
                    </a:lnTo>
                    <a:lnTo>
                      <a:pt x="12694" y="13018"/>
                    </a:lnTo>
                    <a:lnTo>
                      <a:pt x="12597" y="13104"/>
                    </a:lnTo>
                    <a:lnTo>
                      <a:pt x="12371" y="13651"/>
                    </a:lnTo>
                    <a:lnTo>
                      <a:pt x="12824" y="13853"/>
                    </a:lnTo>
                    <a:lnTo>
                      <a:pt x="13115" y="14314"/>
                    </a:lnTo>
                    <a:lnTo>
                      <a:pt x="12856" y="14746"/>
                    </a:lnTo>
                    <a:lnTo>
                      <a:pt x="12889" y="15120"/>
                    </a:lnTo>
                    <a:lnTo>
                      <a:pt x="12824" y="15725"/>
                    </a:lnTo>
                    <a:lnTo>
                      <a:pt x="12824" y="16704"/>
                    </a:lnTo>
                    <a:lnTo>
                      <a:pt x="12986" y="16906"/>
                    </a:lnTo>
                    <a:lnTo>
                      <a:pt x="13310" y="17107"/>
                    </a:lnTo>
                    <a:lnTo>
                      <a:pt x="13374" y="17280"/>
                    </a:lnTo>
                    <a:lnTo>
                      <a:pt x="14152" y="17395"/>
                    </a:lnTo>
                    <a:lnTo>
                      <a:pt x="14281" y="17482"/>
                    </a:lnTo>
                    <a:lnTo>
                      <a:pt x="14314" y="17655"/>
                    </a:lnTo>
                    <a:lnTo>
                      <a:pt x="14508" y="17770"/>
                    </a:lnTo>
                    <a:lnTo>
                      <a:pt x="15415" y="18115"/>
                    </a:lnTo>
                    <a:lnTo>
                      <a:pt x="15706" y="18691"/>
                    </a:lnTo>
                    <a:lnTo>
                      <a:pt x="16516" y="19239"/>
                    </a:lnTo>
                    <a:lnTo>
                      <a:pt x="17455" y="19815"/>
                    </a:lnTo>
                    <a:lnTo>
                      <a:pt x="17584" y="20016"/>
                    </a:lnTo>
                    <a:lnTo>
                      <a:pt x="17552" y="20477"/>
                    </a:lnTo>
                    <a:lnTo>
                      <a:pt x="17649" y="21139"/>
                    </a:lnTo>
                    <a:cubicBezTo>
                      <a:pt x="17649" y="21139"/>
                      <a:pt x="2105" y="21600"/>
                      <a:pt x="2105" y="2160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301" name="Google Shape;301;p17"/>
              <p:cNvSpPr/>
              <p:nvPr/>
            </p:nvSpPr>
            <p:spPr>
              <a:xfrm>
                <a:off x="8505334" y="1586742"/>
                <a:ext cx="1525634" cy="1623906"/>
              </a:xfrm>
              <a:custGeom>
                <a:avLst/>
                <a:gdLst/>
                <a:ahLst/>
                <a:cxnLst/>
                <a:rect l="l" t="t" r="r" b="b"/>
                <a:pathLst>
                  <a:path w="21600" h="21600" extrusionOk="0">
                    <a:moveTo>
                      <a:pt x="9165" y="21600"/>
                    </a:moveTo>
                    <a:lnTo>
                      <a:pt x="9003" y="21144"/>
                    </a:lnTo>
                    <a:lnTo>
                      <a:pt x="8640" y="20841"/>
                    </a:lnTo>
                    <a:lnTo>
                      <a:pt x="7469" y="20461"/>
                    </a:lnTo>
                    <a:lnTo>
                      <a:pt x="7106" y="19133"/>
                    </a:lnTo>
                    <a:lnTo>
                      <a:pt x="6904" y="18524"/>
                    </a:lnTo>
                    <a:lnTo>
                      <a:pt x="7227" y="18069"/>
                    </a:lnTo>
                    <a:lnTo>
                      <a:pt x="7227" y="17765"/>
                    </a:lnTo>
                    <a:lnTo>
                      <a:pt x="6783" y="17386"/>
                    </a:lnTo>
                    <a:lnTo>
                      <a:pt x="6581" y="16778"/>
                    </a:lnTo>
                    <a:lnTo>
                      <a:pt x="6460" y="15906"/>
                    </a:lnTo>
                    <a:lnTo>
                      <a:pt x="6500" y="15298"/>
                    </a:lnTo>
                    <a:lnTo>
                      <a:pt x="6339" y="15032"/>
                    </a:lnTo>
                    <a:lnTo>
                      <a:pt x="5168" y="14273"/>
                    </a:lnTo>
                    <a:lnTo>
                      <a:pt x="4158" y="13552"/>
                    </a:lnTo>
                    <a:lnTo>
                      <a:pt x="3795" y="12793"/>
                    </a:lnTo>
                    <a:lnTo>
                      <a:pt x="2664" y="12337"/>
                    </a:lnTo>
                    <a:lnTo>
                      <a:pt x="2422" y="12185"/>
                    </a:lnTo>
                    <a:lnTo>
                      <a:pt x="2382" y="11958"/>
                    </a:lnTo>
                    <a:lnTo>
                      <a:pt x="2220" y="11844"/>
                    </a:lnTo>
                    <a:lnTo>
                      <a:pt x="1251" y="11692"/>
                    </a:lnTo>
                    <a:lnTo>
                      <a:pt x="1171" y="11464"/>
                    </a:lnTo>
                    <a:lnTo>
                      <a:pt x="767" y="11199"/>
                    </a:lnTo>
                    <a:lnTo>
                      <a:pt x="565" y="10933"/>
                    </a:lnTo>
                    <a:lnTo>
                      <a:pt x="565" y="9642"/>
                    </a:lnTo>
                    <a:lnTo>
                      <a:pt x="646" y="8845"/>
                    </a:lnTo>
                    <a:lnTo>
                      <a:pt x="606" y="8351"/>
                    </a:lnTo>
                    <a:lnTo>
                      <a:pt x="929" y="7782"/>
                    </a:lnTo>
                    <a:lnTo>
                      <a:pt x="565" y="7175"/>
                    </a:lnTo>
                    <a:lnTo>
                      <a:pt x="0" y="6909"/>
                    </a:lnTo>
                    <a:lnTo>
                      <a:pt x="283" y="6188"/>
                    </a:lnTo>
                    <a:lnTo>
                      <a:pt x="404" y="6074"/>
                    </a:lnTo>
                    <a:lnTo>
                      <a:pt x="444" y="5656"/>
                    </a:lnTo>
                    <a:lnTo>
                      <a:pt x="1494" y="4859"/>
                    </a:lnTo>
                    <a:lnTo>
                      <a:pt x="1817" y="4707"/>
                    </a:lnTo>
                    <a:lnTo>
                      <a:pt x="2099" y="4403"/>
                    </a:lnTo>
                    <a:lnTo>
                      <a:pt x="2019" y="1784"/>
                    </a:lnTo>
                    <a:lnTo>
                      <a:pt x="2261" y="1556"/>
                    </a:lnTo>
                    <a:lnTo>
                      <a:pt x="2543" y="1215"/>
                    </a:lnTo>
                    <a:lnTo>
                      <a:pt x="2907" y="1404"/>
                    </a:lnTo>
                    <a:lnTo>
                      <a:pt x="3391" y="1481"/>
                    </a:lnTo>
                    <a:lnTo>
                      <a:pt x="3997" y="1442"/>
                    </a:lnTo>
                    <a:lnTo>
                      <a:pt x="4966" y="911"/>
                    </a:lnTo>
                    <a:lnTo>
                      <a:pt x="6783" y="38"/>
                    </a:lnTo>
                    <a:lnTo>
                      <a:pt x="7106" y="0"/>
                    </a:lnTo>
                    <a:lnTo>
                      <a:pt x="7227" y="190"/>
                    </a:lnTo>
                    <a:lnTo>
                      <a:pt x="7227" y="569"/>
                    </a:lnTo>
                    <a:lnTo>
                      <a:pt x="7065" y="797"/>
                    </a:lnTo>
                    <a:lnTo>
                      <a:pt x="7065" y="1025"/>
                    </a:lnTo>
                    <a:lnTo>
                      <a:pt x="6864" y="1708"/>
                    </a:lnTo>
                    <a:lnTo>
                      <a:pt x="7550" y="1404"/>
                    </a:lnTo>
                    <a:lnTo>
                      <a:pt x="7913" y="1404"/>
                    </a:lnTo>
                    <a:lnTo>
                      <a:pt x="8357" y="1784"/>
                    </a:lnTo>
                    <a:lnTo>
                      <a:pt x="8761" y="1708"/>
                    </a:lnTo>
                    <a:lnTo>
                      <a:pt x="8963" y="1974"/>
                    </a:lnTo>
                    <a:lnTo>
                      <a:pt x="9488" y="2050"/>
                    </a:lnTo>
                    <a:lnTo>
                      <a:pt x="9730" y="2240"/>
                    </a:lnTo>
                    <a:lnTo>
                      <a:pt x="9892" y="2809"/>
                    </a:lnTo>
                    <a:lnTo>
                      <a:pt x="10134" y="2923"/>
                    </a:lnTo>
                    <a:lnTo>
                      <a:pt x="13525" y="3569"/>
                    </a:lnTo>
                    <a:lnTo>
                      <a:pt x="13929" y="3569"/>
                    </a:lnTo>
                    <a:lnTo>
                      <a:pt x="14656" y="4138"/>
                    </a:lnTo>
                    <a:lnTo>
                      <a:pt x="15140" y="4138"/>
                    </a:lnTo>
                    <a:lnTo>
                      <a:pt x="15302" y="4290"/>
                    </a:lnTo>
                    <a:lnTo>
                      <a:pt x="15463" y="4138"/>
                    </a:lnTo>
                    <a:lnTo>
                      <a:pt x="15706" y="4138"/>
                    </a:lnTo>
                    <a:lnTo>
                      <a:pt x="16553" y="4290"/>
                    </a:lnTo>
                    <a:lnTo>
                      <a:pt x="17078" y="4441"/>
                    </a:lnTo>
                    <a:lnTo>
                      <a:pt x="17280" y="4631"/>
                    </a:lnTo>
                    <a:lnTo>
                      <a:pt x="17199" y="4745"/>
                    </a:lnTo>
                    <a:lnTo>
                      <a:pt x="17159" y="4897"/>
                    </a:lnTo>
                    <a:lnTo>
                      <a:pt x="17724" y="5049"/>
                    </a:lnTo>
                    <a:lnTo>
                      <a:pt x="18370" y="5353"/>
                    </a:lnTo>
                    <a:lnTo>
                      <a:pt x="18451" y="5808"/>
                    </a:lnTo>
                    <a:lnTo>
                      <a:pt x="18249" y="7023"/>
                    </a:lnTo>
                    <a:lnTo>
                      <a:pt x="18370" y="7061"/>
                    </a:lnTo>
                    <a:lnTo>
                      <a:pt x="19016" y="6947"/>
                    </a:lnTo>
                    <a:lnTo>
                      <a:pt x="19097" y="7023"/>
                    </a:lnTo>
                    <a:lnTo>
                      <a:pt x="19016" y="7288"/>
                    </a:lnTo>
                    <a:lnTo>
                      <a:pt x="18814" y="7478"/>
                    </a:lnTo>
                    <a:lnTo>
                      <a:pt x="18976" y="8048"/>
                    </a:lnTo>
                    <a:lnTo>
                      <a:pt x="19541" y="8351"/>
                    </a:lnTo>
                    <a:lnTo>
                      <a:pt x="19460" y="8427"/>
                    </a:lnTo>
                    <a:lnTo>
                      <a:pt x="18693" y="9148"/>
                    </a:lnTo>
                    <a:lnTo>
                      <a:pt x="18208" y="10060"/>
                    </a:lnTo>
                    <a:lnTo>
                      <a:pt x="18047" y="10705"/>
                    </a:lnTo>
                    <a:lnTo>
                      <a:pt x="17966" y="11009"/>
                    </a:lnTo>
                    <a:lnTo>
                      <a:pt x="18128" y="11122"/>
                    </a:lnTo>
                    <a:lnTo>
                      <a:pt x="18693" y="10857"/>
                    </a:lnTo>
                    <a:lnTo>
                      <a:pt x="19299" y="9794"/>
                    </a:lnTo>
                    <a:lnTo>
                      <a:pt x="19945" y="9301"/>
                    </a:lnTo>
                    <a:lnTo>
                      <a:pt x="20268" y="9148"/>
                    </a:lnTo>
                    <a:lnTo>
                      <a:pt x="20349" y="8883"/>
                    </a:lnTo>
                    <a:lnTo>
                      <a:pt x="20631" y="8655"/>
                    </a:lnTo>
                    <a:lnTo>
                      <a:pt x="20792" y="8351"/>
                    </a:lnTo>
                    <a:lnTo>
                      <a:pt x="20752" y="8010"/>
                    </a:lnTo>
                    <a:lnTo>
                      <a:pt x="20792" y="7744"/>
                    </a:lnTo>
                    <a:lnTo>
                      <a:pt x="20954" y="7630"/>
                    </a:lnTo>
                    <a:lnTo>
                      <a:pt x="21115" y="7326"/>
                    </a:lnTo>
                    <a:lnTo>
                      <a:pt x="21277" y="7175"/>
                    </a:lnTo>
                    <a:lnTo>
                      <a:pt x="21479" y="7137"/>
                    </a:lnTo>
                    <a:lnTo>
                      <a:pt x="21600" y="7326"/>
                    </a:lnTo>
                    <a:lnTo>
                      <a:pt x="21519" y="7934"/>
                    </a:lnTo>
                    <a:lnTo>
                      <a:pt x="20994" y="9148"/>
                    </a:lnTo>
                    <a:lnTo>
                      <a:pt x="20752" y="9453"/>
                    </a:lnTo>
                    <a:lnTo>
                      <a:pt x="20631" y="9908"/>
                    </a:lnTo>
                    <a:lnTo>
                      <a:pt x="20631" y="10174"/>
                    </a:lnTo>
                    <a:lnTo>
                      <a:pt x="20147" y="11161"/>
                    </a:lnTo>
                    <a:lnTo>
                      <a:pt x="20147" y="12033"/>
                    </a:lnTo>
                    <a:lnTo>
                      <a:pt x="20106" y="12641"/>
                    </a:lnTo>
                    <a:lnTo>
                      <a:pt x="19622" y="13097"/>
                    </a:lnTo>
                    <a:lnTo>
                      <a:pt x="19500" y="13400"/>
                    </a:lnTo>
                    <a:lnTo>
                      <a:pt x="19662" y="14083"/>
                    </a:lnTo>
                    <a:lnTo>
                      <a:pt x="19702" y="15260"/>
                    </a:lnTo>
                    <a:lnTo>
                      <a:pt x="19500" y="15526"/>
                    </a:lnTo>
                    <a:lnTo>
                      <a:pt x="19097" y="16741"/>
                    </a:lnTo>
                    <a:lnTo>
                      <a:pt x="19339" y="18524"/>
                    </a:lnTo>
                    <a:lnTo>
                      <a:pt x="19864" y="19740"/>
                    </a:lnTo>
                    <a:lnTo>
                      <a:pt x="19743" y="19929"/>
                    </a:lnTo>
                    <a:lnTo>
                      <a:pt x="19823" y="20195"/>
                    </a:lnTo>
                    <a:lnTo>
                      <a:pt x="19783" y="20385"/>
                    </a:lnTo>
                    <a:lnTo>
                      <a:pt x="19823" y="20916"/>
                    </a:lnTo>
                    <a:cubicBezTo>
                      <a:pt x="19823" y="20916"/>
                      <a:pt x="9165" y="21600"/>
                      <a:pt x="9165" y="2160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302" name="Google Shape;302;p17"/>
              <p:cNvSpPr/>
              <p:nvPr/>
            </p:nvSpPr>
            <p:spPr>
              <a:xfrm>
                <a:off x="13374623" y="3033391"/>
                <a:ext cx="396608" cy="886287"/>
              </a:xfrm>
              <a:custGeom>
                <a:avLst/>
                <a:gdLst/>
                <a:ahLst/>
                <a:cxnLst/>
                <a:rect l="l" t="t" r="r" b="b"/>
                <a:pathLst>
                  <a:path w="21600" h="21600" extrusionOk="0">
                    <a:moveTo>
                      <a:pt x="933" y="14515"/>
                    </a:moveTo>
                    <a:lnTo>
                      <a:pt x="0" y="16113"/>
                    </a:lnTo>
                    <a:lnTo>
                      <a:pt x="0" y="16391"/>
                    </a:lnTo>
                    <a:lnTo>
                      <a:pt x="622" y="16251"/>
                    </a:lnTo>
                    <a:lnTo>
                      <a:pt x="1554" y="17016"/>
                    </a:lnTo>
                    <a:lnTo>
                      <a:pt x="2797" y="17711"/>
                    </a:lnTo>
                    <a:lnTo>
                      <a:pt x="3885" y="18266"/>
                    </a:lnTo>
                    <a:lnTo>
                      <a:pt x="7458" y="19100"/>
                    </a:lnTo>
                    <a:lnTo>
                      <a:pt x="8546" y="19238"/>
                    </a:lnTo>
                    <a:lnTo>
                      <a:pt x="11034" y="19447"/>
                    </a:lnTo>
                    <a:lnTo>
                      <a:pt x="11966" y="19516"/>
                    </a:lnTo>
                    <a:lnTo>
                      <a:pt x="12120" y="20558"/>
                    </a:lnTo>
                    <a:lnTo>
                      <a:pt x="11966" y="21253"/>
                    </a:lnTo>
                    <a:lnTo>
                      <a:pt x="12897" y="21600"/>
                    </a:lnTo>
                    <a:lnTo>
                      <a:pt x="13830" y="21113"/>
                    </a:lnTo>
                    <a:lnTo>
                      <a:pt x="14918" y="20071"/>
                    </a:lnTo>
                    <a:lnTo>
                      <a:pt x="15073" y="19100"/>
                    </a:lnTo>
                    <a:lnTo>
                      <a:pt x="16627" y="17849"/>
                    </a:lnTo>
                    <a:lnTo>
                      <a:pt x="17559" y="16807"/>
                    </a:lnTo>
                    <a:lnTo>
                      <a:pt x="19735" y="15418"/>
                    </a:lnTo>
                    <a:lnTo>
                      <a:pt x="20667" y="14376"/>
                    </a:lnTo>
                    <a:lnTo>
                      <a:pt x="21600" y="13404"/>
                    </a:lnTo>
                    <a:lnTo>
                      <a:pt x="21600" y="12709"/>
                    </a:lnTo>
                    <a:lnTo>
                      <a:pt x="21134" y="9793"/>
                    </a:lnTo>
                    <a:lnTo>
                      <a:pt x="20511" y="7431"/>
                    </a:lnTo>
                    <a:lnTo>
                      <a:pt x="19423" y="6737"/>
                    </a:lnTo>
                    <a:lnTo>
                      <a:pt x="17249" y="7015"/>
                    </a:lnTo>
                    <a:lnTo>
                      <a:pt x="16472" y="7293"/>
                    </a:lnTo>
                    <a:lnTo>
                      <a:pt x="15695" y="7153"/>
                    </a:lnTo>
                    <a:lnTo>
                      <a:pt x="15384" y="7015"/>
                    </a:lnTo>
                    <a:lnTo>
                      <a:pt x="14762" y="7153"/>
                    </a:lnTo>
                    <a:lnTo>
                      <a:pt x="14451" y="7084"/>
                    </a:lnTo>
                    <a:lnTo>
                      <a:pt x="14451" y="6667"/>
                    </a:lnTo>
                    <a:lnTo>
                      <a:pt x="15539" y="5556"/>
                    </a:lnTo>
                    <a:lnTo>
                      <a:pt x="16161" y="5347"/>
                    </a:lnTo>
                    <a:lnTo>
                      <a:pt x="17093" y="5278"/>
                    </a:lnTo>
                    <a:lnTo>
                      <a:pt x="16938" y="4306"/>
                    </a:lnTo>
                    <a:lnTo>
                      <a:pt x="17249" y="3749"/>
                    </a:lnTo>
                    <a:lnTo>
                      <a:pt x="17870" y="3402"/>
                    </a:lnTo>
                    <a:lnTo>
                      <a:pt x="18803" y="2986"/>
                    </a:lnTo>
                    <a:lnTo>
                      <a:pt x="17870" y="2013"/>
                    </a:lnTo>
                    <a:lnTo>
                      <a:pt x="4973" y="0"/>
                    </a:lnTo>
                    <a:lnTo>
                      <a:pt x="4196" y="138"/>
                    </a:lnTo>
                    <a:lnTo>
                      <a:pt x="3108" y="902"/>
                    </a:lnTo>
                    <a:lnTo>
                      <a:pt x="3108" y="1318"/>
                    </a:lnTo>
                    <a:lnTo>
                      <a:pt x="2642" y="2638"/>
                    </a:lnTo>
                    <a:lnTo>
                      <a:pt x="777" y="3402"/>
                    </a:lnTo>
                    <a:lnTo>
                      <a:pt x="466" y="3680"/>
                    </a:lnTo>
                    <a:lnTo>
                      <a:pt x="466" y="3958"/>
                    </a:lnTo>
                    <a:lnTo>
                      <a:pt x="1710" y="4515"/>
                    </a:lnTo>
                    <a:lnTo>
                      <a:pt x="1865" y="5417"/>
                    </a:lnTo>
                    <a:lnTo>
                      <a:pt x="933" y="5695"/>
                    </a:lnTo>
                    <a:lnTo>
                      <a:pt x="1088" y="7293"/>
                    </a:lnTo>
                    <a:lnTo>
                      <a:pt x="1399" y="7431"/>
                    </a:lnTo>
                    <a:lnTo>
                      <a:pt x="3264" y="7569"/>
                    </a:lnTo>
                    <a:lnTo>
                      <a:pt x="4041" y="8611"/>
                    </a:lnTo>
                    <a:lnTo>
                      <a:pt x="5595" y="8820"/>
                    </a:lnTo>
                    <a:lnTo>
                      <a:pt x="6061" y="9098"/>
                    </a:lnTo>
                    <a:lnTo>
                      <a:pt x="7303" y="9306"/>
                    </a:lnTo>
                    <a:lnTo>
                      <a:pt x="8081" y="9724"/>
                    </a:lnTo>
                    <a:lnTo>
                      <a:pt x="10257" y="10418"/>
                    </a:lnTo>
                    <a:lnTo>
                      <a:pt x="10100" y="10626"/>
                    </a:lnTo>
                    <a:lnTo>
                      <a:pt x="7769" y="11251"/>
                    </a:lnTo>
                    <a:lnTo>
                      <a:pt x="5284" y="12362"/>
                    </a:lnTo>
                    <a:lnTo>
                      <a:pt x="4818" y="13335"/>
                    </a:lnTo>
                    <a:cubicBezTo>
                      <a:pt x="4818" y="13335"/>
                      <a:pt x="933" y="14515"/>
                      <a:pt x="933" y="14515"/>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303" name="Google Shape;303;p17"/>
              <p:cNvSpPr/>
              <p:nvPr/>
            </p:nvSpPr>
            <p:spPr>
              <a:xfrm>
                <a:off x="13496209" y="1532420"/>
                <a:ext cx="503720" cy="912019"/>
              </a:xfrm>
              <a:custGeom>
                <a:avLst/>
                <a:gdLst/>
                <a:ahLst/>
                <a:cxnLst/>
                <a:rect l="l" t="t" r="r" b="b"/>
                <a:pathLst>
                  <a:path w="21600" h="21600" extrusionOk="0">
                    <a:moveTo>
                      <a:pt x="0" y="2767"/>
                    </a:moveTo>
                    <a:lnTo>
                      <a:pt x="854" y="3578"/>
                    </a:lnTo>
                    <a:lnTo>
                      <a:pt x="489" y="3983"/>
                    </a:lnTo>
                    <a:lnTo>
                      <a:pt x="1099" y="4388"/>
                    </a:lnTo>
                    <a:lnTo>
                      <a:pt x="1220" y="4658"/>
                    </a:lnTo>
                    <a:lnTo>
                      <a:pt x="2930" y="7155"/>
                    </a:lnTo>
                    <a:lnTo>
                      <a:pt x="3540" y="8977"/>
                    </a:lnTo>
                    <a:lnTo>
                      <a:pt x="2808" y="9855"/>
                    </a:lnTo>
                    <a:lnTo>
                      <a:pt x="2930" y="10800"/>
                    </a:lnTo>
                    <a:lnTo>
                      <a:pt x="4882" y="13230"/>
                    </a:lnTo>
                    <a:lnTo>
                      <a:pt x="4639" y="14378"/>
                    </a:lnTo>
                    <a:lnTo>
                      <a:pt x="5004" y="14715"/>
                    </a:lnTo>
                    <a:lnTo>
                      <a:pt x="5370" y="14647"/>
                    </a:lnTo>
                    <a:lnTo>
                      <a:pt x="5126" y="14378"/>
                    </a:lnTo>
                    <a:lnTo>
                      <a:pt x="5859" y="14378"/>
                    </a:lnTo>
                    <a:lnTo>
                      <a:pt x="7079" y="15458"/>
                    </a:lnTo>
                    <a:lnTo>
                      <a:pt x="7811" y="17550"/>
                    </a:lnTo>
                    <a:lnTo>
                      <a:pt x="7811" y="18765"/>
                    </a:lnTo>
                    <a:lnTo>
                      <a:pt x="8665" y="20183"/>
                    </a:lnTo>
                    <a:lnTo>
                      <a:pt x="9886" y="21600"/>
                    </a:lnTo>
                    <a:lnTo>
                      <a:pt x="18305" y="20588"/>
                    </a:lnTo>
                    <a:lnTo>
                      <a:pt x="18062" y="20115"/>
                    </a:lnTo>
                    <a:lnTo>
                      <a:pt x="17085" y="19575"/>
                    </a:lnTo>
                    <a:lnTo>
                      <a:pt x="17207" y="18697"/>
                    </a:lnTo>
                    <a:lnTo>
                      <a:pt x="17573" y="18427"/>
                    </a:lnTo>
                    <a:lnTo>
                      <a:pt x="17085" y="17617"/>
                    </a:lnTo>
                    <a:lnTo>
                      <a:pt x="16475" y="14108"/>
                    </a:lnTo>
                    <a:lnTo>
                      <a:pt x="16475" y="13028"/>
                    </a:lnTo>
                    <a:lnTo>
                      <a:pt x="17207" y="10934"/>
                    </a:lnTo>
                    <a:lnTo>
                      <a:pt x="17939" y="9585"/>
                    </a:lnTo>
                    <a:lnTo>
                      <a:pt x="18062" y="8640"/>
                    </a:lnTo>
                    <a:lnTo>
                      <a:pt x="17329" y="7897"/>
                    </a:lnTo>
                    <a:lnTo>
                      <a:pt x="17329" y="7087"/>
                    </a:lnTo>
                    <a:lnTo>
                      <a:pt x="17818" y="6615"/>
                    </a:lnTo>
                    <a:lnTo>
                      <a:pt x="20258" y="5467"/>
                    </a:lnTo>
                    <a:lnTo>
                      <a:pt x="21600" y="3578"/>
                    </a:lnTo>
                    <a:lnTo>
                      <a:pt x="20258" y="2497"/>
                    </a:lnTo>
                    <a:lnTo>
                      <a:pt x="20014" y="1958"/>
                    </a:lnTo>
                    <a:lnTo>
                      <a:pt x="20502" y="1688"/>
                    </a:lnTo>
                    <a:lnTo>
                      <a:pt x="20502" y="1283"/>
                    </a:lnTo>
                    <a:lnTo>
                      <a:pt x="19892" y="0"/>
                    </a:lnTo>
                    <a:lnTo>
                      <a:pt x="0" y="2767"/>
                    </a:lnTo>
                    <a:cubicBezTo>
                      <a:pt x="0" y="2767"/>
                      <a:pt x="0" y="2767"/>
                      <a:pt x="0" y="2767"/>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304" name="Google Shape;304;p17"/>
              <p:cNvSpPr/>
              <p:nvPr/>
            </p:nvSpPr>
            <p:spPr>
              <a:xfrm>
                <a:off x="13875448" y="1403767"/>
                <a:ext cx="466084" cy="1003505"/>
              </a:xfrm>
              <a:custGeom>
                <a:avLst/>
                <a:gdLst/>
                <a:ahLst/>
                <a:cxnLst/>
                <a:rect l="l" t="t" r="r" b="b"/>
                <a:pathLst>
                  <a:path w="21600" h="21600" extrusionOk="0">
                    <a:moveTo>
                      <a:pt x="21335" y="18225"/>
                    </a:moveTo>
                    <a:lnTo>
                      <a:pt x="20539" y="18040"/>
                    </a:lnTo>
                    <a:lnTo>
                      <a:pt x="19613" y="18164"/>
                    </a:lnTo>
                    <a:lnTo>
                      <a:pt x="18552" y="18961"/>
                    </a:lnTo>
                    <a:lnTo>
                      <a:pt x="17360" y="19146"/>
                    </a:lnTo>
                    <a:lnTo>
                      <a:pt x="17625" y="19636"/>
                    </a:lnTo>
                    <a:lnTo>
                      <a:pt x="17360" y="19820"/>
                    </a:lnTo>
                    <a:lnTo>
                      <a:pt x="16962" y="19636"/>
                    </a:lnTo>
                    <a:lnTo>
                      <a:pt x="16564" y="19820"/>
                    </a:lnTo>
                    <a:lnTo>
                      <a:pt x="16432" y="20066"/>
                    </a:lnTo>
                    <a:lnTo>
                      <a:pt x="1987" y="21600"/>
                    </a:lnTo>
                    <a:lnTo>
                      <a:pt x="1723" y="21170"/>
                    </a:lnTo>
                    <a:lnTo>
                      <a:pt x="662" y="20679"/>
                    </a:lnTo>
                    <a:lnTo>
                      <a:pt x="796" y="19882"/>
                    </a:lnTo>
                    <a:lnTo>
                      <a:pt x="1193" y="19636"/>
                    </a:lnTo>
                    <a:lnTo>
                      <a:pt x="662" y="18900"/>
                    </a:lnTo>
                    <a:lnTo>
                      <a:pt x="0" y="15709"/>
                    </a:lnTo>
                    <a:lnTo>
                      <a:pt x="0" y="14727"/>
                    </a:lnTo>
                    <a:lnTo>
                      <a:pt x="796" y="12824"/>
                    </a:lnTo>
                    <a:lnTo>
                      <a:pt x="1590" y="11597"/>
                    </a:lnTo>
                    <a:lnTo>
                      <a:pt x="1723" y="10739"/>
                    </a:lnTo>
                    <a:lnTo>
                      <a:pt x="928" y="10063"/>
                    </a:lnTo>
                    <a:lnTo>
                      <a:pt x="928" y="9327"/>
                    </a:lnTo>
                    <a:lnTo>
                      <a:pt x="1458" y="8898"/>
                    </a:lnTo>
                    <a:lnTo>
                      <a:pt x="4108" y="7854"/>
                    </a:lnTo>
                    <a:lnTo>
                      <a:pt x="5565" y="6136"/>
                    </a:lnTo>
                    <a:lnTo>
                      <a:pt x="4108" y="5154"/>
                    </a:lnTo>
                    <a:lnTo>
                      <a:pt x="3843" y="4664"/>
                    </a:lnTo>
                    <a:lnTo>
                      <a:pt x="4373" y="4418"/>
                    </a:lnTo>
                    <a:lnTo>
                      <a:pt x="4373" y="4050"/>
                    </a:lnTo>
                    <a:lnTo>
                      <a:pt x="3711" y="2884"/>
                    </a:lnTo>
                    <a:lnTo>
                      <a:pt x="4240" y="1411"/>
                    </a:lnTo>
                    <a:lnTo>
                      <a:pt x="3446" y="921"/>
                    </a:lnTo>
                    <a:lnTo>
                      <a:pt x="3711" y="737"/>
                    </a:lnTo>
                    <a:lnTo>
                      <a:pt x="4638" y="737"/>
                    </a:lnTo>
                    <a:lnTo>
                      <a:pt x="5036" y="245"/>
                    </a:lnTo>
                    <a:lnTo>
                      <a:pt x="5831" y="369"/>
                    </a:lnTo>
                    <a:lnTo>
                      <a:pt x="6759" y="307"/>
                    </a:lnTo>
                    <a:lnTo>
                      <a:pt x="7421" y="0"/>
                    </a:lnTo>
                    <a:lnTo>
                      <a:pt x="16962" y="13255"/>
                    </a:lnTo>
                    <a:lnTo>
                      <a:pt x="17094" y="13500"/>
                    </a:lnTo>
                    <a:lnTo>
                      <a:pt x="16962" y="14052"/>
                    </a:lnTo>
                    <a:lnTo>
                      <a:pt x="17094" y="14297"/>
                    </a:lnTo>
                    <a:lnTo>
                      <a:pt x="19479" y="15157"/>
                    </a:lnTo>
                    <a:lnTo>
                      <a:pt x="20010" y="15218"/>
                    </a:lnTo>
                    <a:lnTo>
                      <a:pt x="20275" y="15648"/>
                    </a:lnTo>
                    <a:lnTo>
                      <a:pt x="20275" y="15954"/>
                    </a:lnTo>
                    <a:lnTo>
                      <a:pt x="21600" y="16998"/>
                    </a:lnTo>
                    <a:lnTo>
                      <a:pt x="21335" y="17182"/>
                    </a:lnTo>
                    <a:lnTo>
                      <a:pt x="21335" y="17734"/>
                    </a:lnTo>
                    <a:cubicBezTo>
                      <a:pt x="21335" y="17734"/>
                      <a:pt x="21335" y="18225"/>
                      <a:pt x="21335" y="18225"/>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305" name="Google Shape;305;p17"/>
              <p:cNvSpPr/>
              <p:nvPr/>
            </p:nvSpPr>
            <p:spPr>
              <a:xfrm>
                <a:off x="13299355" y="3622343"/>
                <a:ext cx="315549" cy="506040"/>
              </a:xfrm>
              <a:custGeom>
                <a:avLst/>
                <a:gdLst/>
                <a:ahLst/>
                <a:cxnLst/>
                <a:rect l="l" t="t" r="r" b="b"/>
                <a:pathLst>
                  <a:path w="21600" h="21600" extrusionOk="0">
                    <a:moveTo>
                      <a:pt x="21600" y="19901"/>
                    </a:moveTo>
                    <a:lnTo>
                      <a:pt x="21210" y="18443"/>
                    </a:lnTo>
                    <a:lnTo>
                      <a:pt x="19848" y="16260"/>
                    </a:lnTo>
                    <a:lnTo>
                      <a:pt x="17512" y="14803"/>
                    </a:lnTo>
                    <a:lnTo>
                      <a:pt x="14010" y="13348"/>
                    </a:lnTo>
                    <a:lnTo>
                      <a:pt x="12844" y="12376"/>
                    </a:lnTo>
                    <a:lnTo>
                      <a:pt x="12065" y="11407"/>
                    </a:lnTo>
                    <a:lnTo>
                      <a:pt x="9341" y="8494"/>
                    </a:lnTo>
                    <a:lnTo>
                      <a:pt x="8173" y="7281"/>
                    </a:lnTo>
                    <a:lnTo>
                      <a:pt x="6033" y="5702"/>
                    </a:lnTo>
                    <a:lnTo>
                      <a:pt x="5254" y="4612"/>
                    </a:lnTo>
                    <a:lnTo>
                      <a:pt x="5060" y="3641"/>
                    </a:lnTo>
                    <a:lnTo>
                      <a:pt x="5254" y="3519"/>
                    </a:lnTo>
                    <a:lnTo>
                      <a:pt x="5254" y="3034"/>
                    </a:lnTo>
                    <a:lnTo>
                      <a:pt x="6423" y="242"/>
                    </a:lnTo>
                    <a:lnTo>
                      <a:pt x="4865" y="0"/>
                    </a:lnTo>
                    <a:lnTo>
                      <a:pt x="2725" y="121"/>
                    </a:lnTo>
                    <a:lnTo>
                      <a:pt x="973" y="1214"/>
                    </a:lnTo>
                    <a:lnTo>
                      <a:pt x="779" y="2185"/>
                    </a:lnTo>
                    <a:lnTo>
                      <a:pt x="196" y="2427"/>
                    </a:lnTo>
                    <a:lnTo>
                      <a:pt x="0" y="2548"/>
                    </a:lnTo>
                    <a:lnTo>
                      <a:pt x="9146" y="21600"/>
                    </a:lnTo>
                    <a:cubicBezTo>
                      <a:pt x="9146" y="21600"/>
                      <a:pt x="21600" y="19901"/>
                      <a:pt x="21600" y="19901"/>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306" name="Google Shape;306;p17"/>
              <p:cNvSpPr/>
              <p:nvPr/>
            </p:nvSpPr>
            <p:spPr>
              <a:xfrm>
                <a:off x="12983807" y="4022602"/>
                <a:ext cx="98428" cy="114360"/>
              </a:xfrm>
              <a:custGeom>
                <a:avLst/>
                <a:gdLst/>
                <a:ahLst/>
                <a:cxnLst/>
                <a:rect l="l" t="t" r="r" b="b"/>
                <a:pathLst>
                  <a:path w="21600" h="21600" extrusionOk="0">
                    <a:moveTo>
                      <a:pt x="0" y="7605"/>
                    </a:moveTo>
                    <a:lnTo>
                      <a:pt x="11149" y="0"/>
                    </a:lnTo>
                    <a:lnTo>
                      <a:pt x="21600" y="13386"/>
                    </a:lnTo>
                    <a:lnTo>
                      <a:pt x="8363" y="21600"/>
                    </a:lnTo>
                    <a:cubicBezTo>
                      <a:pt x="8363" y="21600"/>
                      <a:pt x="0" y="7605"/>
                      <a:pt x="0" y="7605"/>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grpSp>
      </p:grpSp>
      <p:sp>
        <p:nvSpPr>
          <p:cNvPr id="307" name="Google Shape;307;p17"/>
          <p:cNvSpPr txBox="1"/>
          <p:nvPr/>
        </p:nvSpPr>
        <p:spPr>
          <a:xfrm>
            <a:off x="808038" y="4878388"/>
            <a:ext cx="4454525" cy="673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595959"/>
              </a:buClr>
              <a:buSzPts val="1200"/>
              <a:buFont typeface="Roboto Light"/>
              <a:buNone/>
            </a:pPr>
            <a:r>
              <a:rPr lang="en-US" sz="1200">
                <a:solidFill>
                  <a:srgbClr val="595959"/>
                </a:solidFill>
                <a:latin typeface="Roboto Light"/>
                <a:ea typeface="Roboto Light"/>
                <a:cs typeface="Roboto Light"/>
                <a:sym typeface="Roboto Light"/>
              </a:rPr>
              <a:t>Type information about non-contiguous U.S. states and territories here</a:t>
            </a:r>
            <a:endParaRPr/>
          </a:p>
        </p:txBody>
      </p:sp>
      <p:sp>
        <p:nvSpPr>
          <p:cNvPr id="308" name="Google Shape;308;p17"/>
          <p:cNvSpPr txBox="1">
            <a:spLocks noGrp="1"/>
          </p:cNvSpPr>
          <p:nvPr>
            <p:ph type="title"/>
          </p:nvPr>
        </p:nvSpPr>
        <p:spPr>
          <a:xfrm>
            <a:off x="838200" y="365126"/>
            <a:ext cx="2319093" cy="182193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1400"/>
              <a:buNone/>
              <a:defRPr sz="2400">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09" name="Google Shape;309;p17"/>
          <p:cNvSpPr txBox="1">
            <a:spLocks noGrp="1"/>
          </p:cNvSpPr>
          <p:nvPr>
            <p:ph type="sldNum" idx="12"/>
          </p:nvPr>
        </p:nvSpPr>
        <p:spPr>
          <a:xfrm>
            <a:off x="8829675" y="6016625"/>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Rainbow Gantt Chart">
  <p:cSld name="Rainbow Gantt Chart">
    <p:spTree>
      <p:nvGrpSpPr>
        <p:cNvPr id="1" name="Shape 310"/>
        <p:cNvGrpSpPr/>
        <p:nvPr/>
      </p:nvGrpSpPr>
      <p:grpSpPr>
        <a:xfrm>
          <a:off x="0" y="0"/>
          <a:ext cx="0" cy="0"/>
          <a:chOff x="0" y="0"/>
          <a:chExt cx="0" cy="0"/>
        </a:xfrm>
      </p:grpSpPr>
      <p:sp>
        <p:nvSpPr>
          <p:cNvPr id="311" name="Google Shape;311;p18"/>
          <p:cNvSpPr/>
          <p:nvPr/>
        </p:nvSpPr>
        <p:spPr>
          <a:xfrm>
            <a:off x="874713" y="6356350"/>
            <a:ext cx="10444162" cy="54864"/>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18"/>
          <p:cNvSpPr/>
          <p:nvPr/>
        </p:nvSpPr>
        <p:spPr>
          <a:xfrm>
            <a:off x="11279188" y="6356350"/>
            <a:ext cx="74612" cy="68263"/>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18"/>
          <p:cNvSpPr/>
          <p:nvPr/>
        </p:nvSpPr>
        <p:spPr>
          <a:xfrm>
            <a:off x="838200" y="6356350"/>
            <a:ext cx="74613" cy="68263"/>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18"/>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5" name="Google Shape;315;p18"/>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316" name="Google Shape;316;p18"/>
          <p:cNvSpPr/>
          <p:nvPr/>
        </p:nvSpPr>
        <p:spPr>
          <a:xfrm>
            <a:off x="6527800" y="6356350"/>
            <a:ext cx="74613" cy="68263"/>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p18"/>
          <p:cNvSpPr/>
          <p:nvPr/>
        </p:nvSpPr>
        <p:spPr>
          <a:xfrm>
            <a:off x="5643563" y="6356350"/>
            <a:ext cx="76200" cy="68263"/>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18" name="Google Shape;318;p18"/>
          <p:cNvGrpSpPr/>
          <p:nvPr/>
        </p:nvGrpSpPr>
        <p:grpSpPr>
          <a:xfrm>
            <a:off x="949325" y="1522413"/>
            <a:ext cx="10428288" cy="3311525"/>
            <a:chOff x="1958918" y="3047575"/>
            <a:chExt cx="20765375" cy="8122780"/>
          </a:xfrm>
        </p:grpSpPr>
        <p:grpSp>
          <p:nvGrpSpPr>
            <p:cNvPr id="319" name="Google Shape;319;p18"/>
            <p:cNvGrpSpPr/>
            <p:nvPr/>
          </p:nvGrpSpPr>
          <p:grpSpPr>
            <a:xfrm>
              <a:off x="2012658" y="3047575"/>
              <a:ext cx="20423972" cy="6031727"/>
              <a:chOff x="785" y="0"/>
              <a:chExt cx="20423969" cy="6031725"/>
            </a:xfrm>
          </p:grpSpPr>
          <p:sp>
            <p:nvSpPr>
              <p:cNvPr id="320" name="Google Shape;320;p18"/>
              <p:cNvSpPr/>
              <p:nvPr/>
            </p:nvSpPr>
            <p:spPr>
              <a:xfrm>
                <a:off x="785" y="0"/>
                <a:ext cx="951495" cy="6031725"/>
              </a:xfrm>
              <a:prstGeom prst="rect">
                <a:avLst/>
              </a:prstGeom>
              <a:solidFill>
                <a:srgbClr val="E3E5E7"/>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321" name="Google Shape;321;p18"/>
              <p:cNvSpPr/>
              <p:nvPr/>
            </p:nvSpPr>
            <p:spPr>
              <a:xfrm>
                <a:off x="1771010" y="0"/>
                <a:ext cx="951495" cy="6031725"/>
              </a:xfrm>
              <a:prstGeom prst="rect">
                <a:avLst/>
              </a:prstGeom>
              <a:solidFill>
                <a:srgbClr val="E3E5E7"/>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322" name="Google Shape;322;p18"/>
              <p:cNvSpPr/>
              <p:nvPr/>
            </p:nvSpPr>
            <p:spPr>
              <a:xfrm>
                <a:off x="3541234" y="0"/>
                <a:ext cx="951495" cy="6031725"/>
              </a:xfrm>
              <a:prstGeom prst="rect">
                <a:avLst/>
              </a:prstGeom>
              <a:solidFill>
                <a:srgbClr val="E3E5E7"/>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323" name="Google Shape;323;p18"/>
              <p:cNvSpPr/>
              <p:nvPr/>
            </p:nvSpPr>
            <p:spPr>
              <a:xfrm>
                <a:off x="5311459" y="0"/>
                <a:ext cx="951495" cy="6031725"/>
              </a:xfrm>
              <a:prstGeom prst="rect">
                <a:avLst/>
              </a:prstGeom>
              <a:solidFill>
                <a:srgbClr val="E3E5E7"/>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324" name="Google Shape;324;p18"/>
              <p:cNvSpPr/>
              <p:nvPr/>
            </p:nvSpPr>
            <p:spPr>
              <a:xfrm>
                <a:off x="7081684" y="0"/>
                <a:ext cx="951495" cy="6031725"/>
              </a:xfrm>
              <a:prstGeom prst="rect">
                <a:avLst/>
              </a:prstGeom>
              <a:solidFill>
                <a:srgbClr val="E3E5E7"/>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325" name="Google Shape;325;p18"/>
              <p:cNvSpPr/>
              <p:nvPr/>
            </p:nvSpPr>
            <p:spPr>
              <a:xfrm>
                <a:off x="8851909" y="0"/>
                <a:ext cx="951495" cy="6031725"/>
              </a:xfrm>
              <a:prstGeom prst="rect">
                <a:avLst/>
              </a:prstGeom>
              <a:solidFill>
                <a:srgbClr val="E3E5E7"/>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326" name="Google Shape;326;p18"/>
              <p:cNvSpPr/>
              <p:nvPr/>
            </p:nvSpPr>
            <p:spPr>
              <a:xfrm>
                <a:off x="10622134" y="0"/>
                <a:ext cx="951495" cy="6031725"/>
              </a:xfrm>
              <a:prstGeom prst="rect">
                <a:avLst/>
              </a:prstGeom>
              <a:solidFill>
                <a:srgbClr val="E3E5E7"/>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327" name="Google Shape;327;p18"/>
              <p:cNvSpPr/>
              <p:nvPr/>
            </p:nvSpPr>
            <p:spPr>
              <a:xfrm>
                <a:off x="12392359" y="0"/>
                <a:ext cx="951495" cy="6031725"/>
              </a:xfrm>
              <a:prstGeom prst="rect">
                <a:avLst/>
              </a:prstGeom>
              <a:solidFill>
                <a:srgbClr val="E3E5E7"/>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328" name="Google Shape;328;p18"/>
              <p:cNvSpPr/>
              <p:nvPr/>
            </p:nvSpPr>
            <p:spPr>
              <a:xfrm>
                <a:off x="14162584" y="0"/>
                <a:ext cx="951495" cy="6031725"/>
              </a:xfrm>
              <a:prstGeom prst="rect">
                <a:avLst/>
              </a:prstGeom>
              <a:solidFill>
                <a:srgbClr val="E3E5E7"/>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329" name="Google Shape;329;p18"/>
              <p:cNvSpPr/>
              <p:nvPr/>
            </p:nvSpPr>
            <p:spPr>
              <a:xfrm>
                <a:off x="15932809" y="0"/>
                <a:ext cx="951495" cy="6031725"/>
              </a:xfrm>
              <a:prstGeom prst="rect">
                <a:avLst/>
              </a:prstGeom>
              <a:solidFill>
                <a:srgbClr val="E3E5E7"/>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330" name="Google Shape;330;p18"/>
              <p:cNvSpPr/>
              <p:nvPr/>
            </p:nvSpPr>
            <p:spPr>
              <a:xfrm>
                <a:off x="17703034" y="0"/>
                <a:ext cx="951495" cy="6031725"/>
              </a:xfrm>
              <a:prstGeom prst="rect">
                <a:avLst/>
              </a:prstGeom>
              <a:solidFill>
                <a:srgbClr val="E3E5E7"/>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331" name="Google Shape;331;p18"/>
              <p:cNvSpPr/>
              <p:nvPr/>
            </p:nvSpPr>
            <p:spPr>
              <a:xfrm>
                <a:off x="19473259" y="0"/>
                <a:ext cx="951495" cy="6031725"/>
              </a:xfrm>
              <a:prstGeom prst="rect">
                <a:avLst/>
              </a:prstGeom>
              <a:solidFill>
                <a:srgbClr val="E3E5E7"/>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pSp>
        <p:grpSp>
          <p:nvGrpSpPr>
            <p:cNvPr id="332" name="Google Shape;332;p18"/>
            <p:cNvGrpSpPr/>
            <p:nvPr/>
          </p:nvGrpSpPr>
          <p:grpSpPr>
            <a:xfrm>
              <a:off x="1981046" y="9246744"/>
              <a:ext cx="983107" cy="989063"/>
              <a:chOff x="196490" y="-35881"/>
              <a:chExt cx="983106" cy="989062"/>
            </a:xfrm>
          </p:grpSpPr>
          <p:sp>
            <p:nvSpPr>
              <p:cNvPr id="333" name="Google Shape;333;p18"/>
              <p:cNvSpPr/>
              <p:nvPr/>
            </p:nvSpPr>
            <p:spPr>
              <a:xfrm>
                <a:off x="228101" y="-837"/>
                <a:ext cx="951495" cy="954018"/>
              </a:xfrm>
              <a:prstGeom prst="rect">
                <a:avLst/>
              </a:pr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rgbClr val="FFA349"/>
                  </a:solidFill>
                  <a:latin typeface="Calibri"/>
                  <a:ea typeface="Calibri"/>
                  <a:cs typeface="Calibri"/>
                  <a:sym typeface="Calibri"/>
                </a:endParaRPr>
              </a:p>
            </p:txBody>
          </p:sp>
          <p:sp>
            <p:nvSpPr>
              <p:cNvPr id="334" name="Google Shape;334;p18"/>
              <p:cNvSpPr/>
              <p:nvPr/>
            </p:nvSpPr>
            <p:spPr>
              <a:xfrm>
                <a:off x="196490" y="-35881"/>
                <a:ext cx="983106" cy="934547"/>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01</a:t>
                </a:r>
                <a:endParaRPr sz="1800" b="1">
                  <a:solidFill>
                    <a:schemeClr val="lt1"/>
                  </a:solidFill>
                  <a:latin typeface="Roboto"/>
                  <a:ea typeface="Roboto"/>
                  <a:cs typeface="Roboto"/>
                  <a:sym typeface="Roboto"/>
                </a:endParaRPr>
              </a:p>
            </p:txBody>
          </p:sp>
        </p:grpSp>
        <p:grpSp>
          <p:nvGrpSpPr>
            <p:cNvPr id="335" name="Google Shape;335;p18"/>
            <p:cNvGrpSpPr/>
            <p:nvPr/>
          </p:nvGrpSpPr>
          <p:grpSpPr>
            <a:xfrm>
              <a:off x="3782883" y="9242849"/>
              <a:ext cx="979946" cy="992958"/>
              <a:chOff x="241392" y="-39775"/>
              <a:chExt cx="979944" cy="992957"/>
            </a:xfrm>
          </p:grpSpPr>
          <p:sp>
            <p:nvSpPr>
              <p:cNvPr id="336" name="Google Shape;336;p18"/>
              <p:cNvSpPr/>
              <p:nvPr/>
            </p:nvSpPr>
            <p:spPr>
              <a:xfrm>
                <a:off x="241392" y="-835"/>
                <a:ext cx="951493" cy="954017"/>
              </a:xfrm>
              <a:prstGeom prst="rect">
                <a:avLst/>
              </a:prstGeom>
              <a:solidFill>
                <a:schemeClr val="accent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rgbClr val="FFA349"/>
                  </a:solidFill>
                  <a:latin typeface="Calibri"/>
                  <a:ea typeface="Calibri"/>
                  <a:cs typeface="Calibri"/>
                  <a:sym typeface="Calibri"/>
                </a:endParaRPr>
              </a:p>
            </p:txBody>
          </p:sp>
          <p:sp>
            <p:nvSpPr>
              <p:cNvPr id="337" name="Google Shape;337;p18"/>
              <p:cNvSpPr/>
              <p:nvPr/>
            </p:nvSpPr>
            <p:spPr>
              <a:xfrm>
                <a:off x="241392" y="-39775"/>
                <a:ext cx="979944" cy="930654"/>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03</a:t>
                </a:r>
                <a:endParaRPr sz="1800" b="1">
                  <a:solidFill>
                    <a:schemeClr val="lt1"/>
                  </a:solidFill>
                  <a:latin typeface="Roboto"/>
                  <a:ea typeface="Roboto"/>
                  <a:cs typeface="Roboto"/>
                  <a:sym typeface="Roboto"/>
                </a:endParaRPr>
              </a:p>
            </p:txBody>
          </p:sp>
        </p:grpSp>
        <p:grpSp>
          <p:nvGrpSpPr>
            <p:cNvPr id="338" name="Google Shape;338;p18"/>
            <p:cNvGrpSpPr/>
            <p:nvPr/>
          </p:nvGrpSpPr>
          <p:grpSpPr>
            <a:xfrm>
              <a:off x="5553108" y="9246743"/>
              <a:ext cx="951496" cy="989064"/>
              <a:chOff x="228022" y="-35881"/>
              <a:chExt cx="951495" cy="989063"/>
            </a:xfrm>
          </p:grpSpPr>
          <p:sp>
            <p:nvSpPr>
              <p:cNvPr id="339" name="Google Shape;339;p18"/>
              <p:cNvSpPr/>
              <p:nvPr/>
            </p:nvSpPr>
            <p:spPr>
              <a:xfrm>
                <a:off x="228022" y="-837"/>
                <a:ext cx="951495" cy="954019"/>
              </a:xfrm>
              <a:prstGeom prst="rect">
                <a:avLst/>
              </a:prstGeom>
              <a:solidFill>
                <a:schemeClr val="accent3"/>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rgbClr val="FFA349"/>
                  </a:solidFill>
                  <a:latin typeface="Calibri"/>
                  <a:ea typeface="Calibri"/>
                  <a:cs typeface="Calibri"/>
                  <a:sym typeface="Calibri"/>
                </a:endParaRPr>
              </a:p>
            </p:txBody>
          </p:sp>
          <p:sp>
            <p:nvSpPr>
              <p:cNvPr id="340" name="Google Shape;340;p18"/>
              <p:cNvSpPr/>
              <p:nvPr/>
            </p:nvSpPr>
            <p:spPr>
              <a:xfrm>
                <a:off x="329178" y="-35881"/>
                <a:ext cx="733379" cy="934548"/>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05</a:t>
                </a:r>
                <a:endParaRPr sz="1800" b="1">
                  <a:solidFill>
                    <a:schemeClr val="lt1"/>
                  </a:solidFill>
                  <a:latin typeface="Roboto"/>
                  <a:ea typeface="Roboto"/>
                  <a:cs typeface="Roboto"/>
                  <a:sym typeface="Roboto"/>
                </a:endParaRPr>
              </a:p>
            </p:txBody>
          </p:sp>
        </p:grpSp>
        <p:grpSp>
          <p:nvGrpSpPr>
            <p:cNvPr id="341" name="Google Shape;341;p18"/>
            <p:cNvGrpSpPr/>
            <p:nvPr/>
          </p:nvGrpSpPr>
          <p:grpSpPr>
            <a:xfrm>
              <a:off x="7323333" y="9246743"/>
              <a:ext cx="957817" cy="989064"/>
              <a:chOff x="241301" y="-35881"/>
              <a:chExt cx="957816" cy="989063"/>
            </a:xfrm>
          </p:grpSpPr>
          <p:sp>
            <p:nvSpPr>
              <p:cNvPr id="342" name="Google Shape;342;p18"/>
              <p:cNvSpPr/>
              <p:nvPr/>
            </p:nvSpPr>
            <p:spPr>
              <a:xfrm>
                <a:off x="241301" y="-837"/>
                <a:ext cx="951494" cy="954019"/>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rgbClr val="FFA349"/>
                  </a:solidFill>
                  <a:latin typeface="Calibri"/>
                  <a:ea typeface="Calibri"/>
                  <a:cs typeface="Calibri"/>
                  <a:sym typeface="Calibri"/>
                </a:endParaRPr>
              </a:p>
            </p:txBody>
          </p:sp>
          <p:sp>
            <p:nvSpPr>
              <p:cNvPr id="343" name="Google Shape;343;p18"/>
              <p:cNvSpPr/>
              <p:nvPr/>
            </p:nvSpPr>
            <p:spPr>
              <a:xfrm>
                <a:off x="241301" y="-35881"/>
                <a:ext cx="957816" cy="934548"/>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07</a:t>
                </a:r>
                <a:endParaRPr sz="1800" b="1">
                  <a:solidFill>
                    <a:schemeClr val="lt1"/>
                  </a:solidFill>
                  <a:latin typeface="Roboto"/>
                  <a:ea typeface="Roboto"/>
                  <a:cs typeface="Roboto"/>
                  <a:sym typeface="Roboto"/>
                </a:endParaRPr>
              </a:p>
            </p:txBody>
          </p:sp>
        </p:grpSp>
        <p:grpSp>
          <p:nvGrpSpPr>
            <p:cNvPr id="344" name="Google Shape;344;p18"/>
            <p:cNvGrpSpPr/>
            <p:nvPr/>
          </p:nvGrpSpPr>
          <p:grpSpPr>
            <a:xfrm>
              <a:off x="9093559" y="9246743"/>
              <a:ext cx="979947" cy="989063"/>
              <a:chOff x="227943" y="-35881"/>
              <a:chExt cx="979946" cy="989062"/>
            </a:xfrm>
          </p:grpSpPr>
          <p:sp>
            <p:nvSpPr>
              <p:cNvPr id="345" name="Google Shape;345;p18"/>
              <p:cNvSpPr/>
              <p:nvPr/>
            </p:nvSpPr>
            <p:spPr>
              <a:xfrm>
                <a:off x="227943" y="-837"/>
                <a:ext cx="951495" cy="954018"/>
              </a:xfrm>
              <a:prstGeom prst="rect">
                <a:avLst/>
              </a:prstGeom>
              <a:solidFill>
                <a:srgbClr val="FC0B3D"/>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rgbClr val="FC0B3D"/>
                  </a:solidFill>
                  <a:latin typeface="Calibri"/>
                  <a:ea typeface="Calibri"/>
                  <a:cs typeface="Calibri"/>
                  <a:sym typeface="Calibri"/>
                </a:endParaRPr>
              </a:p>
            </p:txBody>
          </p:sp>
          <p:sp>
            <p:nvSpPr>
              <p:cNvPr id="346" name="Google Shape;346;p18"/>
              <p:cNvSpPr/>
              <p:nvPr/>
            </p:nvSpPr>
            <p:spPr>
              <a:xfrm>
                <a:off x="227943" y="-35881"/>
                <a:ext cx="979946" cy="934547"/>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09</a:t>
                </a:r>
                <a:endParaRPr sz="1800" b="1">
                  <a:solidFill>
                    <a:schemeClr val="lt1"/>
                  </a:solidFill>
                  <a:latin typeface="Roboto"/>
                  <a:ea typeface="Roboto"/>
                  <a:cs typeface="Roboto"/>
                  <a:sym typeface="Roboto"/>
                </a:endParaRPr>
              </a:p>
            </p:txBody>
          </p:sp>
        </p:grpSp>
        <p:grpSp>
          <p:nvGrpSpPr>
            <p:cNvPr id="347" name="Google Shape;347;p18"/>
            <p:cNvGrpSpPr/>
            <p:nvPr/>
          </p:nvGrpSpPr>
          <p:grpSpPr>
            <a:xfrm>
              <a:off x="10863784" y="9246743"/>
              <a:ext cx="951494" cy="989063"/>
              <a:chOff x="241211" y="-35881"/>
              <a:chExt cx="951493" cy="989062"/>
            </a:xfrm>
          </p:grpSpPr>
          <p:sp>
            <p:nvSpPr>
              <p:cNvPr id="348" name="Google Shape;348;p18"/>
              <p:cNvSpPr/>
              <p:nvPr/>
            </p:nvSpPr>
            <p:spPr>
              <a:xfrm>
                <a:off x="241211" y="-837"/>
                <a:ext cx="951493" cy="954018"/>
              </a:xfrm>
              <a:prstGeom prst="rect">
                <a:avLst/>
              </a:prstGeom>
              <a:solidFill>
                <a:srgbClr val="0197A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rgbClr val="FFA349"/>
                  </a:solidFill>
                  <a:latin typeface="Calibri"/>
                  <a:ea typeface="Calibri"/>
                  <a:cs typeface="Calibri"/>
                  <a:sym typeface="Calibri"/>
                </a:endParaRPr>
              </a:p>
            </p:txBody>
          </p:sp>
          <p:sp>
            <p:nvSpPr>
              <p:cNvPr id="349" name="Google Shape;349;p18"/>
              <p:cNvSpPr/>
              <p:nvPr/>
            </p:nvSpPr>
            <p:spPr>
              <a:xfrm>
                <a:off x="364493" y="-35881"/>
                <a:ext cx="733378" cy="934547"/>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11</a:t>
                </a:r>
                <a:endParaRPr sz="1800" b="1">
                  <a:solidFill>
                    <a:schemeClr val="lt1"/>
                  </a:solidFill>
                  <a:latin typeface="Roboto"/>
                  <a:ea typeface="Roboto"/>
                  <a:cs typeface="Roboto"/>
                  <a:sym typeface="Roboto"/>
                </a:endParaRPr>
              </a:p>
            </p:txBody>
          </p:sp>
        </p:grpSp>
        <p:grpSp>
          <p:nvGrpSpPr>
            <p:cNvPr id="350" name="Google Shape;350;p18"/>
            <p:cNvGrpSpPr/>
            <p:nvPr/>
          </p:nvGrpSpPr>
          <p:grpSpPr>
            <a:xfrm>
              <a:off x="12630848" y="9246743"/>
              <a:ext cx="954658" cy="989063"/>
              <a:chOff x="222332" y="-35881"/>
              <a:chExt cx="954657" cy="989062"/>
            </a:xfrm>
          </p:grpSpPr>
          <p:sp>
            <p:nvSpPr>
              <p:cNvPr id="351" name="Google Shape;351;p18"/>
              <p:cNvSpPr/>
              <p:nvPr/>
            </p:nvSpPr>
            <p:spPr>
              <a:xfrm>
                <a:off x="225494" y="-837"/>
                <a:ext cx="951495" cy="954018"/>
              </a:xfrm>
              <a:prstGeom prst="rect">
                <a:avLst/>
              </a:prstGeom>
              <a:solidFill>
                <a:srgbClr val="B7C300"/>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rgbClr val="FFA349"/>
                  </a:solidFill>
                  <a:latin typeface="Calibri"/>
                  <a:ea typeface="Calibri"/>
                  <a:cs typeface="Calibri"/>
                  <a:sym typeface="Calibri"/>
                </a:endParaRPr>
              </a:p>
            </p:txBody>
          </p:sp>
          <p:sp>
            <p:nvSpPr>
              <p:cNvPr id="352" name="Google Shape;352;p18"/>
              <p:cNvSpPr/>
              <p:nvPr/>
            </p:nvSpPr>
            <p:spPr>
              <a:xfrm>
                <a:off x="222332" y="-35881"/>
                <a:ext cx="954657" cy="934547"/>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12</a:t>
                </a:r>
                <a:endParaRPr sz="1800" b="1">
                  <a:solidFill>
                    <a:schemeClr val="lt1"/>
                  </a:solidFill>
                  <a:latin typeface="Roboto"/>
                  <a:ea typeface="Roboto"/>
                  <a:cs typeface="Roboto"/>
                  <a:sym typeface="Roboto"/>
                </a:endParaRPr>
              </a:p>
            </p:txBody>
          </p:sp>
        </p:grpSp>
        <p:grpSp>
          <p:nvGrpSpPr>
            <p:cNvPr id="353" name="Google Shape;353;p18"/>
            <p:cNvGrpSpPr/>
            <p:nvPr/>
          </p:nvGrpSpPr>
          <p:grpSpPr>
            <a:xfrm>
              <a:off x="14404235" y="9246743"/>
              <a:ext cx="970462" cy="989064"/>
              <a:chOff x="237464" y="-35881"/>
              <a:chExt cx="970461" cy="989063"/>
            </a:xfrm>
          </p:grpSpPr>
          <p:sp>
            <p:nvSpPr>
              <p:cNvPr id="354" name="Google Shape;354;p18"/>
              <p:cNvSpPr/>
              <p:nvPr/>
            </p:nvSpPr>
            <p:spPr>
              <a:xfrm>
                <a:off x="237464" y="-837"/>
                <a:ext cx="951494" cy="954019"/>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rgbClr val="FFA349"/>
                  </a:solidFill>
                  <a:latin typeface="Calibri"/>
                  <a:ea typeface="Calibri"/>
                  <a:cs typeface="Calibri"/>
                  <a:sym typeface="Calibri"/>
                </a:endParaRPr>
              </a:p>
            </p:txBody>
          </p:sp>
          <p:sp>
            <p:nvSpPr>
              <p:cNvPr id="355" name="Google Shape;355;p18"/>
              <p:cNvSpPr/>
              <p:nvPr/>
            </p:nvSpPr>
            <p:spPr>
              <a:xfrm>
                <a:off x="262753" y="-35881"/>
                <a:ext cx="945172" cy="934548"/>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13</a:t>
                </a:r>
                <a:endParaRPr sz="1800" b="1">
                  <a:solidFill>
                    <a:schemeClr val="lt1"/>
                  </a:solidFill>
                  <a:latin typeface="Roboto"/>
                  <a:ea typeface="Roboto"/>
                  <a:cs typeface="Roboto"/>
                  <a:sym typeface="Roboto"/>
                </a:endParaRPr>
              </a:p>
            </p:txBody>
          </p:sp>
        </p:grpSp>
        <p:grpSp>
          <p:nvGrpSpPr>
            <p:cNvPr id="356" name="Google Shape;356;p18"/>
            <p:cNvGrpSpPr/>
            <p:nvPr/>
          </p:nvGrpSpPr>
          <p:grpSpPr>
            <a:xfrm>
              <a:off x="16174460" y="9246743"/>
              <a:ext cx="951494" cy="989063"/>
              <a:chOff x="227783" y="-35881"/>
              <a:chExt cx="951493" cy="989062"/>
            </a:xfrm>
          </p:grpSpPr>
          <p:sp>
            <p:nvSpPr>
              <p:cNvPr id="357" name="Google Shape;357;p18"/>
              <p:cNvSpPr/>
              <p:nvPr/>
            </p:nvSpPr>
            <p:spPr>
              <a:xfrm>
                <a:off x="227783" y="-837"/>
                <a:ext cx="951493" cy="954018"/>
              </a:xfrm>
              <a:prstGeom prst="rect">
                <a:avLst/>
              </a:prstGeom>
              <a:solidFill>
                <a:srgbClr val="FC0B3D"/>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rgbClr val="FFA349"/>
                  </a:solidFill>
                  <a:latin typeface="Calibri"/>
                  <a:ea typeface="Calibri"/>
                  <a:cs typeface="Calibri"/>
                  <a:sym typeface="Calibri"/>
                </a:endParaRPr>
              </a:p>
            </p:txBody>
          </p:sp>
          <p:sp>
            <p:nvSpPr>
              <p:cNvPr id="358" name="Google Shape;358;p18"/>
              <p:cNvSpPr/>
              <p:nvPr/>
            </p:nvSpPr>
            <p:spPr>
              <a:xfrm>
                <a:off x="351065" y="-35881"/>
                <a:ext cx="733378" cy="934547"/>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15</a:t>
                </a:r>
                <a:endParaRPr sz="1800" b="1">
                  <a:solidFill>
                    <a:schemeClr val="lt1"/>
                  </a:solidFill>
                  <a:latin typeface="Roboto"/>
                  <a:ea typeface="Roboto"/>
                  <a:cs typeface="Roboto"/>
                  <a:sym typeface="Roboto"/>
                </a:endParaRPr>
              </a:p>
            </p:txBody>
          </p:sp>
        </p:grpSp>
        <p:grpSp>
          <p:nvGrpSpPr>
            <p:cNvPr id="359" name="Google Shape;359;p18"/>
            <p:cNvGrpSpPr/>
            <p:nvPr/>
          </p:nvGrpSpPr>
          <p:grpSpPr>
            <a:xfrm>
              <a:off x="17868819" y="9246743"/>
              <a:ext cx="1027363" cy="989063"/>
              <a:chOff x="174805" y="-35881"/>
              <a:chExt cx="1027362" cy="989062"/>
            </a:xfrm>
          </p:grpSpPr>
          <p:sp>
            <p:nvSpPr>
              <p:cNvPr id="360" name="Google Shape;360;p18"/>
              <p:cNvSpPr/>
              <p:nvPr/>
            </p:nvSpPr>
            <p:spPr>
              <a:xfrm>
                <a:off x="250672" y="-837"/>
                <a:ext cx="951495" cy="954018"/>
              </a:xfrm>
              <a:prstGeom prst="rect">
                <a:avLst/>
              </a:prstGeom>
              <a:solidFill>
                <a:srgbClr val="0197A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rgbClr val="FFA349"/>
                  </a:solidFill>
                  <a:latin typeface="Calibri"/>
                  <a:ea typeface="Calibri"/>
                  <a:cs typeface="Calibri"/>
                  <a:sym typeface="Calibri"/>
                </a:endParaRPr>
              </a:p>
            </p:txBody>
          </p:sp>
          <p:sp>
            <p:nvSpPr>
              <p:cNvPr id="361" name="Google Shape;361;p18"/>
              <p:cNvSpPr/>
              <p:nvPr/>
            </p:nvSpPr>
            <p:spPr>
              <a:xfrm>
                <a:off x="174805" y="-35881"/>
                <a:ext cx="1017879" cy="934547"/>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17</a:t>
                </a:r>
                <a:endParaRPr sz="1800" b="1">
                  <a:solidFill>
                    <a:schemeClr val="lt1"/>
                  </a:solidFill>
                  <a:latin typeface="Roboto"/>
                  <a:ea typeface="Roboto"/>
                  <a:cs typeface="Roboto"/>
                  <a:sym typeface="Roboto"/>
                </a:endParaRPr>
              </a:p>
            </p:txBody>
          </p:sp>
        </p:grpSp>
        <p:grpSp>
          <p:nvGrpSpPr>
            <p:cNvPr id="362" name="Google Shape;362;p18"/>
            <p:cNvGrpSpPr/>
            <p:nvPr/>
          </p:nvGrpSpPr>
          <p:grpSpPr>
            <a:xfrm>
              <a:off x="19705425" y="9246743"/>
              <a:ext cx="960979" cy="989063"/>
              <a:chOff x="227859" y="-35881"/>
              <a:chExt cx="960978" cy="989062"/>
            </a:xfrm>
          </p:grpSpPr>
          <p:sp>
            <p:nvSpPr>
              <p:cNvPr id="363" name="Google Shape;363;p18"/>
              <p:cNvSpPr/>
              <p:nvPr/>
            </p:nvSpPr>
            <p:spPr>
              <a:xfrm>
                <a:off x="237343" y="-837"/>
                <a:ext cx="951494" cy="954018"/>
              </a:xfrm>
              <a:prstGeom prst="rect">
                <a:avLst/>
              </a:prstGeom>
              <a:solidFill>
                <a:srgbClr val="B7C300"/>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rgbClr val="FFA349"/>
                  </a:solidFill>
                  <a:latin typeface="Calibri"/>
                  <a:ea typeface="Calibri"/>
                  <a:cs typeface="Calibri"/>
                  <a:sym typeface="Calibri"/>
                </a:endParaRPr>
              </a:p>
            </p:txBody>
          </p:sp>
          <p:sp>
            <p:nvSpPr>
              <p:cNvPr id="364" name="Google Shape;364;p18"/>
              <p:cNvSpPr/>
              <p:nvPr/>
            </p:nvSpPr>
            <p:spPr>
              <a:xfrm>
                <a:off x="227859" y="-35881"/>
                <a:ext cx="960978" cy="934547"/>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19</a:t>
                </a:r>
                <a:endParaRPr sz="1800" b="1">
                  <a:solidFill>
                    <a:schemeClr val="lt1"/>
                  </a:solidFill>
                  <a:latin typeface="Roboto"/>
                  <a:ea typeface="Roboto"/>
                  <a:cs typeface="Roboto"/>
                  <a:sym typeface="Roboto"/>
                </a:endParaRPr>
              </a:p>
            </p:txBody>
          </p:sp>
        </p:grpSp>
        <p:grpSp>
          <p:nvGrpSpPr>
            <p:cNvPr id="365" name="Google Shape;365;p18"/>
            <p:cNvGrpSpPr/>
            <p:nvPr/>
          </p:nvGrpSpPr>
          <p:grpSpPr>
            <a:xfrm>
              <a:off x="21475652" y="9246743"/>
              <a:ext cx="960980" cy="989064"/>
              <a:chOff x="227820" y="-35881"/>
              <a:chExt cx="960978" cy="989063"/>
            </a:xfrm>
          </p:grpSpPr>
          <p:sp>
            <p:nvSpPr>
              <p:cNvPr id="366" name="Google Shape;366;p18"/>
              <p:cNvSpPr/>
              <p:nvPr/>
            </p:nvSpPr>
            <p:spPr>
              <a:xfrm>
                <a:off x="237304" y="-837"/>
                <a:ext cx="951494" cy="954019"/>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rgbClr val="FFA349"/>
                  </a:solidFill>
                  <a:latin typeface="Calibri"/>
                  <a:ea typeface="Calibri"/>
                  <a:cs typeface="Calibri"/>
                  <a:sym typeface="Calibri"/>
                </a:endParaRPr>
              </a:p>
            </p:txBody>
          </p:sp>
          <p:sp>
            <p:nvSpPr>
              <p:cNvPr id="367" name="Google Shape;367;p18"/>
              <p:cNvSpPr/>
              <p:nvPr/>
            </p:nvSpPr>
            <p:spPr>
              <a:xfrm>
                <a:off x="227820" y="-35881"/>
                <a:ext cx="960978" cy="934548"/>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21</a:t>
                </a:r>
                <a:endParaRPr sz="1800" b="1">
                  <a:solidFill>
                    <a:schemeClr val="lt1"/>
                  </a:solidFill>
                  <a:latin typeface="Roboto"/>
                  <a:ea typeface="Roboto"/>
                  <a:cs typeface="Roboto"/>
                  <a:sym typeface="Roboto"/>
                </a:endParaRPr>
              </a:p>
            </p:txBody>
          </p:sp>
        </p:grpSp>
        <p:grpSp>
          <p:nvGrpSpPr>
            <p:cNvPr id="368" name="Google Shape;368;p18"/>
            <p:cNvGrpSpPr/>
            <p:nvPr/>
          </p:nvGrpSpPr>
          <p:grpSpPr>
            <a:xfrm>
              <a:off x="2044270" y="3464226"/>
              <a:ext cx="3556256" cy="704806"/>
              <a:chOff x="12" y="-116066"/>
              <a:chExt cx="3556255" cy="704804"/>
            </a:xfrm>
          </p:grpSpPr>
          <p:sp>
            <p:nvSpPr>
              <p:cNvPr id="369" name="Google Shape;369;p18"/>
              <p:cNvSpPr/>
              <p:nvPr/>
            </p:nvSpPr>
            <p:spPr>
              <a:xfrm>
                <a:off x="12" y="752"/>
                <a:ext cx="3556255" cy="490636"/>
              </a:xfrm>
              <a:prstGeom prst="roundRect">
                <a:avLst>
                  <a:gd name="adj" fmla="val 50000"/>
                </a:avLst>
              </a:pr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370" name="Google Shape;370;p18"/>
              <p:cNvSpPr/>
              <p:nvPr/>
            </p:nvSpPr>
            <p:spPr>
              <a:xfrm>
                <a:off x="641718" y="-116066"/>
                <a:ext cx="2408771" cy="704804"/>
              </a:xfrm>
              <a:prstGeom prst="rect">
                <a:avLst/>
              </a:prstGeom>
              <a:noFill/>
              <a:ln>
                <a:noFill/>
              </a:ln>
            </p:spPr>
            <p:txBody>
              <a:bodyPr spcFirstLastPara="1" wrap="square" lIns="50800" tIns="50800" rIns="50800" bIns="50800" anchor="ctr" anchorCtr="0">
                <a:noAutofit/>
              </a:bodyPr>
              <a:lstStyle/>
              <a:p>
                <a:pPr marL="0" marR="0" lvl="0" indent="0" algn="l" rtl="0">
                  <a:spcBef>
                    <a:spcPts val="0"/>
                  </a:spcBef>
                  <a:spcAft>
                    <a:spcPts val="0"/>
                  </a:spcAft>
                  <a:buNone/>
                </a:pPr>
                <a:r>
                  <a:rPr lang="en-US" sz="1200" b="1">
                    <a:solidFill>
                      <a:schemeClr val="lt1"/>
                    </a:solidFill>
                    <a:latin typeface="Roboto"/>
                    <a:ea typeface="Roboto"/>
                    <a:cs typeface="Roboto"/>
                    <a:sym typeface="Roboto"/>
                  </a:rPr>
                  <a:t>Work Stream 01</a:t>
                </a:r>
                <a:endParaRPr/>
              </a:p>
            </p:txBody>
          </p:sp>
        </p:grpSp>
        <p:grpSp>
          <p:nvGrpSpPr>
            <p:cNvPr id="371" name="Google Shape;371;p18"/>
            <p:cNvGrpSpPr/>
            <p:nvPr/>
          </p:nvGrpSpPr>
          <p:grpSpPr>
            <a:xfrm>
              <a:off x="4655352" y="4367623"/>
              <a:ext cx="4864957" cy="704806"/>
              <a:chOff x="1422" y="-113797"/>
              <a:chExt cx="4864956" cy="704802"/>
            </a:xfrm>
          </p:grpSpPr>
          <p:sp>
            <p:nvSpPr>
              <p:cNvPr id="372" name="Google Shape;372;p18"/>
              <p:cNvSpPr/>
              <p:nvPr/>
            </p:nvSpPr>
            <p:spPr>
              <a:xfrm>
                <a:off x="1422" y="-872"/>
                <a:ext cx="4864956" cy="490635"/>
              </a:xfrm>
              <a:prstGeom prst="roundRect">
                <a:avLst>
                  <a:gd name="adj" fmla="val 50000"/>
                </a:avLst>
              </a:prstGeom>
              <a:solidFill>
                <a:schemeClr val="accent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373" name="Google Shape;373;p18"/>
              <p:cNvSpPr/>
              <p:nvPr/>
            </p:nvSpPr>
            <p:spPr>
              <a:xfrm>
                <a:off x="1133101" y="-113797"/>
                <a:ext cx="2794426" cy="704802"/>
              </a:xfrm>
              <a:prstGeom prst="rect">
                <a:avLst/>
              </a:prstGeom>
              <a:noFill/>
              <a:ln>
                <a:noFill/>
              </a:ln>
            </p:spPr>
            <p:txBody>
              <a:bodyPr spcFirstLastPara="1" wrap="square" lIns="50800" tIns="50800" rIns="50800" bIns="50800" anchor="ctr" anchorCtr="0">
                <a:noAutofit/>
              </a:bodyPr>
              <a:lstStyle/>
              <a:p>
                <a:pPr marL="0" marR="0" lvl="0" indent="0" algn="l" rtl="0">
                  <a:spcBef>
                    <a:spcPts val="0"/>
                  </a:spcBef>
                  <a:spcAft>
                    <a:spcPts val="0"/>
                  </a:spcAft>
                  <a:buNone/>
                </a:pPr>
                <a:r>
                  <a:rPr lang="en-US" sz="1200" b="1">
                    <a:solidFill>
                      <a:schemeClr val="lt1"/>
                    </a:solidFill>
                    <a:latin typeface="Roboto"/>
                    <a:ea typeface="Roboto"/>
                    <a:cs typeface="Roboto"/>
                    <a:sym typeface="Roboto"/>
                  </a:rPr>
                  <a:t>Work Stream 02</a:t>
                </a:r>
                <a:endParaRPr/>
              </a:p>
            </p:txBody>
          </p:sp>
        </p:grpSp>
        <p:grpSp>
          <p:nvGrpSpPr>
            <p:cNvPr id="374" name="Google Shape;374;p18"/>
            <p:cNvGrpSpPr/>
            <p:nvPr/>
          </p:nvGrpSpPr>
          <p:grpSpPr>
            <a:xfrm>
              <a:off x="7851239" y="5267127"/>
              <a:ext cx="6369651" cy="704804"/>
              <a:chOff x="587" y="-115422"/>
              <a:chExt cx="6369649" cy="704802"/>
            </a:xfrm>
          </p:grpSpPr>
          <p:sp>
            <p:nvSpPr>
              <p:cNvPr id="375" name="Google Shape;375;p18"/>
              <p:cNvSpPr/>
              <p:nvPr/>
            </p:nvSpPr>
            <p:spPr>
              <a:xfrm>
                <a:off x="587" y="1397"/>
                <a:ext cx="6369649" cy="490636"/>
              </a:xfrm>
              <a:prstGeom prst="roundRect">
                <a:avLst>
                  <a:gd name="adj" fmla="val 50000"/>
                </a:avLst>
              </a:prstGeom>
              <a:solidFill>
                <a:schemeClr val="accent3"/>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376" name="Google Shape;376;p18"/>
              <p:cNvSpPr/>
              <p:nvPr/>
            </p:nvSpPr>
            <p:spPr>
              <a:xfrm>
                <a:off x="1669656" y="-115422"/>
                <a:ext cx="2867133" cy="704802"/>
              </a:xfrm>
              <a:prstGeom prst="rect">
                <a:avLst/>
              </a:prstGeom>
              <a:noFill/>
              <a:ln>
                <a:noFill/>
              </a:ln>
            </p:spPr>
            <p:txBody>
              <a:bodyPr spcFirstLastPara="1" wrap="square" lIns="50800" tIns="50800" rIns="50800" bIns="50800" anchor="ctr" anchorCtr="0">
                <a:noAutofit/>
              </a:bodyPr>
              <a:lstStyle/>
              <a:p>
                <a:pPr marL="0" marR="0" lvl="0" indent="0" algn="l" rtl="0">
                  <a:spcBef>
                    <a:spcPts val="0"/>
                  </a:spcBef>
                  <a:spcAft>
                    <a:spcPts val="0"/>
                  </a:spcAft>
                  <a:buNone/>
                </a:pPr>
                <a:r>
                  <a:rPr lang="en-US" sz="1200" b="1">
                    <a:solidFill>
                      <a:schemeClr val="lt1"/>
                    </a:solidFill>
                    <a:latin typeface="Roboto"/>
                    <a:ea typeface="Roboto"/>
                    <a:cs typeface="Roboto"/>
                    <a:sym typeface="Roboto"/>
                  </a:rPr>
                  <a:t>Work Stream 03</a:t>
                </a:r>
                <a:endParaRPr/>
              </a:p>
            </p:txBody>
          </p:sp>
        </p:grpSp>
        <p:grpSp>
          <p:nvGrpSpPr>
            <p:cNvPr id="377" name="Google Shape;377;p18"/>
            <p:cNvGrpSpPr/>
            <p:nvPr/>
          </p:nvGrpSpPr>
          <p:grpSpPr>
            <a:xfrm>
              <a:off x="13626600" y="6182204"/>
              <a:ext cx="3293884" cy="704806"/>
              <a:chOff x="916" y="-101473"/>
              <a:chExt cx="3293881" cy="704802"/>
            </a:xfrm>
          </p:grpSpPr>
          <p:sp>
            <p:nvSpPr>
              <p:cNvPr id="378" name="Google Shape;378;p18"/>
              <p:cNvSpPr/>
              <p:nvPr/>
            </p:nvSpPr>
            <p:spPr>
              <a:xfrm>
                <a:off x="916" y="-231"/>
                <a:ext cx="3293881" cy="490635"/>
              </a:xfrm>
              <a:prstGeom prst="roundRect">
                <a:avLst>
                  <a:gd name="adj" fmla="val 50000"/>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379" name="Google Shape;379;p18"/>
              <p:cNvSpPr/>
              <p:nvPr/>
            </p:nvSpPr>
            <p:spPr>
              <a:xfrm>
                <a:off x="478243" y="-101473"/>
                <a:ext cx="2541536" cy="704802"/>
              </a:xfrm>
              <a:prstGeom prst="rect">
                <a:avLst/>
              </a:prstGeom>
              <a:noFill/>
              <a:ln>
                <a:noFill/>
              </a:ln>
            </p:spPr>
            <p:txBody>
              <a:bodyPr spcFirstLastPara="1" wrap="square" lIns="50800" tIns="50800" rIns="50800" bIns="50800" anchor="ctr" anchorCtr="0">
                <a:noAutofit/>
              </a:bodyPr>
              <a:lstStyle/>
              <a:p>
                <a:pPr marL="0" marR="0" lvl="0" indent="0" algn="l" rtl="0">
                  <a:spcBef>
                    <a:spcPts val="0"/>
                  </a:spcBef>
                  <a:spcAft>
                    <a:spcPts val="0"/>
                  </a:spcAft>
                  <a:buNone/>
                </a:pPr>
                <a:r>
                  <a:rPr lang="en-US" sz="1200" b="1">
                    <a:solidFill>
                      <a:schemeClr val="lt1"/>
                    </a:solidFill>
                    <a:latin typeface="Roboto"/>
                    <a:ea typeface="Roboto"/>
                    <a:cs typeface="Roboto"/>
                    <a:sym typeface="Roboto"/>
                  </a:rPr>
                  <a:t>Work Stream 04</a:t>
                </a:r>
                <a:endParaRPr/>
              </a:p>
            </p:txBody>
          </p:sp>
        </p:grpSp>
        <p:sp>
          <p:nvSpPr>
            <p:cNvPr id="380" name="Google Shape;380;p18"/>
            <p:cNvSpPr/>
            <p:nvPr/>
          </p:nvSpPr>
          <p:spPr>
            <a:xfrm>
              <a:off x="1958918" y="10547323"/>
              <a:ext cx="20765375" cy="623032"/>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1200">
                  <a:solidFill>
                    <a:schemeClr val="dk1"/>
                  </a:solidFill>
                  <a:latin typeface="Roboto Light"/>
                  <a:ea typeface="Roboto Light"/>
                  <a:cs typeface="Roboto Light"/>
                  <a:sym typeface="Roboto Light"/>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a:t>
              </a:r>
              <a:endParaRPr/>
            </a:p>
          </p:txBody>
        </p:sp>
      </p:grpSp>
      <p:sp>
        <p:nvSpPr>
          <p:cNvPr id="381" name="Google Shape;381;p18"/>
          <p:cNvSpPr txBox="1">
            <a:spLocks noGrp="1"/>
          </p:cNvSpPr>
          <p:nvPr>
            <p:ph type="title"/>
          </p:nvPr>
        </p:nvSpPr>
        <p:spPr>
          <a:xfrm>
            <a:off x="838200" y="365126"/>
            <a:ext cx="10515600" cy="913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3200">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82" name="Google Shape;382;p18"/>
          <p:cNvSpPr txBox="1">
            <a:spLocks noGrp="1"/>
          </p:cNvSpPr>
          <p:nvPr>
            <p:ph type="sldNum" idx="12"/>
          </p:nvPr>
        </p:nvSpPr>
        <p:spPr>
          <a:xfrm>
            <a:off x="8829675" y="6016625"/>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ustDataLst>
      <p:tags r:id="rId1"/>
    </p:custData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Red Object 1">
  <p:cSld name="Red Object 1">
    <p:spTree>
      <p:nvGrpSpPr>
        <p:cNvPr id="1" name="Shape 383"/>
        <p:cNvGrpSpPr/>
        <p:nvPr/>
      </p:nvGrpSpPr>
      <p:grpSpPr>
        <a:xfrm>
          <a:off x="0" y="0"/>
          <a:ext cx="0" cy="0"/>
          <a:chOff x="0" y="0"/>
          <a:chExt cx="0" cy="0"/>
        </a:xfrm>
      </p:grpSpPr>
      <p:sp>
        <p:nvSpPr>
          <p:cNvPr id="384" name="Google Shape;384;p19"/>
          <p:cNvSpPr/>
          <p:nvPr/>
        </p:nvSpPr>
        <p:spPr>
          <a:xfrm>
            <a:off x="874713" y="6356350"/>
            <a:ext cx="10444162" cy="54864"/>
          </a:xfrm>
          <a:prstGeom prst="rect">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5" name="Google Shape;385;p19"/>
          <p:cNvSpPr/>
          <p:nvPr/>
        </p:nvSpPr>
        <p:spPr>
          <a:xfrm>
            <a:off x="11279188" y="6356350"/>
            <a:ext cx="74612"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6" name="Google Shape;386;p19"/>
          <p:cNvSpPr/>
          <p:nvPr/>
        </p:nvSpPr>
        <p:spPr>
          <a:xfrm>
            <a:off x="8382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7" name="Google Shape;387;p19"/>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8" name="Google Shape;388;p19"/>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389" name="Google Shape;389;p19"/>
          <p:cNvSpPr/>
          <p:nvPr/>
        </p:nvSpPr>
        <p:spPr>
          <a:xfrm>
            <a:off x="65278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19"/>
          <p:cNvSpPr/>
          <p:nvPr/>
        </p:nvSpPr>
        <p:spPr>
          <a:xfrm>
            <a:off x="5643563" y="6356350"/>
            <a:ext cx="76200"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19"/>
          <p:cNvSpPr txBox="1">
            <a:spLocks noGrp="1"/>
          </p:cNvSpPr>
          <p:nvPr>
            <p:ph type="body" idx="1"/>
          </p:nvPr>
        </p:nvSpPr>
        <p:spPr>
          <a:xfrm>
            <a:off x="838200" y="1825626"/>
            <a:ext cx="10515600" cy="290112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595959"/>
              </a:buClr>
              <a:buSzPts val="2800"/>
              <a:buChar char="•"/>
              <a:defRPr>
                <a:solidFill>
                  <a:srgbClr val="595959"/>
                </a:solidFill>
              </a:defRPr>
            </a:lvl1pPr>
            <a:lvl2pPr marL="914400" lvl="1" indent="-381000" algn="l">
              <a:lnSpc>
                <a:spcPct val="90000"/>
              </a:lnSpc>
              <a:spcBef>
                <a:spcPts val="500"/>
              </a:spcBef>
              <a:spcAft>
                <a:spcPts val="0"/>
              </a:spcAft>
              <a:buClr>
                <a:srgbClr val="595959"/>
              </a:buClr>
              <a:buSzPts val="2400"/>
              <a:buChar char="•"/>
              <a:defRPr>
                <a:solidFill>
                  <a:srgbClr val="595959"/>
                </a:solidFill>
              </a:defRPr>
            </a:lvl2pPr>
            <a:lvl3pPr marL="1371600" lvl="2" indent="-355600" algn="l">
              <a:lnSpc>
                <a:spcPct val="90000"/>
              </a:lnSpc>
              <a:spcBef>
                <a:spcPts val="500"/>
              </a:spcBef>
              <a:spcAft>
                <a:spcPts val="0"/>
              </a:spcAft>
              <a:buClr>
                <a:srgbClr val="595959"/>
              </a:buClr>
              <a:buSzPts val="2000"/>
              <a:buChar char="•"/>
              <a:defRPr>
                <a:solidFill>
                  <a:srgbClr val="595959"/>
                </a:solidFill>
              </a:defRPr>
            </a:lvl3pPr>
            <a:lvl4pPr marL="1828800" lvl="3" indent="-342900" algn="l">
              <a:lnSpc>
                <a:spcPct val="90000"/>
              </a:lnSpc>
              <a:spcBef>
                <a:spcPts val="500"/>
              </a:spcBef>
              <a:spcAft>
                <a:spcPts val="0"/>
              </a:spcAft>
              <a:buClr>
                <a:srgbClr val="595959"/>
              </a:buClr>
              <a:buSzPts val="1800"/>
              <a:buChar char="•"/>
              <a:defRPr>
                <a:solidFill>
                  <a:srgbClr val="595959"/>
                </a:solidFill>
              </a:defRPr>
            </a:lvl4pPr>
            <a:lvl5pPr marL="2286000" lvl="4" indent="-342900" algn="l">
              <a:lnSpc>
                <a:spcPct val="90000"/>
              </a:lnSpc>
              <a:spcBef>
                <a:spcPts val="500"/>
              </a:spcBef>
              <a:spcAft>
                <a:spcPts val="0"/>
              </a:spcAft>
              <a:buClr>
                <a:srgbClr val="595959"/>
              </a:buClr>
              <a:buSzPts val="1800"/>
              <a:buChar char="•"/>
              <a:defRPr>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2" name="Google Shape;392;p19"/>
          <p:cNvSpPr txBox="1">
            <a:spLocks noGrp="1"/>
          </p:cNvSpPr>
          <p:nvPr>
            <p:ph type="title"/>
          </p:nvPr>
        </p:nvSpPr>
        <p:spPr>
          <a:xfrm>
            <a:off x="838200" y="365126"/>
            <a:ext cx="10515600" cy="913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3200">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93" name="Google Shape;393;p19"/>
          <p:cNvSpPr txBox="1">
            <a:spLocks noGrp="1"/>
          </p:cNvSpPr>
          <p:nvPr>
            <p:ph type="sldNum" idx="12"/>
          </p:nvPr>
        </p:nvSpPr>
        <p:spPr>
          <a:xfrm>
            <a:off x="8829675" y="6016625"/>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
        <p:nvSpPr>
          <p:cNvPr id="394" name="Google Shape;394;p19"/>
          <p:cNvSpPr txBox="1">
            <a:spLocks noGrp="1"/>
          </p:cNvSpPr>
          <p:nvPr>
            <p:ph type="body" idx="2"/>
          </p:nvPr>
        </p:nvSpPr>
        <p:spPr>
          <a:xfrm>
            <a:off x="1449387" y="4948497"/>
            <a:ext cx="9293225" cy="61595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595959"/>
              </a:buClr>
              <a:buSzPts val="1600"/>
              <a:buNone/>
              <a:defRPr sz="1600" b="1">
                <a:solidFill>
                  <a:srgbClr val="595959"/>
                </a:solidFill>
                <a:latin typeface="Roboto"/>
                <a:ea typeface="Roboto"/>
                <a:cs typeface="Roboto"/>
                <a:sym typeface="Roboto"/>
              </a:defRPr>
            </a:lvl1pPr>
            <a:lvl2pPr marL="914400" lvl="1" indent="-228600" algn="ctr">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18"/>
        <p:cNvGrpSpPr/>
        <p:nvPr/>
      </p:nvGrpSpPr>
      <p:grpSpPr>
        <a:xfrm>
          <a:off x="0" y="0"/>
          <a:ext cx="0" cy="0"/>
          <a:chOff x="0" y="0"/>
          <a:chExt cx="0" cy="0"/>
        </a:xfrm>
      </p:grpSpPr>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ed Object 2">
  <p:cSld name="Red Object 2">
    <p:spTree>
      <p:nvGrpSpPr>
        <p:cNvPr id="1" name="Shape 395"/>
        <p:cNvGrpSpPr/>
        <p:nvPr/>
      </p:nvGrpSpPr>
      <p:grpSpPr>
        <a:xfrm>
          <a:off x="0" y="0"/>
          <a:ext cx="0" cy="0"/>
          <a:chOff x="0" y="0"/>
          <a:chExt cx="0" cy="0"/>
        </a:xfrm>
      </p:grpSpPr>
      <p:sp>
        <p:nvSpPr>
          <p:cNvPr id="396" name="Google Shape;396;p20"/>
          <p:cNvSpPr/>
          <p:nvPr/>
        </p:nvSpPr>
        <p:spPr>
          <a:xfrm>
            <a:off x="874713" y="6356350"/>
            <a:ext cx="10444162" cy="54864"/>
          </a:xfrm>
          <a:prstGeom prst="rect">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20"/>
          <p:cNvSpPr/>
          <p:nvPr/>
        </p:nvSpPr>
        <p:spPr>
          <a:xfrm>
            <a:off x="11279188" y="6356350"/>
            <a:ext cx="74612"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8" name="Google Shape;398;p20"/>
          <p:cNvSpPr/>
          <p:nvPr/>
        </p:nvSpPr>
        <p:spPr>
          <a:xfrm>
            <a:off x="8382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9" name="Google Shape;399;p20"/>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0" name="Google Shape;400;p20"/>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401" name="Google Shape;401;p20"/>
          <p:cNvSpPr/>
          <p:nvPr/>
        </p:nvSpPr>
        <p:spPr>
          <a:xfrm>
            <a:off x="65278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20"/>
          <p:cNvSpPr/>
          <p:nvPr/>
        </p:nvSpPr>
        <p:spPr>
          <a:xfrm>
            <a:off x="5643563" y="6356350"/>
            <a:ext cx="76200"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3" name="Google Shape;403;p20"/>
          <p:cNvSpPr txBox="1">
            <a:spLocks noGrp="1"/>
          </p:cNvSpPr>
          <p:nvPr>
            <p:ph type="body" idx="1"/>
          </p:nvPr>
        </p:nvSpPr>
        <p:spPr>
          <a:xfrm>
            <a:off x="838200" y="1825625"/>
            <a:ext cx="5181600" cy="2915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2800"/>
              <a:buNone/>
              <a:defRPr>
                <a:solidFill>
                  <a:srgbClr val="595959"/>
                </a:solidFill>
              </a:defRPr>
            </a:lvl1pPr>
            <a:lvl2pPr marL="914400" lvl="1" indent="-381000" algn="l">
              <a:lnSpc>
                <a:spcPct val="90000"/>
              </a:lnSpc>
              <a:spcBef>
                <a:spcPts val="500"/>
              </a:spcBef>
              <a:spcAft>
                <a:spcPts val="0"/>
              </a:spcAft>
              <a:buClr>
                <a:srgbClr val="595959"/>
              </a:buClr>
              <a:buSzPts val="2400"/>
              <a:buChar char="•"/>
              <a:defRPr>
                <a:solidFill>
                  <a:srgbClr val="595959"/>
                </a:solidFill>
              </a:defRPr>
            </a:lvl2pPr>
            <a:lvl3pPr marL="1371600" lvl="2" indent="-355600" algn="l">
              <a:lnSpc>
                <a:spcPct val="90000"/>
              </a:lnSpc>
              <a:spcBef>
                <a:spcPts val="500"/>
              </a:spcBef>
              <a:spcAft>
                <a:spcPts val="0"/>
              </a:spcAft>
              <a:buClr>
                <a:srgbClr val="595959"/>
              </a:buClr>
              <a:buSzPts val="2000"/>
              <a:buChar char="•"/>
              <a:defRPr>
                <a:solidFill>
                  <a:srgbClr val="595959"/>
                </a:solidFill>
              </a:defRPr>
            </a:lvl3pPr>
            <a:lvl4pPr marL="1828800" lvl="3" indent="-342900" algn="l">
              <a:lnSpc>
                <a:spcPct val="90000"/>
              </a:lnSpc>
              <a:spcBef>
                <a:spcPts val="500"/>
              </a:spcBef>
              <a:spcAft>
                <a:spcPts val="0"/>
              </a:spcAft>
              <a:buClr>
                <a:srgbClr val="595959"/>
              </a:buClr>
              <a:buSzPts val="1800"/>
              <a:buChar char="•"/>
              <a:defRPr>
                <a:solidFill>
                  <a:srgbClr val="595959"/>
                </a:solidFill>
              </a:defRPr>
            </a:lvl4pPr>
            <a:lvl5pPr marL="2286000" lvl="4" indent="-342900" algn="l">
              <a:lnSpc>
                <a:spcPct val="90000"/>
              </a:lnSpc>
              <a:spcBef>
                <a:spcPts val="500"/>
              </a:spcBef>
              <a:spcAft>
                <a:spcPts val="0"/>
              </a:spcAft>
              <a:buClr>
                <a:srgbClr val="595959"/>
              </a:buClr>
              <a:buSzPts val="1800"/>
              <a:buChar char="•"/>
              <a:defRPr>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4" name="Google Shape;404;p20"/>
          <p:cNvSpPr txBox="1">
            <a:spLocks noGrp="1"/>
          </p:cNvSpPr>
          <p:nvPr>
            <p:ph type="body" idx="2"/>
          </p:nvPr>
        </p:nvSpPr>
        <p:spPr>
          <a:xfrm>
            <a:off x="6172200" y="1825625"/>
            <a:ext cx="5181600" cy="2915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2800"/>
              <a:buNone/>
              <a:defRPr>
                <a:solidFill>
                  <a:srgbClr val="595959"/>
                </a:solidFill>
              </a:defRPr>
            </a:lvl1pPr>
            <a:lvl2pPr marL="914400" lvl="1" indent="-381000" algn="l">
              <a:lnSpc>
                <a:spcPct val="90000"/>
              </a:lnSpc>
              <a:spcBef>
                <a:spcPts val="500"/>
              </a:spcBef>
              <a:spcAft>
                <a:spcPts val="0"/>
              </a:spcAft>
              <a:buClr>
                <a:srgbClr val="595959"/>
              </a:buClr>
              <a:buSzPts val="2400"/>
              <a:buChar char="•"/>
              <a:defRPr>
                <a:solidFill>
                  <a:srgbClr val="595959"/>
                </a:solidFill>
              </a:defRPr>
            </a:lvl2pPr>
            <a:lvl3pPr marL="1371600" lvl="2" indent="-355600" algn="l">
              <a:lnSpc>
                <a:spcPct val="90000"/>
              </a:lnSpc>
              <a:spcBef>
                <a:spcPts val="500"/>
              </a:spcBef>
              <a:spcAft>
                <a:spcPts val="0"/>
              </a:spcAft>
              <a:buClr>
                <a:srgbClr val="595959"/>
              </a:buClr>
              <a:buSzPts val="2000"/>
              <a:buChar char="•"/>
              <a:defRPr>
                <a:solidFill>
                  <a:srgbClr val="595959"/>
                </a:solidFill>
              </a:defRPr>
            </a:lvl3pPr>
            <a:lvl4pPr marL="1828800" lvl="3" indent="-342900" algn="l">
              <a:lnSpc>
                <a:spcPct val="90000"/>
              </a:lnSpc>
              <a:spcBef>
                <a:spcPts val="500"/>
              </a:spcBef>
              <a:spcAft>
                <a:spcPts val="0"/>
              </a:spcAft>
              <a:buClr>
                <a:srgbClr val="595959"/>
              </a:buClr>
              <a:buSzPts val="1800"/>
              <a:buChar char="•"/>
              <a:defRPr>
                <a:solidFill>
                  <a:srgbClr val="595959"/>
                </a:solidFill>
              </a:defRPr>
            </a:lvl4pPr>
            <a:lvl5pPr marL="2286000" lvl="4" indent="-342900" algn="l">
              <a:lnSpc>
                <a:spcPct val="90000"/>
              </a:lnSpc>
              <a:spcBef>
                <a:spcPts val="500"/>
              </a:spcBef>
              <a:spcAft>
                <a:spcPts val="0"/>
              </a:spcAft>
              <a:buClr>
                <a:srgbClr val="595959"/>
              </a:buClr>
              <a:buSzPts val="1800"/>
              <a:buChar char="•"/>
              <a:defRPr>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5" name="Google Shape;405;p20"/>
          <p:cNvSpPr txBox="1">
            <a:spLocks noGrp="1"/>
          </p:cNvSpPr>
          <p:nvPr>
            <p:ph type="title"/>
          </p:nvPr>
        </p:nvSpPr>
        <p:spPr>
          <a:xfrm>
            <a:off x="838200" y="365126"/>
            <a:ext cx="10515600" cy="913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3200">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06" name="Google Shape;406;p20"/>
          <p:cNvSpPr txBox="1">
            <a:spLocks noGrp="1"/>
          </p:cNvSpPr>
          <p:nvPr>
            <p:ph type="sldNum" idx="12"/>
          </p:nvPr>
        </p:nvSpPr>
        <p:spPr>
          <a:xfrm>
            <a:off x="8829675" y="6016625"/>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
        <p:nvSpPr>
          <p:cNvPr id="407" name="Google Shape;407;p20"/>
          <p:cNvSpPr txBox="1">
            <a:spLocks noGrp="1"/>
          </p:cNvSpPr>
          <p:nvPr>
            <p:ph type="body" idx="3"/>
          </p:nvPr>
        </p:nvSpPr>
        <p:spPr>
          <a:xfrm>
            <a:off x="1603376" y="4887459"/>
            <a:ext cx="4040187" cy="8001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595959"/>
              </a:buClr>
              <a:buSzPts val="1600"/>
              <a:buNone/>
              <a:defRPr sz="1600" b="1">
                <a:solidFill>
                  <a:srgbClr val="595959"/>
                </a:solidFill>
                <a:latin typeface="Roboto"/>
                <a:ea typeface="Roboto"/>
                <a:cs typeface="Roboto"/>
                <a:sym typeface="Roboto"/>
              </a:defRPr>
            </a:lvl1pPr>
            <a:lvl2pPr marL="914400" lvl="1" indent="-228600" algn="ctr">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8" name="Google Shape;408;p20"/>
          <p:cNvSpPr txBox="1">
            <a:spLocks noGrp="1"/>
          </p:cNvSpPr>
          <p:nvPr>
            <p:ph type="body" idx="4"/>
          </p:nvPr>
        </p:nvSpPr>
        <p:spPr>
          <a:xfrm>
            <a:off x="6742906" y="4882130"/>
            <a:ext cx="4040187" cy="8001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595959"/>
              </a:buClr>
              <a:buSzPts val="1600"/>
              <a:buNone/>
              <a:defRPr sz="1600" b="1">
                <a:solidFill>
                  <a:srgbClr val="595959"/>
                </a:solidFill>
                <a:latin typeface="Roboto"/>
                <a:ea typeface="Roboto"/>
                <a:cs typeface="Roboto"/>
                <a:sym typeface="Roboto"/>
              </a:defRPr>
            </a:lvl1pPr>
            <a:lvl2pPr marL="914400" lvl="1" indent="-228600" algn="ctr">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ustDataLst>
      <p:tags r:id="rId1"/>
    </p:custData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Red Text or Object 2">
  <p:cSld name="Red Text or Object 2">
    <p:spTree>
      <p:nvGrpSpPr>
        <p:cNvPr id="1" name="Shape 409"/>
        <p:cNvGrpSpPr/>
        <p:nvPr/>
      </p:nvGrpSpPr>
      <p:grpSpPr>
        <a:xfrm>
          <a:off x="0" y="0"/>
          <a:ext cx="0" cy="0"/>
          <a:chOff x="0" y="0"/>
          <a:chExt cx="0" cy="0"/>
        </a:xfrm>
      </p:grpSpPr>
      <p:sp>
        <p:nvSpPr>
          <p:cNvPr id="410" name="Google Shape;410;p21"/>
          <p:cNvSpPr/>
          <p:nvPr/>
        </p:nvSpPr>
        <p:spPr>
          <a:xfrm>
            <a:off x="874713" y="6356350"/>
            <a:ext cx="10444162" cy="54864"/>
          </a:xfrm>
          <a:prstGeom prst="rect">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 name="Google Shape;411;p21"/>
          <p:cNvSpPr/>
          <p:nvPr/>
        </p:nvSpPr>
        <p:spPr>
          <a:xfrm>
            <a:off x="11279188" y="6356350"/>
            <a:ext cx="74612"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 name="Google Shape;412;p21"/>
          <p:cNvSpPr/>
          <p:nvPr/>
        </p:nvSpPr>
        <p:spPr>
          <a:xfrm>
            <a:off x="8382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3" name="Google Shape;413;p21"/>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14" name="Google Shape;414;p21"/>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415" name="Google Shape;415;p21"/>
          <p:cNvSpPr/>
          <p:nvPr/>
        </p:nvSpPr>
        <p:spPr>
          <a:xfrm>
            <a:off x="65278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21"/>
          <p:cNvSpPr/>
          <p:nvPr/>
        </p:nvSpPr>
        <p:spPr>
          <a:xfrm>
            <a:off x="5643563" y="6356350"/>
            <a:ext cx="76200"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 name="Google Shape;417;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595959"/>
              </a:buClr>
              <a:buSzPts val="2800"/>
              <a:buChar char="•"/>
              <a:defRPr>
                <a:solidFill>
                  <a:srgbClr val="595959"/>
                </a:solidFill>
              </a:defRPr>
            </a:lvl1pPr>
            <a:lvl2pPr marL="914400" lvl="1" indent="-381000" algn="l">
              <a:lnSpc>
                <a:spcPct val="90000"/>
              </a:lnSpc>
              <a:spcBef>
                <a:spcPts val="500"/>
              </a:spcBef>
              <a:spcAft>
                <a:spcPts val="0"/>
              </a:spcAft>
              <a:buClr>
                <a:srgbClr val="595959"/>
              </a:buClr>
              <a:buSzPts val="2400"/>
              <a:buChar char="•"/>
              <a:defRPr>
                <a:solidFill>
                  <a:srgbClr val="595959"/>
                </a:solidFill>
              </a:defRPr>
            </a:lvl2pPr>
            <a:lvl3pPr marL="1371600" lvl="2" indent="-355600" algn="l">
              <a:lnSpc>
                <a:spcPct val="90000"/>
              </a:lnSpc>
              <a:spcBef>
                <a:spcPts val="500"/>
              </a:spcBef>
              <a:spcAft>
                <a:spcPts val="0"/>
              </a:spcAft>
              <a:buClr>
                <a:srgbClr val="595959"/>
              </a:buClr>
              <a:buSzPts val="2000"/>
              <a:buChar char="•"/>
              <a:defRPr>
                <a:solidFill>
                  <a:srgbClr val="595959"/>
                </a:solidFill>
              </a:defRPr>
            </a:lvl3pPr>
            <a:lvl4pPr marL="1828800" lvl="3" indent="-342900" algn="l">
              <a:lnSpc>
                <a:spcPct val="90000"/>
              </a:lnSpc>
              <a:spcBef>
                <a:spcPts val="500"/>
              </a:spcBef>
              <a:spcAft>
                <a:spcPts val="0"/>
              </a:spcAft>
              <a:buClr>
                <a:srgbClr val="595959"/>
              </a:buClr>
              <a:buSzPts val="1800"/>
              <a:buChar char="•"/>
              <a:defRPr>
                <a:solidFill>
                  <a:srgbClr val="595959"/>
                </a:solidFill>
              </a:defRPr>
            </a:lvl4pPr>
            <a:lvl5pPr marL="2286000" lvl="4" indent="-342900" algn="l">
              <a:lnSpc>
                <a:spcPct val="90000"/>
              </a:lnSpc>
              <a:spcBef>
                <a:spcPts val="500"/>
              </a:spcBef>
              <a:spcAft>
                <a:spcPts val="0"/>
              </a:spcAft>
              <a:buClr>
                <a:srgbClr val="595959"/>
              </a:buClr>
              <a:buSzPts val="1800"/>
              <a:buChar char="•"/>
              <a:defRPr>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8" name="Google Shape;418;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595959"/>
              </a:buClr>
              <a:buSzPts val="2800"/>
              <a:buChar char="•"/>
              <a:defRPr>
                <a:solidFill>
                  <a:srgbClr val="595959"/>
                </a:solidFill>
              </a:defRPr>
            </a:lvl1pPr>
            <a:lvl2pPr marL="914400" lvl="1" indent="-381000" algn="l">
              <a:lnSpc>
                <a:spcPct val="90000"/>
              </a:lnSpc>
              <a:spcBef>
                <a:spcPts val="500"/>
              </a:spcBef>
              <a:spcAft>
                <a:spcPts val="0"/>
              </a:spcAft>
              <a:buClr>
                <a:srgbClr val="595959"/>
              </a:buClr>
              <a:buSzPts val="2400"/>
              <a:buChar char="•"/>
              <a:defRPr>
                <a:solidFill>
                  <a:srgbClr val="595959"/>
                </a:solidFill>
              </a:defRPr>
            </a:lvl2pPr>
            <a:lvl3pPr marL="1371600" lvl="2" indent="-355600" algn="l">
              <a:lnSpc>
                <a:spcPct val="90000"/>
              </a:lnSpc>
              <a:spcBef>
                <a:spcPts val="500"/>
              </a:spcBef>
              <a:spcAft>
                <a:spcPts val="0"/>
              </a:spcAft>
              <a:buClr>
                <a:srgbClr val="595959"/>
              </a:buClr>
              <a:buSzPts val="2000"/>
              <a:buChar char="•"/>
              <a:defRPr>
                <a:solidFill>
                  <a:srgbClr val="595959"/>
                </a:solidFill>
              </a:defRPr>
            </a:lvl3pPr>
            <a:lvl4pPr marL="1828800" lvl="3" indent="-342900" algn="l">
              <a:lnSpc>
                <a:spcPct val="90000"/>
              </a:lnSpc>
              <a:spcBef>
                <a:spcPts val="500"/>
              </a:spcBef>
              <a:spcAft>
                <a:spcPts val="0"/>
              </a:spcAft>
              <a:buClr>
                <a:srgbClr val="595959"/>
              </a:buClr>
              <a:buSzPts val="1800"/>
              <a:buChar char="•"/>
              <a:defRPr>
                <a:solidFill>
                  <a:srgbClr val="595959"/>
                </a:solidFill>
              </a:defRPr>
            </a:lvl4pPr>
            <a:lvl5pPr marL="2286000" lvl="4" indent="-342900" algn="l">
              <a:lnSpc>
                <a:spcPct val="90000"/>
              </a:lnSpc>
              <a:spcBef>
                <a:spcPts val="500"/>
              </a:spcBef>
              <a:spcAft>
                <a:spcPts val="0"/>
              </a:spcAft>
              <a:buClr>
                <a:srgbClr val="595959"/>
              </a:buClr>
              <a:buSzPts val="1800"/>
              <a:buChar char="•"/>
              <a:defRPr>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9" name="Google Shape;419;p21"/>
          <p:cNvSpPr txBox="1">
            <a:spLocks noGrp="1"/>
          </p:cNvSpPr>
          <p:nvPr>
            <p:ph type="title"/>
          </p:nvPr>
        </p:nvSpPr>
        <p:spPr>
          <a:xfrm>
            <a:off x="838200" y="365126"/>
            <a:ext cx="10515600" cy="913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3200">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20" name="Google Shape;420;p21"/>
          <p:cNvSpPr txBox="1">
            <a:spLocks noGrp="1"/>
          </p:cNvSpPr>
          <p:nvPr>
            <p:ph type="sldNum" idx="12"/>
          </p:nvPr>
        </p:nvSpPr>
        <p:spPr>
          <a:xfrm>
            <a:off x="8829675" y="6016625"/>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ustDataLst>
      <p:tags r:id="rId1"/>
    </p:custData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Red Text or Object 2" userDrawn="1">
  <p:cSld name="1_Red Text or Object 2">
    <p:spTree>
      <p:nvGrpSpPr>
        <p:cNvPr id="1" name="Shape 565"/>
        <p:cNvGrpSpPr/>
        <p:nvPr/>
      </p:nvGrpSpPr>
      <p:grpSpPr>
        <a:xfrm>
          <a:off x="0" y="0"/>
          <a:ext cx="0" cy="0"/>
          <a:chOff x="0" y="0"/>
          <a:chExt cx="0" cy="0"/>
        </a:xfrm>
      </p:grpSpPr>
      <p:sp>
        <p:nvSpPr>
          <p:cNvPr id="566" name="Google Shape;566;p34"/>
          <p:cNvSpPr/>
          <p:nvPr/>
        </p:nvSpPr>
        <p:spPr>
          <a:xfrm>
            <a:off x="874713" y="6356350"/>
            <a:ext cx="10444162" cy="54864"/>
          </a:xfrm>
          <a:prstGeom prst="rect">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7" name="Google Shape;567;p34"/>
          <p:cNvSpPr/>
          <p:nvPr/>
        </p:nvSpPr>
        <p:spPr>
          <a:xfrm>
            <a:off x="11279188" y="6356350"/>
            <a:ext cx="74612"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 name="Google Shape;568;p34"/>
          <p:cNvSpPr/>
          <p:nvPr/>
        </p:nvSpPr>
        <p:spPr>
          <a:xfrm>
            <a:off x="8382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9" name="Google Shape;569;p34"/>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70" name="Google Shape;570;p34"/>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571" name="Google Shape;571;p34"/>
          <p:cNvSpPr/>
          <p:nvPr/>
        </p:nvSpPr>
        <p:spPr>
          <a:xfrm>
            <a:off x="65278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2" name="Google Shape;572;p34"/>
          <p:cNvSpPr/>
          <p:nvPr/>
        </p:nvSpPr>
        <p:spPr>
          <a:xfrm>
            <a:off x="5643563" y="6356350"/>
            <a:ext cx="76200"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3" name="Google Shape;573;p34"/>
          <p:cNvSpPr txBox="1">
            <a:spLocks noGrp="1"/>
          </p:cNvSpPr>
          <p:nvPr>
            <p:ph type="body" idx="1"/>
          </p:nvPr>
        </p:nvSpPr>
        <p:spPr>
          <a:xfrm>
            <a:off x="838200" y="2357119"/>
            <a:ext cx="5181600" cy="3819843"/>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595959"/>
              </a:buClr>
              <a:buSzPts val="2800"/>
              <a:buChar char="•"/>
              <a:defRPr sz="2000">
                <a:solidFill>
                  <a:srgbClr val="595959"/>
                </a:solidFill>
              </a:defRPr>
            </a:lvl1pPr>
            <a:lvl2pPr marL="914400" lvl="1" indent="-381000" algn="l">
              <a:lnSpc>
                <a:spcPct val="90000"/>
              </a:lnSpc>
              <a:spcBef>
                <a:spcPts val="500"/>
              </a:spcBef>
              <a:spcAft>
                <a:spcPts val="0"/>
              </a:spcAft>
              <a:buClr>
                <a:srgbClr val="595959"/>
              </a:buClr>
              <a:buSzPts val="2400"/>
              <a:buChar char="•"/>
              <a:defRPr>
                <a:solidFill>
                  <a:srgbClr val="595959"/>
                </a:solidFill>
              </a:defRPr>
            </a:lvl2pPr>
            <a:lvl3pPr marL="1371600" lvl="2" indent="-355600" algn="l">
              <a:lnSpc>
                <a:spcPct val="90000"/>
              </a:lnSpc>
              <a:spcBef>
                <a:spcPts val="500"/>
              </a:spcBef>
              <a:spcAft>
                <a:spcPts val="0"/>
              </a:spcAft>
              <a:buClr>
                <a:srgbClr val="595959"/>
              </a:buClr>
              <a:buSzPts val="2000"/>
              <a:buChar char="•"/>
              <a:defRPr>
                <a:solidFill>
                  <a:srgbClr val="595959"/>
                </a:solidFill>
              </a:defRPr>
            </a:lvl3pPr>
            <a:lvl4pPr marL="1828800" lvl="3" indent="-342900" algn="l">
              <a:lnSpc>
                <a:spcPct val="90000"/>
              </a:lnSpc>
              <a:spcBef>
                <a:spcPts val="500"/>
              </a:spcBef>
              <a:spcAft>
                <a:spcPts val="0"/>
              </a:spcAft>
              <a:buClr>
                <a:srgbClr val="595959"/>
              </a:buClr>
              <a:buSzPts val="1800"/>
              <a:buChar char="•"/>
              <a:defRPr>
                <a:solidFill>
                  <a:srgbClr val="595959"/>
                </a:solidFill>
              </a:defRPr>
            </a:lvl4pPr>
            <a:lvl5pPr marL="2286000" lvl="4" indent="-342900" algn="l">
              <a:lnSpc>
                <a:spcPct val="90000"/>
              </a:lnSpc>
              <a:spcBef>
                <a:spcPts val="500"/>
              </a:spcBef>
              <a:spcAft>
                <a:spcPts val="0"/>
              </a:spcAft>
              <a:buClr>
                <a:srgbClr val="595959"/>
              </a:buClr>
              <a:buSzPts val="1800"/>
              <a:buChar char="•"/>
              <a:defRPr>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74" name="Google Shape;574;p34"/>
          <p:cNvSpPr txBox="1">
            <a:spLocks noGrp="1"/>
          </p:cNvSpPr>
          <p:nvPr>
            <p:ph type="body" idx="2"/>
          </p:nvPr>
        </p:nvSpPr>
        <p:spPr>
          <a:xfrm>
            <a:off x="6172200" y="2357119"/>
            <a:ext cx="5181600" cy="3819843"/>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595959"/>
              </a:buClr>
              <a:buSzPts val="2800"/>
              <a:buChar char="•"/>
              <a:defRPr sz="2000">
                <a:solidFill>
                  <a:srgbClr val="595959"/>
                </a:solidFill>
              </a:defRPr>
            </a:lvl1pPr>
            <a:lvl2pPr marL="914400" lvl="1" indent="-381000" algn="l">
              <a:lnSpc>
                <a:spcPct val="90000"/>
              </a:lnSpc>
              <a:spcBef>
                <a:spcPts val="500"/>
              </a:spcBef>
              <a:spcAft>
                <a:spcPts val="0"/>
              </a:spcAft>
              <a:buClr>
                <a:srgbClr val="595959"/>
              </a:buClr>
              <a:buSzPts val="2400"/>
              <a:buChar char="•"/>
              <a:defRPr>
                <a:solidFill>
                  <a:srgbClr val="595959"/>
                </a:solidFill>
              </a:defRPr>
            </a:lvl2pPr>
            <a:lvl3pPr marL="1371600" lvl="2" indent="-355600" algn="l">
              <a:lnSpc>
                <a:spcPct val="90000"/>
              </a:lnSpc>
              <a:spcBef>
                <a:spcPts val="500"/>
              </a:spcBef>
              <a:spcAft>
                <a:spcPts val="0"/>
              </a:spcAft>
              <a:buClr>
                <a:srgbClr val="595959"/>
              </a:buClr>
              <a:buSzPts val="2000"/>
              <a:buChar char="•"/>
              <a:defRPr>
                <a:solidFill>
                  <a:srgbClr val="595959"/>
                </a:solidFill>
              </a:defRPr>
            </a:lvl3pPr>
            <a:lvl4pPr marL="1828800" lvl="3" indent="-342900" algn="l">
              <a:lnSpc>
                <a:spcPct val="90000"/>
              </a:lnSpc>
              <a:spcBef>
                <a:spcPts val="500"/>
              </a:spcBef>
              <a:spcAft>
                <a:spcPts val="0"/>
              </a:spcAft>
              <a:buClr>
                <a:srgbClr val="595959"/>
              </a:buClr>
              <a:buSzPts val="1800"/>
              <a:buChar char="•"/>
              <a:defRPr>
                <a:solidFill>
                  <a:srgbClr val="595959"/>
                </a:solidFill>
              </a:defRPr>
            </a:lvl4pPr>
            <a:lvl5pPr marL="2286000" lvl="4" indent="-342900" algn="l">
              <a:lnSpc>
                <a:spcPct val="90000"/>
              </a:lnSpc>
              <a:spcBef>
                <a:spcPts val="500"/>
              </a:spcBef>
              <a:spcAft>
                <a:spcPts val="0"/>
              </a:spcAft>
              <a:buClr>
                <a:srgbClr val="595959"/>
              </a:buClr>
              <a:buSzPts val="1800"/>
              <a:buChar char="•"/>
              <a:defRPr>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75" name="Google Shape;575;p34"/>
          <p:cNvSpPr txBox="1">
            <a:spLocks noGrp="1"/>
          </p:cNvSpPr>
          <p:nvPr>
            <p:ph type="title"/>
          </p:nvPr>
        </p:nvSpPr>
        <p:spPr>
          <a:xfrm>
            <a:off x="838200" y="253366"/>
            <a:ext cx="10515600" cy="91380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sz="4000" b="1">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576" name="Google Shape;576;p34"/>
          <p:cNvSpPr txBox="1">
            <a:spLocks noGrp="1"/>
          </p:cNvSpPr>
          <p:nvPr>
            <p:ph type="sldNum" idx="12"/>
          </p:nvPr>
        </p:nvSpPr>
        <p:spPr>
          <a:xfrm>
            <a:off x="9012555" y="6436519"/>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
        <p:nvSpPr>
          <p:cNvPr id="15" name="Text Placeholder 2"/>
          <p:cNvSpPr>
            <a:spLocks noGrp="1"/>
          </p:cNvSpPr>
          <p:nvPr>
            <p:ph type="body" sz="quarter" idx="14"/>
          </p:nvPr>
        </p:nvSpPr>
        <p:spPr>
          <a:xfrm>
            <a:off x="6175534" y="1355408"/>
            <a:ext cx="5181600" cy="661986"/>
          </a:xfrm>
        </p:spPr>
        <p:txBody>
          <a:bodyPr/>
          <a:lstStyle>
            <a:lvl1pPr marL="50800" indent="0" algn="ctr">
              <a:buNone/>
              <a:defRPr lang="en-US" sz="2800" b="1" i="0" u="none" strike="noStrike" cap="none" dirty="0" smtClean="0">
                <a:solidFill>
                  <a:schemeClr val="accent1"/>
                </a:solidFill>
                <a:latin typeface="Roboto Light"/>
                <a:ea typeface="Roboto Light"/>
                <a:cs typeface="Roboto Light"/>
                <a:sym typeface="Roboto Light"/>
              </a:defRPr>
            </a:lvl1pPr>
          </a:lstStyle>
          <a:p>
            <a:pPr marL="50800" marR="0" lvl="0" indent="0" algn="ctr" rtl="0">
              <a:lnSpc>
                <a:spcPct val="90000"/>
              </a:lnSpc>
              <a:spcBef>
                <a:spcPts val="1000"/>
              </a:spcBef>
              <a:spcAft>
                <a:spcPts val="0"/>
              </a:spcAft>
              <a:buClr>
                <a:srgbClr val="595959"/>
              </a:buClr>
              <a:buSzPts val="2800"/>
              <a:buFont typeface="Arial" panose="020B0604020202020204" pitchFamily="34" charset="0"/>
              <a:buNone/>
            </a:pPr>
            <a:r>
              <a:rPr lang="en-US" dirty="0"/>
              <a:t>Click to edit Master text styles</a:t>
            </a:r>
          </a:p>
        </p:txBody>
      </p:sp>
      <p:sp>
        <p:nvSpPr>
          <p:cNvPr id="16" name="Text Placeholder 2"/>
          <p:cNvSpPr>
            <a:spLocks noGrp="1"/>
          </p:cNvSpPr>
          <p:nvPr>
            <p:ph type="body" sz="quarter" idx="15"/>
          </p:nvPr>
        </p:nvSpPr>
        <p:spPr>
          <a:xfrm>
            <a:off x="838200" y="1355408"/>
            <a:ext cx="5181600" cy="661986"/>
          </a:xfrm>
        </p:spPr>
        <p:txBody>
          <a:bodyPr/>
          <a:lstStyle>
            <a:lvl1pPr marL="50800" indent="0" algn="ctr">
              <a:buFont typeface="Arial" panose="020B0604020202020204" pitchFamily="34" charset="0"/>
              <a:buNone/>
              <a:defRPr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3668231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Red Text or Object 2" preserve="1" userDrawn="1">
  <p:cSld name="1_Red Text or Object 2">
    <p:spTree>
      <p:nvGrpSpPr>
        <p:cNvPr id="1" name="Shape 565"/>
        <p:cNvGrpSpPr/>
        <p:nvPr/>
      </p:nvGrpSpPr>
      <p:grpSpPr>
        <a:xfrm>
          <a:off x="0" y="0"/>
          <a:ext cx="0" cy="0"/>
          <a:chOff x="0" y="0"/>
          <a:chExt cx="0" cy="0"/>
        </a:xfrm>
      </p:grpSpPr>
      <p:sp>
        <p:nvSpPr>
          <p:cNvPr id="566" name="Google Shape;566;p34"/>
          <p:cNvSpPr/>
          <p:nvPr/>
        </p:nvSpPr>
        <p:spPr>
          <a:xfrm>
            <a:off x="874713" y="6356350"/>
            <a:ext cx="10444162" cy="54864"/>
          </a:xfrm>
          <a:prstGeom prst="rect">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7" name="Google Shape;567;p34"/>
          <p:cNvSpPr/>
          <p:nvPr/>
        </p:nvSpPr>
        <p:spPr>
          <a:xfrm>
            <a:off x="11279188" y="6356350"/>
            <a:ext cx="74612"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 name="Google Shape;568;p34"/>
          <p:cNvSpPr/>
          <p:nvPr/>
        </p:nvSpPr>
        <p:spPr>
          <a:xfrm>
            <a:off x="838200" y="6356350"/>
            <a:ext cx="74613"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9" name="Google Shape;569;p34"/>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70" name="Google Shape;570;p34"/>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571" name="Google Shape;571;p34"/>
          <p:cNvSpPr/>
          <p:nvPr/>
        </p:nvSpPr>
        <p:spPr>
          <a:xfrm>
            <a:off x="6527800" y="6356350"/>
            <a:ext cx="74613"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2" name="Google Shape;572;p34"/>
          <p:cNvSpPr/>
          <p:nvPr/>
        </p:nvSpPr>
        <p:spPr>
          <a:xfrm>
            <a:off x="5643563" y="6356350"/>
            <a:ext cx="76200"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3" name="Google Shape;573;p34"/>
          <p:cNvSpPr txBox="1">
            <a:spLocks noGrp="1"/>
          </p:cNvSpPr>
          <p:nvPr>
            <p:ph type="body" idx="1"/>
          </p:nvPr>
        </p:nvSpPr>
        <p:spPr>
          <a:xfrm>
            <a:off x="838200" y="2357119"/>
            <a:ext cx="5181600" cy="3819843"/>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595959"/>
              </a:buClr>
              <a:buSzPts val="2800"/>
              <a:buChar char="•"/>
              <a:defRPr sz="2000">
                <a:solidFill>
                  <a:srgbClr val="595959"/>
                </a:solidFill>
              </a:defRPr>
            </a:lvl1pPr>
            <a:lvl2pPr marL="914400" lvl="1" indent="-381000" algn="l">
              <a:lnSpc>
                <a:spcPct val="90000"/>
              </a:lnSpc>
              <a:spcBef>
                <a:spcPts val="500"/>
              </a:spcBef>
              <a:spcAft>
                <a:spcPts val="0"/>
              </a:spcAft>
              <a:buClr>
                <a:srgbClr val="595959"/>
              </a:buClr>
              <a:buSzPts val="2400"/>
              <a:buChar char="•"/>
              <a:defRPr>
                <a:solidFill>
                  <a:srgbClr val="595959"/>
                </a:solidFill>
              </a:defRPr>
            </a:lvl2pPr>
            <a:lvl3pPr marL="1371600" lvl="2" indent="-355600" algn="l">
              <a:lnSpc>
                <a:spcPct val="90000"/>
              </a:lnSpc>
              <a:spcBef>
                <a:spcPts val="500"/>
              </a:spcBef>
              <a:spcAft>
                <a:spcPts val="0"/>
              </a:spcAft>
              <a:buClr>
                <a:srgbClr val="595959"/>
              </a:buClr>
              <a:buSzPts val="2000"/>
              <a:buChar char="•"/>
              <a:defRPr>
                <a:solidFill>
                  <a:srgbClr val="595959"/>
                </a:solidFill>
              </a:defRPr>
            </a:lvl3pPr>
            <a:lvl4pPr marL="1828800" lvl="3" indent="-342900" algn="l">
              <a:lnSpc>
                <a:spcPct val="90000"/>
              </a:lnSpc>
              <a:spcBef>
                <a:spcPts val="500"/>
              </a:spcBef>
              <a:spcAft>
                <a:spcPts val="0"/>
              </a:spcAft>
              <a:buClr>
                <a:srgbClr val="595959"/>
              </a:buClr>
              <a:buSzPts val="1800"/>
              <a:buChar char="•"/>
              <a:defRPr>
                <a:solidFill>
                  <a:srgbClr val="595959"/>
                </a:solidFill>
              </a:defRPr>
            </a:lvl4pPr>
            <a:lvl5pPr marL="2286000" lvl="4" indent="-342900" algn="l">
              <a:lnSpc>
                <a:spcPct val="90000"/>
              </a:lnSpc>
              <a:spcBef>
                <a:spcPts val="500"/>
              </a:spcBef>
              <a:spcAft>
                <a:spcPts val="0"/>
              </a:spcAft>
              <a:buClr>
                <a:srgbClr val="595959"/>
              </a:buClr>
              <a:buSzPts val="1800"/>
              <a:buChar char="•"/>
              <a:defRPr>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74" name="Google Shape;574;p34"/>
          <p:cNvSpPr txBox="1">
            <a:spLocks noGrp="1"/>
          </p:cNvSpPr>
          <p:nvPr>
            <p:ph type="body" idx="2"/>
          </p:nvPr>
        </p:nvSpPr>
        <p:spPr>
          <a:xfrm>
            <a:off x="6172200" y="2357119"/>
            <a:ext cx="5181600" cy="3819843"/>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595959"/>
              </a:buClr>
              <a:buSzPts val="2800"/>
              <a:buChar char="•"/>
              <a:defRPr sz="2000">
                <a:solidFill>
                  <a:srgbClr val="595959"/>
                </a:solidFill>
              </a:defRPr>
            </a:lvl1pPr>
            <a:lvl2pPr marL="914400" lvl="1" indent="-381000" algn="l">
              <a:lnSpc>
                <a:spcPct val="90000"/>
              </a:lnSpc>
              <a:spcBef>
                <a:spcPts val="500"/>
              </a:spcBef>
              <a:spcAft>
                <a:spcPts val="0"/>
              </a:spcAft>
              <a:buClr>
                <a:srgbClr val="595959"/>
              </a:buClr>
              <a:buSzPts val="2400"/>
              <a:buChar char="•"/>
              <a:defRPr>
                <a:solidFill>
                  <a:srgbClr val="595959"/>
                </a:solidFill>
              </a:defRPr>
            </a:lvl2pPr>
            <a:lvl3pPr marL="1371600" lvl="2" indent="-355600" algn="l">
              <a:lnSpc>
                <a:spcPct val="90000"/>
              </a:lnSpc>
              <a:spcBef>
                <a:spcPts val="500"/>
              </a:spcBef>
              <a:spcAft>
                <a:spcPts val="0"/>
              </a:spcAft>
              <a:buClr>
                <a:srgbClr val="595959"/>
              </a:buClr>
              <a:buSzPts val="2000"/>
              <a:buChar char="•"/>
              <a:defRPr>
                <a:solidFill>
                  <a:srgbClr val="595959"/>
                </a:solidFill>
              </a:defRPr>
            </a:lvl3pPr>
            <a:lvl4pPr marL="1828800" lvl="3" indent="-342900" algn="l">
              <a:lnSpc>
                <a:spcPct val="90000"/>
              </a:lnSpc>
              <a:spcBef>
                <a:spcPts val="500"/>
              </a:spcBef>
              <a:spcAft>
                <a:spcPts val="0"/>
              </a:spcAft>
              <a:buClr>
                <a:srgbClr val="595959"/>
              </a:buClr>
              <a:buSzPts val="1800"/>
              <a:buChar char="•"/>
              <a:defRPr>
                <a:solidFill>
                  <a:srgbClr val="595959"/>
                </a:solidFill>
              </a:defRPr>
            </a:lvl4pPr>
            <a:lvl5pPr marL="2286000" lvl="4" indent="-342900" algn="l">
              <a:lnSpc>
                <a:spcPct val="90000"/>
              </a:lnSpc>
              <a:spcBef>
                <a:spcPts val="500"/>
              </a:spcBef>
              <a:spcAft>
                <a:spcPts val="0"/>
              </a:spcAft>
              <a:buClr>
                <a:srgbClr val="595959"/>
              </a:buClr>
              <a:buSzPts val="1800"/>
              <a:buChar char="•"/>
              <a:defRPr>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75" name="Google Shape;575;p34"/>
          <p:cNvSpPr txBox="1">
            <a:spLocks noGrp="1"/>
          </p:cNvSpPr>
          <p:nvPr>
            <p:ph type="title"/>
          </p:nvPr>
        </p:nvSpPr>
        <p:spPr>
          <a:xfrm>
            <a:off x="838200" y="253366"/>
            <a:ext cx="10515600" cy="91380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sz="4000" b="1">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576" name="Google Shape;576;p34"/>
          <p:cNvSpPr txBox="1">
            <a:spLocks noGrp="1"/>
          </p:cNvSpPr>
          <p:nvPr>
            <p:ph type="sldNum" idx="12"/>
          </p:nvPr>
        </p:nvSpPr>
        <p:spPr>
          <a:xfrm>
            <a:off x="9012555" y="6436519"/>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
        <p:nvSpPr>
          <p:cNvPr id="15" name="Text Placeholder 2"/>
          <p:cNvSpPr>
            <a:spLocks noGrp="1"/>
          </p:cNvSpPr>
          <p:nvPr>
            <p:ph type="body" sz="quarter" idx="14"/>
          </p:nvPr>
        </p:nvSpPr>
        <p:spPr>
          <a:xfrm>
            <a:off x="6175534" y="1355408"/>
            <a:ext cx="5181600" cy="661986"/>
          </a:xfrm>
        </p:spPr>
        <p:txBody>
          <a:bodyPr/>
          <a:lstStyle>
            <a:lvl1pPr marL="50800" indent="0" algn="ctr">
              <a:buNone/>
              <a:defRPr lang="en-US" sz="2800" b="1" i="0" u="none" strike="noStrike" cap="none" dirty="0" smtClean="0">
                <a:solidFill>
                  <a:srgbClr val="0197A1"/>
                </a:solidFill>
                <a:latin typeface="Roboto Light"/>
                <a:ea typeface="Roboto Light"/>
                <a:cs typeface="Roboto Light"/>
                <a:sym typeface="Roboto Light"/>
              </a:defRPr>
            </a:lvl1pPr>
          </a:lstStyle>
          <a:p>
            <a:pPr marL="50800" marR="0" lvl="0" indent="0" algn="ctr" rtl="0">
              <a:lnSpc>
                <a:spcPct val="90000"/>
              </a:lnSpc>
              <a:spcBef>
                <a:spcPts val="1000"/>
              </a:spcBef>
              <a:spcAft>
                <a:spcPts val="0"/>
              </a:spcAft>
              <a:buClr>
                <a:srgbClr val="595959"/>
              </a:buClr>
              <a:buSzPts val="2800"/>
              <a:buFont typeface="Arial" panose="020B0604020202020204" pitchFamily="34" charset="0"/>
              <a:buNone/>
            </a:pPr>
            <a:r>
              <a:rPr lang="en-US" dirty="0"/>
              <a:t>Click to edit Master text styles</a:t>
            </a:r>
          </a:p>
        </p:txBody>
      </p:sp>
      <p:sp>
        <p:nvSpPr>
          <p:cNvPr id="16" name="Text Placeholder 2"/>
          <p:cNvSpPr>
            <a:spLocks noGrp="1"/>
          </p:cNvSpPr>
          <p:nvPr>
            <p:ph type="body" sz="quarter" idx="15"/>
          </p:nvPr>
        </p:nvSpPr>
        <p:spPr>
          <a:xfrm>
            <a:off x="838200" y="1355408"/>
            <a:ext cx="5181600" cy="661986"/>
          </a:xfrm>
        </p:spPr>
        <p:txBody>
          <a:bodyPr/>
          <a:lstStyle>
            <a:lvl1pPr marL="50800" indent="0" algn="ctr">
              <a:buFont typeface="Arial" panose="020B0604020202020204" pitchFamily="34" charset="0"/>
              <a:buNone/>
              <a:defRPr b="1">
                <a:solidFill>
                  <a:srgbClr val="0197A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59749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Red Text or Object 2" preserve="1" userDrawn="1">
  <p:cSld name="1_Red Text or Object 2">
    <p:spTree>
      <p:nvGrpSpPr>
        <p:cNvPr id="1" name="Shape 565"/>
        <p:cNvGrpSpPr/>
        <p:nvPr/>
      </p:nvGrpSpPr>
      <p:grpSpPr>
        <a:xfrm>
          <a:off x="0" y="0"/>
          <a:ext cx="0" cy="0"/>
          <a:chOff x="0" y="0"/>
          <a:chExt cx="0" cy="0"/>
        </a:xfrm>
      </p:grpSpPr>
      <p:sp>
        <p:nvSpPr>
          <p:cNvPr id="566" name="Google Shape;566;p34"/>
          <p:cNvSpPr/>
          <p:nvPr/>
        </p:nvSpPr>
        <p:spPr>
          <a:xfrm>
            <a:off x="874713" y="6356350"/>
            <a:ext cx="10444162" cy="5486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7" name="Google Shape;567;p34"/>
          <p:cNvSpPr/>
          <p:nvPr/>
        </p:nvSpPr>
        <p:spPr>
          <a:xfrm>
            <a:off x="11279188" y="6356350"/>
            <a:ext cx="74612" cy="6826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 name="Google Shape;568;p34"/>
          <p:cNvSpPr/>
          <p:nvPr/>
        </p:nvSpPr>
        <p:spPr>
          <a:xfrm>
            <a:off x="838200" y="6356350"/>
            <a:ext cx="74613" cy="6826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9" name="Google Shape;569;p34"/>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70" name="Google Shape;570;p34"/>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571" name="Google Shape;571;p34"/>
          <p:cNvSpPr/>
          <p:nvPr/>
        </p:nvSpPr>
        <p:spPr>
          <a:xfrm>
            <a:off x="6527800" y="6356350"/>
            <a:ext cx="74613" cy="6826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2" name="Google Shape;572;p34"/>
          <p:cNvSpPr/>
          <p:nvPr/>
        </p:nvSpPr>
        <p:spPr>
          <a:xfrm>
            <a:off x="5643563" y="6356350"/>
            <a:ext cx="76200" cy="6826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3" name="Google Shape;573;p34"/>
          <p:cNvSpPr txBox="1">
            <a:spLocks noGrp="1"/>
          </p:cNvSpPr>
          <p:nvPr>
            <p:ph type="body" idx="1"/>
          </p:nvPr>
        </p:nvSpPr>
        <p:spPr>
          <a:xfrm>
            <a:off x="838200" y="2357119"/>
            <a:ext cx="5181600" cy="3819843"/>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595959"/>
              </a:buClr>
              <a:buSzPts val="2800"/>
              <a:buChar char="•"/>
              <a:defRPr sz="2000">
                <a:solidFill>
                  <a:srgbClr val="595959"/>
                </a:solidFill>
              </a:defRPr>
            </a:lvl1pPr>
            <a:lvl2pPr marL="914400" lvl="1" indent="-381000" algn="l">
              <a:lnSpc>
                <a:spcPct val="90000"/>
              </a:lnSpc>
              <a:spcBef>
                <a:spcPts val="500"/>
              </a:spcBef>
              <a:spcAft>
                <a:spcPts val="0"/>
              </a:spcAft>
              <a:buClr>
                <a:srgbClr val="595959"/>
              </a:buClr>
              <a:buSzPts val="2400"/>
              <a:buChar char="•"/>
              <a:defRPr>
                <a:solidFill>
                  <a:srgbClr val="595959"/>
                </a:solidFill>
              </a:defRPr>
            </a:lvl2pPr>
            <a:lvl3pPr marL="1371600" lvl="2" indent="-355600" algn="l">
              <a:lnSpc>
                <a:spcPct val="90000"/>
              </a:lnSpc>
              <a:spcBef>
                <a:spcPts val="500"/>
              </a:spcBef>
              <a:spcAft>
                <a:spcPts val="0"/>
              </a:spcAft>
              <a:buClr>
                <a:srgbClr val="595959"/>
              </a:buClr>
              <a:buSzPts val="2000"/>
              <a:buChar char="•"/>
              <a:defRPr>
                <a:solidFill>
                  <a:srgbClr val="595959"/>
                </a:solidFill>
              </a:defRPr>
            </a:lvl3pPr>
            <a:lvl4pPr marL="1828800" lvl="3" indent="-342900" algn="l">
              <a:lnSpc>
                <a:spcPct val="90000"/>
              </a:lnSpc>
              <a:spcBef>
                <a:spcPts val="500"/>
              </a:spcBef>
              <a:spcAft>
                <a:spcPts val="0"/>
              </a:spcAft>
              <a:buClr>
                <a:srgbClr val="595959"/>
              </a:buClr>
              <a:buSzPts val="1800"/>
              <a:buChar char="•"/>
              <a:defRPr>
                <a:solidFill>
                  <a:srgbClr val="595959"/>
                </a:solidFill>
              </a:defRPr>
            </a:lvl4pPr>
            <a:lvl5pPr marL="2286000" lvl="4" indent="-342900" algn="l">
              <a:lnSpc>
                <a:spcPct val="90000"/>
              </a:lnSpc>
              <a:spcBef>
                <a:spcPts val="500"/>
              </a:spcBef>
              <a:spcAft>
                <a:spcPts val="0"/>
              </a:spcAft>
              <a:buClr>
                <a:srgbClr val="595959"/>
              </a:buClr>
              <a:buSzPts val="1800"/>
              <a:buChar char="•"/>
              <a:defRPr>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74" name="Google Shape;574;p34"/>
          <p:cNvSpPr txBox="1">
            <a:spLocks noGrp="1"/>
          </p:cNvSpPr>
          <p:nvPr>
            <p:ph type="body" idx="2"/>
          </p:nvPr>
        </p:nvSpPr>
        <p:spPr>
          <a:xfrm>
            <a:off x="6172200" y="2357119"/>
            <a:ext cx="5181600" cy="3819843"/>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595959"/>
              </a:buClr>
              <a:buSzPts val="2800"/>
              <a:buChar char="•"/>
              <a:defRPr sz="2000">
                <a:solidFill>
                  <a:srgbClr val="595959"/>
                </a:solidFill>
              </a:defRPr>
            </a:lvl1pPr>
            <a:lvl2pPr marL="914400" lvl="1" indent="-381000" algn="l">
              <a:lnSpc>
                <a:spcPct val="90000"/>
              </a:lnSpc>
              <a:spcBef>
                <a:spcPts val="500"/>
              </a:spcBef>
              <a:spcAft>
                <a:spcPts val="0"/>
              </a:spcAft>
              <a:buClr>
                <a:srgbClr val="595959"/>
              </a:buClr>
              <a:buSzPts val="2400"/>
              <a:buChar char="•"/>
              <a:defRPr>
                <a:solidFill>
                  <a:srgbClr val="595959"/>
                </a:solidFill>
              </a:defRPr>
            </a:lvl2pPr>
            <a:lvl3pPr marL="1371600" lvl="2" indent="-355600" algn="l">
              <a:lnSpc>
                <a:spcPct val="90000"/>
              </a:lnSpc>
              <a:spcBef>
                <a:spcPts val="500"/>
              </a:spcBef>
              <a:spcAft>
                <a:spcPts val="0"/>
              </a:spcAft>
              <a:buClr>
                <a:srgbClr val="595959"/>
              </a:buClr>
              <a:buSzPts val="2000"/>
              <a:buChar char="•"/>
              <a:defRPr>
                <a:solidFill>
                  <a:srgbClr val="595959"/>
                </a:solidFill>
              </a:defRPr>
            </a:lvl3pPr>
            <a:lvl4pPr marL="1828800" lvl="3" indent="-342900" algn="l">
              <a:lnSpc>
                <a:spcPct val="90000"/>
              </a:lnSpc>
              <a:spcBef>
                <a:spcPts val="500"/>
              </a:spcBef>
              <a:spcAft>
                <a:spcPts val="0"/>
              </a:spcAft>
              <a:buClr>
                <a:srgbClr val="595959"/>
              </a:buClr>
              <a:buSzPts val="1800"/>
              <a:buChar char="•"/>
              <a:defRPr>
                <a:solidFill>
                  <a:srgbClr val="595959"/>
                </a:solidFill>
              </a:defRPr>
            </a:lvl4pPr>
            <a:lvl5pPr marL="2286000" lvl="4" indent="-342900" algn="l">
              <a:lnSpc>
                <a:spcPct val="90000"/>
              </a:lnSpc>
              <a:spcBef>
                <a:spcPts val="500"/>
              </a:spcBef>
              <a:spcAft>
                <a:spcPts val="0"/>
              </a:spcAft>
              <a:buClr>
                <a:srgbClr val="595959"/>
              </a:buClr>
              <a:buSzPts val="1800"/>
              <a:buChar char="•"/>
              <a:defRPr>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75" name="Google Shape;575;p34"/>
          <p:cNvSpPr txBox="1">
            <a:spLocks noGrp="1"/>
          </p:cNvSpPr>
          <p:nvPr>
            <p:ph type="title"/>
          </p:nvPr>
        </p:nvSpPr>
        <p:spPr>
          <a:xfrm>
            <a:off x="838200" y="253366"/>
            <a:ext cx="10515600" cy="91380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sz="4000" b="1">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576" name="Google Shape;576;p34"/>
          <p:cNvSpPr txBox="1">
            <a:spLocks noGrp="1"/>
          </p:cNvSpPr>
          <p:nvPr>
            <p:ph type="sldNum" idx="12"/>
          </p:nvPr>
        </p:nvSpPr>
        <p:spPr>
          <a:xfrm>
            <a:off x="9012555" y="6436519"/>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
        <p:nvSpPr>
          <p:cNvPr id="15" name="Text Placeholder 2"/>
          <p:cNvSpPr>
            <a:spLocks noGrp="1"/>
          </p:cNvSpPr>
          <p:nvPr>
            <p:ph type="body" sz="quarter" idx="14"/>
          </p:nvPr>
        </p:nvSpPr>
        <p:spPr>
          <a:xfrm>
            <a:off x="6175534" y="1355408"/>
            <a:ext cx="5181600" cy="661986"/>
          </a:xfrm>
        </p:spPr>
        <p:txBody>
          <a:bodyPr/>
          <a:lstStyle>
            <a:lvl1pPr marL="50800" indent="0" algn="ctr">
              <a:buNone/>
              <a:defRPr lang="en-US" sz="2800" b="1" i="0" u="none" strike="noStrike" cap="none" dirty="0" smtClean="0">
                <a:solidFill>
                  <a:srgbClr val="0197A1"/>
                </a:solidFill>
                <a:latin typeface="Roboto Light"/>
                <a:ea typeface="Roboto Light"/>
                <a:cs typeface="Roboto Light"/>
                <a:sym typeface="Roboto Light"/>
              </a:defRPr>
            </a:lvl1pPr>
          </a:lstStyle>
          <a:p>
            <a:pPr marL="50800" marR="0" lvl="0" indent="0" algn="ctr" rtl="0">
              <a:lnSpc>
                <a:spcPct val="90000"/>
              </a:lnSpc>
              <a:spcBef>
                <a:spcPts val="1000"/>
              </a:spcBef>
              <a:spcAft>
                <a:spcPts val="0"/>
              </a:spcAft>
              <a:buClr>
                <a:srgbClr val="595959"/>
              </a:buClr>
              <a:buSzPts val="2800"/>
              <a:buFont typeface="Arial" panose="020B0604020202020204" pitchFamily="34" charset="0"/>
              <a:buNone/>
            </a:pPr>
            <a:r>
              <a:rPr lang="en-US" dirty="0"/>
              <a:t>Click to edit Master text styles</a:t>
            </a:r>
          </a:p>
        </p:txBody>
      </p:sp>
      <p:sp>
        <p:nvSpPr>
          <p:cNvPr id="16" name="Text Placeholder 2"/>
          <p:cNvSpPr>
            <a:spLocks noGrp="1"/>
          </p:cNvSpPr>
          <p:nvPr>
            <p:ph type="body" sz="quarter" idx="15"/>
          </p:nvPr>
        </p:nvSpPr>
        <p:spPr>
          <a:xfrm>
            <a:off x="838200" y="1355408"/>
            <a:ext cx="5181600" cy="661986"/>
          </a:xfrm>
        </p:spPr>
        <p:txBody>
          <a:bodyPr/>
          <a:lstStyle>
            <a:lvl1pPr marL="50800" indent="0" algn="ctr">
              <a:buFont typeface="Arial" panose="020B0604020202020204" pitchFamily="34" charset="0"/>
              <a:buNone/>
              <a:defRPr b="1">
                <a:solidFill>
                  <a:srgbClr val="0197A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3501126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25"/>
        <p:cNvGrpSpPr/>
        <p:nvPr/>
      </p:nvGrpSpPr>
      <p:grpSpPr>
        <a:xfrm>
          <a:off x="0" y="0"/>
          <a:ext cx="0" cy="0"/>
          <a:chOff x="0" y="0"/>
          <a:chExt cx="0" cy="0"/>
        </a:xfrm>
      </p:grpSpPr>
      <p:sp>
        <p:nvSpPr>
          <p:cNvPr id="426" name="Google Shape;426;p23"/>
          <p:cNvSpPr txBox="1">
            <a:spLocks noGrp="1"/>
          </p:cNvSpPr>
          <p:nvPr>
            <p:ph type="sldNum" idx="12"/>
          </p:nvPr>
        </p:nvSpPr>
        <p:spPr>
          <a:xfrm>
            <a:off x="8610600" y="6356350"/>
            <a:ext cx="25257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427" name="Google Shape;427;p23"/>
          <p:cNvSpPr/>
          <p:nvPr/>
        </p:nvSpPr>
        <p:spPr>
          <a:xfrm>
            <a:off x="0" y="0"/>
            <a:ext cx="12192000" cy="6858000"/>
          </a:xfrm>
          <a:prstGeom prst="rect">
            <a:avLst/>
          </a:prstGeom>
          <a:solidFill>
            <a:srgbClr val="ED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8" name="Google Shape;428;p23"/>
          <p:cNvSpPr txBox="1">
            <a:spLocks noGrp="1"/>
          </p:cNvSpPr>
          <p:nvPr>
            <p:ph type="title"/>
          </p:nvPr>
        </p:nvSpPr>
        <p:spPr>
          <a:xfrm>
            <a:off x="984529" y="2830662"/>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sz="6000" b="1">
                <a:solidFill>
                  <a:schemeClr val="lt1"/>
                </a:solidFill>
                <a:latin typeface="Roboto"/>
                <a:ea typeface="Roboto"/>
                <a:cs typeface="Roboto"/>
                <a:sym typeface="Roboto"/>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ustDataLst>
      <p:tags r:id="rId1"/>
    </p:custData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Yellow Title Only">
  <p:cSld name="Yellow Title Only">
    <p:spTree>
      <p:nvGrpSpPr>
        <p:cNvPr id="1" name="Shape 429"/>
        <p:cNvGrpSpPr/>
        <p:nvPr/>
      </p:nvGrpSpPr>
      <p:grpSpPr>
        <a:xfrm>
          <a:off x="0" y="0"/>
          <a:ext cx="0" cy="0"/>
          <a:chOff x="0" y="0"/>
          <a:chExt cx="0" cy="0"/>
        </a:xfrm>
      </p:grpSpPr>
      <p:sp>
        <p:nvSpPr>
          <p:cNvPr id="430" name="Google Shape;430;p24"/>
          <p:cNvSpPr/>
          <p:nvPr/>
        </p:nvSpPr>
        <p:spPr>
          <a:xfrm>
            <a:off x="874713" y="6356350"/>
            <a:ext cx="10444162" cy="54864"/>
          </a:xfrm>
          <a:prstGeom prst="rect">
            <a:avLst/>
          </a:prstGeom>
          <a:solidFill>
            <a:srgbClr val="ED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p24"/>
          <p:cNvSpPr/>
          <p:nvPr/>
        </p:nvSpPr>
        <p:spPr>
          <a:xfrm>
            <a:off x="11279188" y="6356350"/>
            <a:ext cx="74612" cy="68263"/>
          </a:xfrm>
          <a:prstGeom prst="ellipse">
            <a:avLst/>
          </a:prstGeom>
          <a:solidFill>
            <a:srgbClr val="ED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2" name="Google Shape;432;p24"/>
          <p:cNvSpPr/>
          <p:nvPr/>
        </p:nvSpPr>
        <p:spPr>
          <a:xfrm>
            <a:off x="838200" y="6356350"/>
            <a:ext cx="74613" cy="68263"/>
          </a:xfrm>
          <a:prstGeom prst="ellipse">
            <a:avLst/>
          </a:prstGeom>
          <a:solidFill>
            <a:srgbClr val="ED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24"/>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4" name="Google Shape;434;p24"/>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435" name="Google Shape;435;p24"/>
          <p:cNvSpPr/>
          <p:nvPr/>
        </p:nvSpPr>
        <p:spPr>
          <a:xfrm>
            <a:off x="6527800" y="6356350"/>
            <a:ext cx="74613" cy="68263"/>
          </a:xfrm>
          <a:prstGeom prst="ellipse">
            <a:avLst/>
          </a:prstGeom>
          <a:solidFill>
            <a:srgbClr val="ED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p24"/>
          <p:cNvSpPr/>
          <p:nvPr/>
        </p:nvSpPr>
        <p:spPr>
          <a:xfrm>
            <a:off x="5643563" y="6356350"/>
            <a:ext cx="76200" cy="68263"/>
          </a:xfrm>
          <a:prstGeom prst="ellipse">
            <a:avLst/>
          </a:prstGeom>
          <a:solidFill>
            <a:srgbClr val="ED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7" name="Google Shape;437;p24"/>
          <p:cNvSpPr txBox="1">
            <a:spLocks noGrp="1"/>
          </p:cNvSpPr>
          <p:nvPr>
            <p:ph type="title"/>
          </p:nvPr>
        </p:nvSpPr>
        <p:spPr>
          <a:xfrm>
            <a:off x="838200" y="365126"/>
            <a:ext cx="10515600" cy="913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3200">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38" name="Google Shape;438;p24"/>
          <p:cNvSpPr txBox="1">
            <a:spLocks noGrp="1"/>
          </p:cNvSpPr>
          <p:nvPr>
            <p:ph type="sldNum" idx="12"/>
          </p:nvPr>
        </p:nvSpPr>
        <p:spPr>
          <a:xfrm>
            <a:off x="9002395" y="6411278"/>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ustDataLst>
      <p:tags r:id="rId1"/>
    </p:custData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439"/>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Red Main Points">
  <p:cSld name="Red Main Points">
    <p:spTree>
      <p:nvGrpSpPr>
        <p:cNvPr id="1" name="Shape 440"/>
        <p:cNvGrpSpPr/>
        <p:nvPr/>
      </p:nvGrpSpPr>
      <p:grpSpPr>
        <a:xfrm>
          <a:off x="0" y="0"/>
          <a:ext cx="0" cy="0"/>
          <a:chOff x="0" y="0"/>
          <a:chExt cx="0" cy="0"/>
        </a:xfrm>
      </p:grpSpPr>
      <p:sp>
        <p:nvSpPr>
          <p:cNvPr id="441" name="Google Shape;441;p26"/>
          <p:cNvSpPr/>
          <p:nvPr/>
        </p:nvSpPr>
        <p:spPr>
          <a:xfrm>
            <a:off x="874713" y="6356350"/>
            <a:ext cx="10444162" cy="54864"/>
          </a:xfrm>
          <a:prstGeom prst="rect">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26"/>
          <p:cNvSpPr/>
          <p:nvPr/>
        </p:nvSpPr>
        <p:spPr>
          <a:xfrm>
            <a:off x="11279188" y="6356350"/>
            <a:ext cx="74612"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3" name="Google Shape;443;p26"/>
          <p:cNvSpPr/>
          <p:nvPr/>
        </p:nvSpPr>
        <p:spPr>
          <a:xfrm>
            <a:off x="8382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p26"/>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45" name="Google Shape;445;p26"/>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446" name="Google Shape;446;p26"/>
          <p:cNvSpPr/>
          <p:nvPr/>
        </p:nvSpPr>
        <p:spPr>
          <a:xfrm>
            <a:off x="65278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7" name="Google Shape;447;p26"/>
          <p:cNvSpPr/>
          <p:nvPr/>
        </p:nvSpPr>
        <p:spPr>
          <a:xfrm>
            <a:off x="5643563" y="6356350"/>
            <a:ext cx="76200"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8" name="Google Shape;448;p26"/>
          <p:cNvSpPr/>
          <p:nvPr/>
        </p:nvSpPr>
        <p:spPr>
          <a:xfrm>
            <a:off x="833882" y="1748928"/>
            <a:ext cx="773113" cy="77311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C300"/>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26"/>
          <p:cNvSpPr/>
          <p:nvPr/>
        </p:nvSpPr>
        <p:spPr>
          <a:xfrm>
            <a:off x="848518" y="2749551"/>
            <a:ext cx="773113" cy="774700"/>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C300"/>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 name="Google Shape;450;p26"/>
          <p:cNvSpPr/>
          <p:nvPr/>
        </p:nvSpPr>
        <p:spPr>
          <a:xfrm>
            <a:off x="833882" y="3863976"/>
            <a:ext cx="773113" cy="773112"/>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C300"/>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451;p26"/>
          <p:cNvSpPr/>
          <p:nvPr/>
        </p:nvSpPr>
        <p:spPr>
          <a:xfrm>
            <a:off x="818928" y="4938969"/>
            <a:ext cx="773113" cy="77311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C300"/>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26"/>
          <p:cNvSpPr txBox="1">
            <a:spLocks noGrp="1"/>
          </p:cNvSpPr>
          <p:nvPr>
            <p:ph type="title"/>
          </p:nvPr>
        </p:nvSpPr>
        <p:spPr>
          <a:xfrm>
            <a:off x="764381" y="335485"/>
            <a:ext cx="10515600" cy="913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3200">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53" name="Google Shape;453;p26"/>
          <p:cNvSpPr txBox="1">
            <a:spLocks noGrp="1"/>
          </p:cNvSpPr>
          <p:nvPr>
            <p:ph type="body" idx="1"/>
          </p:nvPr>
        </p:nvSpPr>
        <p:spPr>
          <a:xfrm>
            <a:off x="1924226" y="1799067"/>
            <a:ext cx="9326562" cy="279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DC300"/>
              </a:buClr>
              <a:buSzPts val="2000"/>
              <a:buNone/>
              <a:defRPr sz="2000" b="1">
                <a:solidFill>
                  <a:srgbClr val="EDC300"/>
                </a:solidFill>
                <a:latin typeface="Roboto"/>
                <a:ea typeface="Roboto"/>
                <a:cs typeface="Roboto"/>
                <a:sym typeface="Roboto"/>
              </a:defRPr>
            </a:lvl1pPr>
            <a:lvl2pPr marL="914400" lvl="1" indent="-330200" algn="l">
              <a:lnSpc>
                <a:spcPct val="90000"/>
              </a:lnSpc>
              <a:spcBef>
                <a:spcPts val="500"/>
              </a:spcBef>
              <a:spcAft>
                <a:spcPts val="0"/>
              </a:spcAft>
              <a:buClr>
                <a:srgbClr val="595959"/>
              </a:buClr>
              <a:buSzPts val="1600"/>
              <a:buChar char="•"/>
              <a:defRPr sz="1600"/>
            </a:lvl2pPr>
            <a:lvl3pPr marL="1371600" lvl="2" indent="-304800" algn="l">
              <a:lnSpc>
                <a:spcPct val="90000"/>
              </a:lnSpc>
              <a:spcBef>
                <a:spcPts val="500"/>
              </a:spcBef>
              <a:spcAft>
                <a:spcPts val="0"/>
              </a:spcAft>
              <a:buClr>
                <a:srgbClr val="595959"/>
              </a:buClr>
              <a:buSzPts val="1200"/>
              <a:buChar char="•"/>
              <a:defRPr sz="1200">
                <a:solidFill>
                  <a:srgbClr val="595959"/>
                </a:solidFill>
                <a:latin typeface="Roboto"/>
                <a:ea typeface="Roboto"/>
                <a:cs typeface="Roboto"/>
                <a:sym typeface="Roboto"/>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4" name="Google Shape;454;p26"/>
          <p:cNvSpPr txBox="1">
            <a:spLocks noGrp="1"/>
          </p:cNvSpPr>
          <p:nvPr>
            <p:ph type="body" idx="2"/>
          </p:nvPr>
        </p:nvSpPr>
        <p:spPr>
          <a:xfrm>
            <a:off x="1924226" y="2740960"/>
            <a:ext cx="9326562" cy="279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DC300"/>
              </a:buClr>
              <a:buSzPts val="2000"/>
              <a:buNone/>
              <a:defRPr sz="2000" b="1">
                <a:solidFill>
                  <a:srgbClr val="EDC300"/>
                </a:solidFill>
                <a:latin typeface="Roboto"/>
                <a:ea typeface="Roboto"/>
                <a:cs typeface="Roboto"/>
                <a:sym typeface="Roboto"/>
              </a:defRPr>
            </a:lvl1pPr>
            <a:lvl2pPr marL="914400" lvl="1" indent="-330200" algn="l">
              <a:lnSpc>
                <a:spcPct val="90000"/>
              </a:lnSpc>
              <a:spcBef>
                <a:spcPts val="500"/>
              </a:spcBef>
              <a:spcAft>
                <a:spcPts val="0"/>
              </a:spcAft>
              <a:buClr>
                <a:srgbClr val="595959"/>
              </a:buClr>
              <a:buSzPts val="1600"/>
              <a:buChar char="•"/>
              <a:defRPr sz="1600"/>
            </a:lvl2pPr>
            <a:lvl3pPr marL="1371600" lvl="2" indent="-304800" algn="l">
              <a:lnSpc>
                <a:spcPct val="90000"/>
              </a:lnSpc>
              <a:spcBef>
                <a:spcPts val="500"/>
              </a:spcBef>
              <a:spcAft>
                <a:spcPts val="0"/>
              </a:spcAft>
              <a:buClr>
                <a:srgbClr val="595959"/>
              </a:buClr>
              <a:buSzPts val="1200"/>
              <a:buChar char="•"/>
              <a:defRPr sz="1200">
                <a:solidFill>
                  <a:srgbClr val="595959"/>
                </a:solidFill>
                <a:latin typeface="Roboto"/>
                <a:ea typeface="Roboto"/>
                <a:cs typeface="Roboto"/>
                <a:sym typeface="Roboto"/>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5" name="Google Shape;455;p26"/>
          <p:cNvSpPr txBox="1">
            <a:spLocks noGrp="1"/>
          </p:cNvSpPr>
          <p:nvPr>
            <p:ph type="body" idx="3"/>
          </p:nvPr>
        </p:nvSpPr>
        <p:spPr>
          <a:xfrm>
            <a:off x="1961136" y="3818044"/>
            <a:ext cx="9326562" cy="279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DC300"/>
              </a:buClr>
              <a:buSzPts val="2000"/>
              <a:buNone/>
              <a:defRPr sz="2000" b="1">
                <a:solidFill>
                  <a:srgbClr val="EDC300"/>
                </a:solidFill>
                <a:latin typeface="Roboto"/>
                <a:ea typeface="Roboto"/>
                <a:cs typeface="Roboto"/>
                <a:sym typeface="Roboto"/>
              </a:defRPr>
            </a:lvl1pPr>
            <a:lvl2pPr marL="914400" lvl="1" indent="-330200" algn="l">
              <a:lnSpc>
                <a:spcPct val="90000"/>
              </a:lnSpc>
              <a:spcBef>
                <a:spcPts val="500"/>
              </a:spcBef>
              <a:spcAft>
                <a:spcPts val="0"/>
              </a:spcAft>
              <a:buClr>
                <a:srgbClr val="595959"/>
              </a:buClr>
              <a:buSzPts val="1600"/>
              <a:buChar char="•"/>
              <a:defRPr sz="1600"/>
            </a:lvl2pPr>
            <a:lvl3pPr marL="1371600" lvl="2" indent="-304800" algn="l">
              <a:lnSpc>
                <a:spcPct val="90000"/>
              </a:lnSpc>
              <a:spcBef>
                <a:spcPts val="500"/>
              </a:spcBef>
              <a:spcAft>
                <a:spcPts val="0"/>
              </a:spcAft>
              <a:buClr>
                <a:srgbClr val="595959"/>
              </a:buClr>
              <a:buSzPts val="1200"/>
              <a:buChar char="•"/>
              <a:defRPr sz="1200">
                <a:solidFill>
                  <a:srgbClr val="595959"/>
                </a:solidFill>
                <a:latin typeface="Roboto"/>
                <a:ea typeface="Roboto"/>
                <a:cs typeface="Roboto"/>
                <a:sym typeface="Roboto"/>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6" name="Google Shape;456;p26"/>
          <p:cNvSpPr txBox="1">
            <a:spLocks noGrp="1"/>
          </p:cNvSpPr>
          <p:nvPr>
            <p:ph type="body" idx="4"/>
          </p:nvPr>
        </p:nvSpPr>
        <p:spPr>
          <a:xfrm>
            <a:off x="1961136" y="4938969"/>
            <a:ext cx="9326562" cy="279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DC300"/>
              </a:buClr>
              <a:buSzPts val="2000"/>
              <a:buNone/>
              <a:defRPr sz="2000" b="1">
                <a:solidFill>
                  <a:srgbClr val="EDC300"/>
                </a:solidFill>
                <a:latin typeface="Roboto"/>
                <a:ea typeface="Roboto"/>
                <a:cs typeface="Roboto"/>
                <a:sym typeface="Roboto"/>
              </a:defRPr>
            </a:lvl1pPr>
            <a:lvl2pPr marL="914400" lvl="1" indent="-330200" algn="l">
              <a:lnSpc>
                <a:spcPct val="90000"/>
              </a:lnSpc>
              <a:spcBef>
                <a:spcPts val="500"/>
              </a:spcBef>
              <a:spcAft>
                <a:spcPts val="0"/>
              </a:spcAft>
              <a:buClr>
                <a:srgbClr val="595959"/>
              </a:buClr>
              <a:buSzPts val="1600"/>
              <a:buChar char="•"/>
              <a:defRPr sz="1600"/>
            </a:lvl2pPr>
            <a:lvl3pPr marL="1371600" lvl="2" indent="-304800" algn="l">
              <a:lnSpc>
                <a:spcPct val="90000"/>
              </a:lnSpc>
              <a:spcBef>
                <a:spcPts val="500"/>
              </a:spcBef>
              <a:spcAft>
                <a:spcPts val="0"/>
              </a:spcAft>
              <a:buClr>
                <a:srgbClr val="595959"/>
              </a:buClr>
              <a:buSzPts val="1200"/>
              <a:buChar char="•"/>
              <a:defRPr sz="1200">
                <a:solidFill>
                  <a:srgbClr val="595959"/>
                </a:solidFill>
                <a:latin typeface="Roboto"/>
                <a:ea typeface="Roboto"/>
                <a:cs typeface="Roboto"/>
                <a:sym typeface="Roboto"/>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7" name="Google Shape;457;p26"/>
          <p:cNvSpPr txBox="1">
            <a:spLocks noGrp="1"/>
          </p:cNvSpPr>
          <p:nvPr>
            <p:ph type="sldNum" idx="12"/>
          </p:nvPr>
        </p:nvSpPr>
        <p:spPr>
          <a:xfrm>
            <a:off x="8971915" y="6390481"/>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
        <p:nvSpPr>
          <p:cNvPr id="458" name="Google Shape;458;p26"/>
          <p:cNvSpPr>
            <a:spLocks noGrp="1"/>
          </p:cNvSpPr>
          <p:nvPr>
            <p:ph type="pic" idx="5"/>
          </p:nvPr>
        </p:nvSpPr>
        <p:spPr>
          <a:xfrm>
            <a:off x="962218" y="1937582"/>
            <a:ext cx="486527" cy="3857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Roboto Light"/>
                <a:ea typeface="Roboto Light"/>
                <a:cs typeface="Roboto Light"/>
                <a:sym typeface="Roboto Light"/>
              </a:defRPr>
            </a:lvl1pPr>
            <a:lvl2pPr marR="0" lvl="1"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Roboto Light"/>
                <a:ea typeface="Roboto Light"/>
                <a:cs typeface="Roboto Light"/>
                <a:sym typeface="Roboto Light"/>
              </a:defRPr>
            </a:lvl2pPr>
            <a:lvl3pPr marR="0" lvl="2"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Roboto Light"/>
                <a:ea typeface="Roboto Light"/>
                <a:cs typeface="Roboto Light"/>
                <a:sym typeface="Roboto Light"/>
              </a:defRPr>
            </a:lvl3pPr>
            <a:lvl4pPr marR="0" lvl="3"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4pPr>
            <a:lvl5pPr marR="0" lvl="4"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9" name="Google Shape;459;p26"/>
          <p:cNvSpPr>
            <a:spLocks noGrp="1"/>
          </p:cNvSpPr>
          <p:nvPr>
            <p:ph type="pic" idx="6"/>
          </p:nvPr>
        </p:nvSpPr>
        <p:spPr>
          <a:xfrm>
            <a:off x="992758" y="2944877"/>
            <a:ext cx="484632" cy="38404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Roboto Light"/>
                <a:ea typeface="Roboto Light"/>
                <a:cs typeface="Roboto Light"/>
                <a:sym typeface="Roboto Light"/>
              </a:defRPr>
            </a:lvl1pPr>
            <a:lvl2pPr marR="0" lvl="1"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Roboto Light"/>
                <a:ea typeface="Roboto Light"/>
                <a:cs typeface="Roboto Light"/>
                <a:sym typeface="Roboto Light"/>
              </a:defRPr>
            </a:lvl2pPr>
            <a:lvl3pPr marR="0" lvl="2"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Roboto Light"/>
                <a:ea typeface="Roboto Light"/>
                <a:cs typeface="Roboto Light"/>
                <a:sym typeface="Roboto Light"/>
              </a:defRPr>
            </a:lvl3pPr>
            <a:lvl4pPr marR="0" lvl="3"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4pPr>
            <a:lvl5pPr marR="0" lvl="4"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0" name="Google Shape;460;p26"/>
          <p:cNvSpPr>
            <a:spLocks noGrp="1"/>
          </p:cNvSpPr>
          <p:nvPr>
            <p:ph type="pic" idx="7"/>
          </p:nvPr>
        </p:nvSpPr>
        <p:spPr>
          <a:xfrm>
            <a:off x="959420" y="3993227"/>
            <a:ext cx="484632" cy="38404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Roboto Light"/>
                <a:ea typeface="Roboto Light"/>
                <a:cs typeface="Roboto Light"/>
                <a:sym typeface="Roboto Light"/>
              </a:defRPr>
            </a:lvl1pPr>
            <a:lvl2pPr marR="0" lvl="1"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Roboto Light"/>
                <a:ea typeface="Roboto Light"/>
                <a:cs typeface="Roboto Light"/>
                <a:sym typeface="Roboto Light"/>
              </a:defRPr>
            </a:lvl2pPr>
            <a:lvl3pPr marR="0" lvl="2"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Roboto Light"/>
                <a:ea typeface="Roboto Light"/>
                <a:cs typeface="Roboto Light"/>
                <a:sym typeface="Roboto Light"/>
              </a:defRPr>
            </a:lvl3pPr>
            <a:lvl4pPr marR="0" lvl="3"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4pPr>
            <a:lvl5pPr marR="0" lvl="4"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1" name="Google Shape;461;p26"/>
          <p:cNvSpPr>
            <a:spLocks noGrp="1"/>
          </p:cNvSpPr>
          <p:nvPr>
            <p:ph type="pic" idx="8"/>
          </p:nvPr>
        </p:nvSpPr>
        <p:spPr>
          <a:xfrm>
            <a:off x="959420" y="5058031"/>
            <a:ext cx="493776" cy="38404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Roboto Light"/>
                <a:ea typeface="Roboto Light"/>
                <a:cs typeface="Roboto Light"/>
                <a:sym typeface="Roboto Light"/>
              </a:defRPr>
            </a:lvl1pPr>
            <a:lvl2pPr marR="0" lvl="1"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Roboto Light"/>
                <a:ea typeface="Roboto Light"/>
                <a:cs typeface="Roboto Light"/>
                <a:sym typeface="Roboto Light"/>
              </a:defRPr>
            </a:lvl2pPr>
            <a:lvl3pPr marR="0" lvl="2"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Roboto Light"/>
                <a:ea typeface="Roboto Light"/>
                <a:cs typeface="Roboto Light"/>
                <a:sym typeface="Roboto Light"/>
              </a:defRPr>
            </a:lvl3pPr>
            <a:lvl4pPr marR="0" lvl="3"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4pPr>
            <a:lvl5pPr marR="0" lvl="4"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ustDataLst>
      <p:tags r:id="rId1"/>
    </p:custData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Red Phone 1">
  <p:cSld name="Red Phone 1">
    <p:spTree>
      <p:nvGrpSpPr>
        <p:cNvPr id="1" name="Shape 462"/>
        <p:cNvGrpSpPr/>
        <p:nvPr/>
      </p:nvGrpSpPr>
      <p:grpSpPr>
        <a:xfrm>
          <a:off x="0" y="0"/>
          <a:ext cx="0" cy="0"/>
          <a:chOff x="0" y="0"/>
          <a:chExt cx="0" cy="0"/>
        </a:xfrm>
      </p:grpSpPr>
      <p:sp>
        <p:nvSpPr>
          <p:cNvPr id="463" name="Google Shape;463;p27"/>
          <p:cNvSpPr/>
          <p:nvPr/>
        </p:nvSpPr>
        <p:spPr>
          <a:xfrm>
            <a:off x="874713" y="6356350"/>
            <a:ext cx="10444162" cy="54864"/>
          </a:xfrm>
          <a:prstGeom prst="rect">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4" name="Google Shape;464;p27"/>
          <p:cNvSpPr/>
          <p:nvPr/>
        </p:nvSpPr>
        <p:spPr>
          <a:xfrm>
            <a:off x="11279188" y="6356350"/>
            <a:ext cx="74612"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5" name="Google Shape;465;p27"/>
          <p:cNvSpPr/>
          <p:nvPr/>
        </p:nvSpPr>
        <p:spPr>
          <a:xfrm>
            <a:off x="8382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6" name="Google Shape;466;p27"/>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7" name="Google Shape;467;p27"/>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468" name="Google Shape;468;p27"/>
          <p:cNvSpPr/>
          <p:nvPr/>
        </p:nvSpPr>
        <p:spPr>
          <a:xfrm>
            <a:off x="65278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9" name="Google Shape;469;p27"/>
          <p:cNvSpPr/>
          <p:nvPr/>
        </p:nvSpPr>
        <p:spPr>
          <a:xfrm>
            <a:off x="5643563" y="6356350"/>
            <a:ext cx="76200"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70" name="Google Shape;470;p27"/>
          <p:cNvPicPr preferRelativeResize="0"/>
          <p:nvPr/>
        </p:nvPicPr>
        <p:blipFill rotWithShape="1">
          <a:blip r:embed="rId4">
            <a:alphaModFix/>
          </a:blip>
          <a:srcRect/>
          <a:stretch/>
        </p:blipFill>
        <p:spPr>
          <a:xfrm>
            <a:off x="4841875" y="1765782"/>
            <a:ext cx="2586038" cy="4576762"/>
          </a:xfrm>
          <a:prstGeom prst="rect">
            <a:avLst/>
          </a:prstGeom>
          <a:noFill/>
          <a:ln>
            <a:noFill/>
          </a:ln>
        </p:spPr>
      </p:pic>
      <p:sp>
        <p:nvSpPr>
          <p:cNvPr id="471" name="Google Shape;471;p27"/>
          <p:cNvSpPr txBox="1">
            <a:spLocks noGrp="1"/>
          </p:cNvSpPr>
          <p:nvPr>
            <p:ph type="title"/>
          </p:nvPr>
        </p:nvSpPr>
        <p:spPr>
          <a:xfrm>
            <a:off x="838200" y="365126"/>
            <a:ext cx="10515600" cy="913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3200">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72" name="Google Shape;472;p27"/>
          <p:cNvSpPr>
            <a:spLocks noGrp="1"/>
          </p:cNvSpPr>
          <p:nvPr>
            <p:ph type="pic" idx="2"/>
          </p:nvPr>
        </p:nvSpPr>
        <p:spPr>
          <a:xfrm>
            <a:off x="5247926" y="2266255"/>
            <a:ext cx="1773936" cy="3176391"/>
          </a:xfrm>
          <a:prstGeom prst="rect">
            <a:avLst/>
          </a:prstGeom>
          <a:noFill/>
          <a:ln w="2857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2800"/>
              <a:buFont typeface="Arial"/>
              <a:buNone/>
              <a:defRPr sz="2800" b="0" i="0" u="none" strike="noStrike" cap="none">
                <a:solidFill>
                  <a:srgbClr val="595959"/>
                </a:solidFill>
                <a:latin typeface="Roboto Light"/>
                <a:ea typeface="Roboto Light"/>
                <a:cs typeface="Roboto Light"/>
                <a:sym typeface="Roboto Light"/>
              </a:defRPr>
            </a:lvl1pPr>
            <a:lvl2pPr marR="0" lvl="1"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Roboto Light"/>
                <a:ea typeface="Roboto Light"/>
                <a:cs typeface="Roboto Light"/>
                <a:sym typeface="Roboto Light"/>
              </a:defRPr>
            </a:lvl2pPr>
            <a:lvl3pPr marR="0" lvl="2"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Roboto Light"/>
                <a:ea typeface="Roboto Light"/>
                <a:cs typeface="Roboto Light"/>
                <a:sym typeface="Roboto Light"/>
              </a:defRPr>
            </a:lvl3pPr>
            <a:lvl4pPr marR="0" lvl="3"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4pPr>
            <a:lvl5pPr marR="0" lvl="4"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3" name="Google Shape;473;p27"/>
          <p:cNvSpPr txBox="1">
            <a:spLocks noGrp="1"/>
          </p:cNvSpPr>
          <p:nvPr>
            <p:ph type="sldNum" idx="12"/>
          </p:nvPr>
        </p:nvSpPr>
        <p:spPr>
          <a:xfrm>
            <a:off x="9032875" y="6422698"/>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
        <p:nvSpPr>
          <p:cNvPr id="474" name="Google Shape;474;p27"/>
          <p:cNvSpPr txBox="1">
            <a:spLocks noGrp="1"/>
          </p:cNvSpPr>
          <p:nvPr>
            <p:ph type="body" idx="1"/>
          </p:nvPr>
        </p:nvSpPr>
        <p:spPr>
          <a:xfrm>
            <a:off x="852894" y="3358356"/>
            <a:ext cx="4003675" cy="992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EDC300"/>
              </a:buClr>
              <a:buSzPts val="1600"/>
              <a:buNone/>
              <a:defRPr sz="1600" b="1">
                <a:solidFill>
                  <a:srgbClr val="EDC300"/>
                </a:solidFill>
                <a:latin typeface="Roboto"/>
                <a:ea typeface="Roboto"/>
                <a:cs typeface="Roboto"/>
                <a:sym typeface="Roboto"/>
              </a:defRPr>
            </a:lvl1pPr>
            <a:lvl2pPr marL="914400" lvl="1" indent="-228600" algn="r">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5" name="Google Shape;475;p27"/>
          <p:cNvSpPr txBox="1">
            <a:spLocks noGrp="1"/>
          </p:cNvSpPr>
          <p:nvPr>
            <p:ph type="body" idx="3"/>
          </p:nvPr>
        </p:nvSpPr>
        <p:spPr>
          <a:xfrm>
            <a:off x="867588" y="4569152"/>
            <a:ext cx="4003675" cy="992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EDC300"/>
              </a:buClr>
              <a:buSzPts val="1600"/>
              <a:buNone/>
              <a:defRPr sz="1600" b="1">
                <a:solidFill>
                  <a:srgbClr val="EDC300"/>
                </a:solidFill>
                <a:latin typeface="Roboto"/>
                <a:ea typeface="Roboto"/>
                <a:cs typeface="Roboto"/>
                <a:sym typeface="Roboto"/>
              </a:defRPr>
            </a:lvl1pPr>
            <a:lvl2pPr marL="914400" lvl="1" indent="-228600" algn="r">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6" name="Google Shape;476;p27"/>
          <p:cNvSpPr txBox="1">
            <a:spLocks noGrp="1"/>
          </p:cNvSpPr>
          <p:nvPr>
            <p:ph type="body" idx="4"/>
          </p:nvPr>
        </p:nvSpPr>
        <p:spPr>
          <a:xfrm>
            <a:off x="852894" y="2153640"/>
            <a:ext cx="4003675" cy="992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EDC300"/>
              </a:buClr>
              <a:buSzPts val="1600"/>
              <a:buFont typeface="Roboto"/>
              <a:buNone/>
              <a:defRPr sz="1600" b="1">
                <a:solidFill>
                  <a:srgbClr val="EDC300"/>
                </a:solidFill>
                <a:latin typeface="Roboto"/>
                <a:ea typeface="Roboto"/>
                <a:cs typeface="Roboto"/>
                <a:sym typeface="Roboto"/>
              </a:defRPr>
            </a:lvl1pPr>
            <a:lvl2pPr marL="914400" lvl="1" indent="-228600" algn="r">
              <a:lnSpc>
                <a:spcPct val="90000"/>
              </a:lnSpc>
              <a:spcBef>
                <a:spcPts val="500"/>
              </a:spcBef>
              <a:spcAft>
                <a:spcPts val="0"/>
              </a:spcAft>
              <a:buClr>
                <a:schemeClr val="dk1"/>
              </a:buClr>
              <a:buSzPts val="1200"/>
              <a:buFont typeface="Roboto Light"/>
              <a:buNone/>
              <a:defRPr sz="1200">
                <a:solidFill>
                  <a:schemeClr val="dk1"/>
                </a:solidFill>
                <a:latin typeface="Roboto Light"/>
                <a:ea typeface="Roboto Light"/>
                <a:cs typeface="Roboto Light"/>
                <a:sym typeface="Roboto Light"/>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7" name="Google Shape;477;p27"/>
          <p:cNvSpPr txBox="1">
            <a:spLocks noGrp="1"/>
          </p:cNvSpPr>
          <p:nvPr>
            <p:ph type="body" idx="5"/>
          </p:nvPr>
        </p:nvSpPr>
        <p:spPr>
          <a:xfrm>
            <a:off x="7350125" y="3381449"/>
            <a:ext cx="4003675" cy="9921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DC300"/>
              </a:buClr>
              <a:buSzPts val="1600"/>
              <a:buNone/>
              <a:defRPr sz="1600" b="1">
                <a:solidFill>
                  <a:srgbClr val="EDC300"/>
                </a:solidFill>
                <a:latin typeface="Roboto"/>
                <a:ea typeface="Roboto"/>
                <a:cs typeface="Roboto"/>
                <a:sym typeface="Roboto"/>
              </a:defRPr>
            </a:lvl1pPr>
            <a:lvl2pPr marL="914400" lvl="1" indent="-228600" algn="l">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8" name="Google Shape;478;p27"/>
          <p:cNvSpPr txBox="1">
            <a:spLocks noGrp="1"/>
          </p:cNvSpPr>
          <p:nvPr>
            <p:ph type="body" idx="6"/>
          </p:nvPr>
        </p:nvSpPr>
        <p:spPr>
          <a:xfrm>
            <a:off x="7350125" y="4635500"/>
            <a:ext cx="4003675" cy="9921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DC300"/>
              </a:buClr>
              <a:buSzPts val="1600"/>
              <a:buNone/>
              <a:defRPr sz="1600" b="1">
                <a:solidFill>
                  <a:srgbClr val="EDC300"/>
                </a:solidFill>
                <a:latin typeface="Roboto"/>
                <a:ea typeface="Roboto"/>
                <a:cs typeface="Roboto"/>
                <a:sym typeface="Roboto"/>
              </a:defRPr>
            </a:lvl1pPr>
            <a:lvl2pPr marL="914400" lvl="1" indent="-228600" algn="l">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9" name="Google Shape;479;p27"/>
          <p:cNvSpPr txBox="1">
            <a:spLocks noGrp="1"/>
          </p:cNvSpPr>
          <p:nvPr>
            <p:ph type="body" idx="7"/>
          </p:nvPr>
        </p:nvSpPr>
        <p:spPr>
          <a:xfrm>
            <a:off x="7350124" y="2145834"/>
            <a:ext cx="4003675" cy="9921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DC300"/>
              </a:buClr>
              <a:buSzPts val="1600"/>
              <a:buNone/>
              <a:defRPr sz="1600" b="1">
                <a:solidFill>
                  <a:srgbClr val="EDC300"/>
                </a:solidFill>
                <a:latin typeface="Roboto"/>
                <a:ea typeface="Roboto"/>
                <a:cs typeface="Roboto"/>
                <a:sym typeface="Roboto"/>
              </a:defRPr>
            </a:lvl1pPr>
            <a:lvl2pPr marL="914400" lvl="1" indent="-228600" algn="l">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70"/>
                                        </p:tgtEl>
                                        <p:attrNameLst>
                                          <p:attrName>style.visibility</p:attrName>
                                        </p:attrNameLst>
                                      </p:cBhvr>
                                      <p:to>
                                        <p:strVal val="visible"/>
                                      </p:to>
                                    </p:set>
                                    <p:anim calcmode="lin" valueType="num">
                                      <p:cBhvr additive="base">
                                        <p:cTn id="7" dur="1500"/>
                                        <p:tgtEl>
                                          <p:spTgt spid="4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reserve="1">
  <p:cSld name="2_Title Slide">
    <p:bg>
      <p:bgPr>
        <a:solidFill>
          <a:srgbClr val="FFFFFF"/>
        </a:solidFill>
        <a:effectLst/>
      </p:bgPr>
    </p:bg>
    <p:spTree>
      <p:nvGrpSpPr>
        <p:cNvPr id="1" name="Shape 18"/>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891263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Red Phone 2">
  <p:cSld name="Red Phone 2">
    <p:spTree>
      <p:nvGrpSpPr>
        <p:cNvPr id="1" name="Shape 480"/>
        <p:cNvGrpSpPr/>
        <p:nvPr/>
      </p:nvGrpSpPr>
      <p:grpSpPr>
        <a:xfrm>
          <a:off x="0" y="0"/>
          <a:ext cx="0" cy="0"/>
          <a:chOff x="0" y="0"/>
          <a:chExt cx="0" cy="0"/>
        </a:xfrm>
      </p:grpSpPr>
      <p:sp>
        <p:nvSpPr>
          <p:cNvPr id="481" name="Google Shape;481;p28"/>
          <p:cNvSpPr/>
          <p:nvPr/>
        </p:nvSpPr>
        <p:spPr>
          <a:xfrm>
            <a:off x="874713" y="6356350"/>
            <a:ext cx="10444162" cy="54864"/>
          </a:xfrm>
          <a:prstGeom prst="rect">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2" name="Google Shape;482;p28"/>
          <p:cNvSpPr/>
          <p:nvPr/>
        </p:nvSpPr>
        <p:spPr>
          <a:xfrm>
            <a:off x="11279188" y="6356350"/>
            <a:ext cx="74612"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3" name="Google Shape;483;p28"/>
          <p:cNvSpPr/>
          <p:nvPr/>
        </p:nvSpPr>
        <p:spPr>
          <a:xfrm>
            <a:off x="8382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4" name="Google Shape;484;p28"/>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85" name="Google Shape;485;p28"/>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486" name="Google Shape;486;p28"/>
          <p:cNvSpPr/>
          <p:nvPr/>
        </p:nvSpPr>
        <p:spPr>
          <a:xfrm>
            <a:off x="65278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7" name="Google Shape;487;p28"/>
          <p:cNvSpPr/>
          <p:nvPr/>
        </p:nvSpPr>
        <p:spPr>
          <a:xfrm>
            <a:off x="5643563" y="6356350"/>
            <a:ext cx="76200"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88" name="Google Shape;488;p28"/>
          <p:cNvPicPr preferRelativeResize="0"/>
          <p:nvPr/>
        </p:nvPicPr>
        <p:blipFill rotWithShape="1">
          <a:blip r:embed="rId4">
            <a:alphaModFix/>
          </a:blip>
          <a:srcRect/>
          <a:stretch/>
        </p:blipFill>
        <p:spPr>
          <a:xfrm>
            <a:off x="4841875" y="1751013"/>
            <a:ext cx="2586038" cy="4576762"/>
          </a:xfrm>
          <a:prstGeom prst="rect">
            <a:avLst/>
          </a:prstGeom>
          <a:noFill/>
          <a:ln>
            <a:noFill/>
          </a:ln>
        </p:spPr>
      </p:pic>
      <p:sp>
        <p:nvSpPr>
          <p:cNvPr id="489" name="Google Shape;489;p28"/>
          <p:cNvSpPr txBox="1">
            <a:spLocks noGrp="1"/>
          </p:cNvSpPr>
          <p:nvPr>
            <p:ph type="title"/>
          </p:nvPr>
        </p:nvSpPr>
        <p:spPr>
          <a:xfrm>
            <a:off x="838200" y="365126"/>
            <a:ext cx="10515600" cy="913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3200">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90" name="Google Shape;490;p28"/>
          <p:cNvSpPr>
            <a:spLocks noGrp="1"/>
          </p:cNvSpPr>
          <p:nvPr>
            <p:ph type="pic" idx="2"/>
          </p:nvPr>
        </p:nvSpPr>
        <p:spPr>
          <a:xfrm>
            <a:off x="5224464" y="2228253"/>
            <a:ext cx="1773936" cy="3176391"/>
          </a:xfrm>
          <a:prstGeom prst="rect">
            <a:avLst/>
          </a:prstGeom>
          <a:noFill/>
          <a:ln w="2857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2800"/>
              <a:buFont typeface="Arial"/>
              <a:buNone/>
              <a:defRPr sz="2800" b="0" i="0" u="none" strike="noStrike" cap="none">
                <a:solidFill>
                  <a:srgbClr val="595959"/>
                </a:solidFill>
                <a:latin typeface="Roboto Light"/>
                <a:ea typeface="Roboto Light"/>
                <a:cs typeface="Roboto Light"/>
                <a:sym typeface="Roboto Light"/>
              </a:defRPr>
            </a:lvl1pPr>
            <a:lvl2pPr marR="0" lvl="1"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Roboto Light"/>
                <a:ea typeface="Roboto Light"/>
                <a:cs typeface="Roboto Light"/>
                <a:sym typeface="Roboto Light"/>
              </a:defRPr>
            </a:lvl2pPr>
            <a:lvl3pPr marR="0" lvl="2"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Roboto Light"/>
                <a:ea typeface="Roboto Light"/>
                <a:cs typeface="Roboto Light"/>
                <a:sym typeface="Roboto Light"/>
              </a:defRPr>
            </a:lvl3pPr>
            <a:lvl4pPr marR="0" lvl="3"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4pPr>
            <a:lvl5pPr marR="0" lvl="4"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28"/>
          <p:cNvSpPr txBox="1">
            <a:spLocks noGrp="1"/>
          </p:cNvSpPr>
          <p:nvPr>
            <p:ph type="sldNum" idx="12"/>
          </p:nvPr>
        </p:nvSpPr>
        <p:spPr>
          <a:xfrm>
            <a:off x="9002395" y="6448425"/>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
        <p:nvSpPr>
          <p:cNvPr id="492" name="Google Shape;492;p28"/>
          <p:cNvSpPr txBox="1">
            <a:spLocks noGrp="1"/>
          </p:cNvSpPr>
          <p:nvPr>
            <p:ph type="body" idx="1"/>
          </p:nvPr>
        </p:nvSpPr>
        <p:spPr>
          <a:xfrm>
            <a:off x="990599" y="2263776"/>
            <a:ext cx="3851275" cy="1084262"/>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EDC300"/>
              </a:buClr>
              <a:buSzPts val="1600"/>
              <a:buNone/>
              <a:defRPr sz="1600" b="1">
                <a:solidFill>
                  <a:srgbClr val="EDC300"/>
                </a:solidFill>
                <a:latin typeface="Roboto"/>
                <a:ea typeface="Roboto"/>
                <a:cs typeface="Roboto"/>
                <a:sym typeface="Roboto"/>
              </a:defRPr>
            </a:lvl1pPr>
            <a:lvl2pPr marL="914400" lvl="1" indent="-228600" algn="r">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3" name="Google Shape;493;p28"/>
          <p:cNvSpPr txBox="1">
            <a:spLocks noGrp="1"/>
          </p:cNvSpPr>
          <p:nvPr>
            <p:ph type="body" idx="3"/>
          </p:nvPr>
        </p:nvSpPr>
        <p:spPr>
          <a:xfrm>
            <a:off x="990600" y="4560095"/>
            <a:ext cx="3851275" cy="1084262"/>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EDC300"/>
              </a:buClr>
              <a:buSzPts val="1600"/>
              <a:buNone/>
              <a:defRPr sz="1600" b="1">
                <a:solidFill>
                  <a:srgbClr val="EDC300"/>
                </a:solidFill>
                <a:latin typeface="Roboto"/>
                <a:ea typeface="Roboto"/>
                <a:cs typeface="Roboto"/>
                <a:sym typeface="Roboto"/>
              </a:defRPr>
            </a:lvl1pPr>
            <a:lvl2pPr marL="914400" lvl="1" indent="-228600" algn="r">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4" name="Google Shape;494;p28"/>
          <p:cNvSpPr txBox="1">
            <a:spLocks noGrp="1"/>
          </p:cNvSpPr>
          <p:nvPr>
            <p:ph type="body" idx="4"/>
          </p:nvPr>
        </p:nvSpPr>
        <p:spPr>
          <a:xfrm>
            <a:off x="7380989" y="3348038"/>
            <a:ext cx="3851275" cy="108426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DC300"/>
              </a:buClr>
              <a:buSzPts val="1600"/>
              <a:buNone/>
              <a:defRPr sz="1600" b="1">
                <a:solidFill>
                  <a:srgbClr val="EDC300"/>
                </a:solidFill>
                <a:latin typeface="Roboto"/>
                <a:ea typeface="Roboto"/>
                <a:cs typeface="Roboto"/>
                <a:sym typeface="Roboto"/>
              </a:defRPr>
            </a:lvl1pPr>
            <a:lvl2pPr marL="914400" lvl="1" indent="-228600" algn="l">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 calcmode="lin" valueType="num">
                                      <p:cBhvr additive="base">
                                        <p:cTn id="7" dur="1500"/>
                                        <p:tgtEl>
                                          <p:spTgt spid="4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Red Phone 3">
  <p:cSld name="Red Phone 3">
    <p:spTree>
      <p:nvGrpSpPr>
        <p:cNvPr id="1" name="Shape 495"/>
        <p:cNvGrpSpPr/>
        <p:nvPr/>
      </p:nvGrpSpPr>
      <p:grpSpPr>
        <a:xfrm>
          <a:off x="0" y="0"/>
          <a:ext cx="0" cy="0"/>
          <a:chOff x="0" y="0"/>
          <a:chExt cx="0" cy="0"/>
        </a:xfrm>
      </p:grpSpPr>
      <p:sp>
        <p:nvSpPr>
          <p:cNvPr id="496" name="Google Shape;496;p29"/>
          <p:cNvSpPr/>
          <p:nvPr/>
        </p:nvSpPr>
        <p:spPr>
          <a:xfrm>
            <a:off x="874713" y="6356350"/>
            <a:ext cx="10444162" cy="54864"/>
          </a:xfrm>
          <a:prstGeom prst="rect">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7" name="Google Shape;497;p29"/>
          <p:cNvSpPr/>
          <p:nvPr/>
        </p:nvSpPr>
        <p:spPr>
          <a:xfrm>
            <a:off x="11279188" y="6356350"/>
            <a:ext cx="74612"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8" name="Google Shape;498;p29"/>
          <p:cNvSpPr/>
          <p:nvPr/>
        </p:nvSpPr>
        <p:spPr>
          <a:xfrm>
            <a:off x="8382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9" name="Google Shape;499;p29"/>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00" name="Google Shape;500;p29"/>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501" name="Google Shape;501;p29"/>
          <p:cNvSpPr/>
          <p:nvPr/>
        </p:nvSpPr>
        <p:spPr>
          <a:xfrm>
            <a:off x="65278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2" name="Google Shape;502;p29"/>
          <p:cNvSpPr/>
          <p:nvPr/>
        </p:nvSpPr>
        <p:spPr>
          <a:xfrm>
            <a:off x="5643563" y="6356350"/>
            <a:ext cx="76200"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03" name="Google Shape;503;p29"/>
          <p:cNvPicPr preferRelativeResize="0"/>
          <p:nvPr/>
        </p:nvPicPr>
        <p:blipFill rotWithShape="1">
          <a:blip r:embed="rId4">
            <a:alphaModFix/>
          </a:blip>
          <a:srcRect/>
          <a:stretch/>
        </p:blipFill>
        <p:spPr>
          <a:xfrm>
            <a:off x="2882900" y="1751013"/>
            <a:ext cx="2586038" cy="4576762"/>
          </a:xfrm>
          <a:prstGeom prst="rect">
            <a:avLst/>
          </a:prstGeom>
          <a:noFill/>
          <a:ln>
            <a:noFill/>
          </a:ln>
        </p:spPr>
      </p:pic>
      <p:pic>
        <p:nvPicPr>
          <p:cNvPr id="504" name="Google Shape;504;p29"/>
          <p:cNvPicPr preferRelativeResize="0"/>
          <p:nvPr/>
        </p:nvPicPr>
        <p:blipFill rotWithShape="1">
          <a:blip r:embed="rId4">
            <a:alphaModFix/>
          </a:blip>
          <a:srcRect/>
          <a:stretch/>
        </p:blipFill>
        <p:spPr>
          <a:xfrm>
            <a:off x="590550" y="1751013"/>
            <a:ext cx="2586038" cy="4576762"/>
          </a:xfrm>
          <a:prstGeom prst="rect">
            <a:avLst/>
          </a:prstGeom>
          <a:noFill/>
          <a:ln>
            <a:noFill/>
          </a:ln>
        </p:spPr>
      </p:pic>
      <p:sp>
        <p:nvSpPr>
          <p:cNvPr id="505" name="Google Shape;505;p29"/>
          <p:cNvSpPr txBox="1">
            <a:spLocks noGrp="1"/>
          </p:cNvSpPr>
          <p:nvPr>
            <p:ph type="title"/>
          </p:nvPr>
        </p:nvSpPr>
        <p:spPr>
          <a:xfrm>
            <a:off x="838200" y="365126"/>
            <a:ext cx="10515600" cy="913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3200">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06" name="Google Shape;506;p29"/>
          <p:cNvSpPr>
            <a:spLocks noGrp="1"/>
          </p:cNvSpPr>
          <p:nvPr>
            <p:ph type="pic" idx="2"/>
          </p:nvPr>
        </p:nvSpPr>
        <p:spPr>
          <a:xfrm>
            <a:off x="969264" y="2249424"/>
            <a:ext cx="1783080" cy="3142456"/>
          </a:xfrm>
          <a:prstGeom prst="rect">
            <a:avLst/>
          </a:prstGeom>
          <a:noFill/>
          <a:ln w="2857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2800"/>
              <a:buFont typeface="Arial"/>
              <a:buNone/>
              <a:defRPr sz="2800" b="0" i="0" u="none" strike="noStrike" cap="none">
                <a:solidFill>
                  <a:srgbClr val="595959"/>
                </a:solidFill>
                <a:latin typeface="Roboto Light"/>
                <a:ea typeface="Roboto Light"/>
                <a:cs typeface="Roboto Light"/>
                <a:sym typeface="Roboto Light"/>
              </a:defRPr>
            </a:lvl1pPr>
            <a:lvl2pPr marR="0" lvl="1"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Roboto Light"/>
                <a:ea typeface="Roboto Light"/>
                <a:cs typeface="Roboto Light"/>
                <a:sym typeface="Roboto Light"/>
              </a:defRPr>
            </a:lvl2pPr>
            <a:lvl3pPr marR="0" lvl="2"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Roboto Light"/>
                <a:ea typeface="Roboto Light"/>
                <a:cs typeface="Roboto Light"/>
                <a:sym typeface="Roboto Light"/>
              </a:defRPr>
            </a:lvl3pPr>
            <a:lvl4pPr marR="0" lvl="3"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4pPr>
            <a:lvl5pPr marR="0" lvl="4"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29"/>
          <p:cNvSpPr>
            <a:spLocks noGrp="1"/>
          </p:cNvSpPr>
          <p:nvPr>
            <p:ph type="pic" idx="3"/>
          </p:nvPr>
        </p:nvSpPr>
        <p:spPr>
          <a:xfrm>
            <a:off x="3264408" y="2249424"/>
            <a:ext cx="1783080" cy="3143765"/>
          </a:xfrm>
          <a:prstGeom prst="rect">
            <a:avLst/>
          </a:prstGeom>
          <a:noFill/>
          <a:ln w="2857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2800"/>
              <a:buFont typeface="Arial"/>
              <a:buNone/>
              <a:defRPr sz="2800" b="0" i="0" u="none" strike="noStrike" cap="none">
                <a:solidFill>
                  <a:srgbClr val="595959"/>
                </a:solidFill>
                <a:latin typeface="Roboto Light"/>
                <a:ea typeface="Roboto Light"/>
                <a:cs typeface="Roboto Light"/>
                <a:sym typeface="Roboto Light"/>
              </a:defRPr>
            </a:lvl1pPr>
            <a:lvl2pPr marR="0" lvl="1"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Roboto Light"/>
                <a:ea typeface="Roboto Light"/>
                <a:cs typeface="Roboto Light"/>
                <a:sym typeface="Roboto Light"/>
              </a:defRPr>
            </a:lvl2pPr>
            <a:lvl3pPr marR="0" lvl="2"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Roboto Light"/>
                <a:ea typeface="Roboto Light"/>
                <a:cs typeface="Roboto Light"/>
                <a:sym typeface="Roboto Light"/>
              </a:defRPr>
            </a:lvl3pPr>
            <a:lvl4pPr marR="0" lvl="3"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4pPr>
            <a:lvl5pPr marR="0" lvl="4"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29"/>
          <p:cNvSpPr txBox="1">
            <a:spLocks noGrp="1"/>
          </p:cNvSpPr>
          <p:nvPr>
            <p:ph type="sldNum" idx="12"/>
          </p:nvPr>
        </p:nvSpPr>
        <p:spPr>
          <a:xfrm>
            <a:off x="9055100" y="6430169"/>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
        <p:nvSpPr>
          <p:cNvPr id="509" name="Google Shape;509;p29"/>
          <p:cNvSpPr txBox="1">
            <a:spLocks noGrp="1"/>
          </p:cNvSpPr>
          <p:nvPr>
            <p:ph type="body" idx="1"/>
          </p:nvPr>
        </p:nvSpPr>
        <p:spPr>
          <a:xfrm>
            <a:off x="5468938" y="1866505"/>
            <a:ext cx="5884862" cy="9461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DC300"/>
              </a:buClr>
              <a:buSzPts val="1600"/>
              <a:buNone/>
              <a:defRPr sz="1600" b="1">
                <a:solidFill>
                  <a:srgbClr val="EDC300"/>
                </a:solidFill>
                <a:latin typeface="Roboto"/>
                <a:ea typeface="Roboto"/>
                <a:cs typeface="Roboto"/>
                <a:sym typeface="Roboto"/>
              </a:defRPr>
            </a:lvl1pPr>
            <a:lvl2pPr marL="914400" lvl="1" indent="-228600" algn="l">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228600" algn="l">
              <a:lnSpc>
                <a:spcPct val="90000"/>
              </a:lnSpc>
              <a:spcBef>
                <a:spcPts val="500"/>
              </a:spcBef>
              <a:spcAft>
                <a:spcPts val="0"/>
              </a:spcAft>
              <a:buClr>
                <a:srgbClr val="595959"/>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0" name="Google Shape;510;p29"/>
          <p:cNvSpPr txBox="1">
            <a:spLocks noGrp="1"/>
          </p:cNvSpPr>
          <p:nvPr>
            <p:ph type="body" idx="4"/>
          </p:nvPr>
        </p:nvSpPr>
        <p:spPr>
          <a:xfrm>
            <a:off x="5483115" y="3211117"/>
            <a:ext cx="5884862" cy="9461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DC300"/>
              </a:buClr>
              <a:buSzPts val="1600"/>
              <a:buNone/>
              <a:defRPr sz="1600" b="1">
                <a:solidFill>
                  <a:srgbClr val="EDC300"/>
                </a:solidFill>
                <a:latin typeface="Roboto"/>
                <a:ea typeface="Roboto"/>
                <a:cs typeface="Roboto"/>
                <a:sym typeface="Roboto"/>
              </a:defRPr>
            </a:lvl1pPr>
            <a:lvl2pPr marL="914400" lvl="1" indent="-228600" algn="l">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228600" algn="l">
              <a:lnSpc>
                <a:spcPct val="90000"/>
              </a:lnSpc>
              <a:spcBef>
                <a:spcPts val="500"/>
              </a:spcBef>
              <a:spcAft>
                <a:spcPts val="0"/>
              </a:spcAft>
              <a:buClr>
                <a:srgbClr val="595959"/>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03"/>
                                        </p:tgtEl>
                                        <p:attrNameLst>
                                          <p:attrName>style.visibility</p:attrName>
                                        </p:attrNameLst>
                                      </p:cBhvr>
                                      <p:to>
                                        <p:strVal val="visible"/>
                                      </p:to>
                                    </p:set>
                                    <p:anim calcmode="lin" valueType="num">
                                      <p:cBhvr additive="base">
                                        <p:cTn id="7" dur="1500"/>
                                        <p:tgtEl>
                                          <p:spTgt spid="50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504"/>
                                        </p:tgtEl>
                                        <p:attrNameLst>
                                          <p:attrName>style.visibility</p:attrName>
                                        </p:attrNameLst>
                                      </p:cBhvr>
                                      <p:to>
                                        <p:strVal val="visible"/>
                                      </p:to>
                                    </p:set>
                                    <p:anim calcmode="lin" valueType="num">
                                      <p:cBhvr additive="base">
                                        <p:cTn id="12" dur="1500"/>
                                        <p:tgtEl>
                                          <p:spTgt spid="5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Red Phone 4">
  <p:cSld name="Red Phone 4">
    <p:spTree>
      <p:nvGrpSpPr>
        <p:cNvPr id="1" name="Shape 511"/>
        <p:cNvGrpSpPr/>
        <p:nvPr/>
      </p:nvGrpSpPr>
      <p:grpSpPr>
        <a:xfrm>
          <a:off x="0" y="0"/>
          <a:ext cx="0" cy="0"/>
          <a:chOff x="0" y="0"/>
          <a:chExt cx="0" cy="0"/>
        </a:xfrm>
      </p:grpSpPr>
      <p:sp>
        <p:nvSpPr>
          <p:cNvPr id="512" name="Google Shape;512;p30"/>
          <p:cNvSpPr/>
          <p:nvPr/>
        </p:nvSpPr>
        <p:spPr>
          <a:xfrm>
            <a:off x="874713" y="6356350"/>
            <a:ext cx="10444162" cy="54864"/>
          </a:xfrm>
          <a:prstGeom prst="rect">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3" name="Google Shape;513;p30"/>
          <p:cNvSpPr/>
          <p:nvPr/>
        </p:nvSpPr>
        <p:spPr>
          <a:xfrm>
            <a:off x="11279188" y="6356350"/>
            <a:ext cx="74612"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4" name="Google Shape;514;p30"/>
          <p:cNvSpPr/>
          <p:nvPr/>
        </p:nvSpPr>
        <p:spPr>
          <a:xfrm>
            <a:off x="8382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5" name="Google Shape;515;p30"/>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16" name="Google Shape;516;p30"/>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517" name="Google Shape;517;p30"/>
          <p:cNvSpPr/>
          <p:nvPr/>
        </p:nvSpPr>
        <p:spPr>
          <a:xfrm>
            <a:off x="65278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8" name="Google Shape;518;p30"/>
          <p:cNvSpPr/>
          <p:nvPr/>
        </p:nvSpPr>
        <p:spPr>
          <a:xfrm>
            <a:off x="5643563" y="6356350"/>
            <a:ext cx="76200"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19" name="Google Shape;519;p30"/>
          <p:cNvPicPr preferRelativeResize="0"/>
          <p:nvPr/>
        </p:nvPicPr>
        <p:blipFill rotWithShape="1">
          <a:blip r:embed="rId4">
            <a:alphaModFix/>
          </a:blip>
          <a:srcRect/>
          <a:stretch/>
        </p:blipFill>
        <p:spPr>
          <a:xfrm>
            <a:off x="5168900" y="1751013"/>
            <a:ext cx="2586038" cy="4576762"/>
          </a:xfrm>
          <a:prstGeom prst="rect">
            <a:avLst/>
          </a:prstGeom>
          <a:noFill/>
          <a:ln>
            <a:noFill/>
          </a:ln>
        </p:spPr>
      </p:pic>
      <p:pic>
        <p:nvPicPr>
          <p:cNvPr id="520" name="Google Shape;520;p30"/>
          <p:cNvPicPr preferRelativeResize="0"/>
          <p:nvPr/>
        </p:nvPicPr>
        <p:blipFill rotWithShape="1">
          <a:blip r:embed="rId4">
            <a:alphaModFix/>
          </a:blip>
          <a:srcRect/>
          <a:stretch/>
        </p:blipFill>
        <p:spPr>
          <a:xfrm>
            <a:off x="2882900" y="1751013"/>
            <a:ext cx="2586038" cy="4576762"/>
          </a:xfrm>
          <a:prstGeom prst="rect">
            <a:avLst/>
          </a:prstGeom>
          <a:noFill/>
          <a:ln>
            <a:noFill/>
          </a:ln>
        </p:spPr>
      </p:pic>
      <p:pic>
        <p:nvPicPr>
          <p:cNvPr id="521" name="Google Shape;521;p30"/>
          <p:cNvPicPr preferRelativeResize="0"/>
          <p:nvPr/>
        </p:nvPicPr>
        <p:blipFill rotWithShape="1">
          <a:blip r:embed="rId4">
            <a:alphaModFix/>
          </a:blip>
          <a:srcRect/>
          <a:stretch/>
        </p:blipFill>
        <p:spPr>
          <a:xfrm>
            <a:off x="590550" y="1751013"/>
            <a:ext cx="2586038" cy="4576762"/>
          </a:xfrm>
          <a:prstGeom prst="rect">
            <a:avLst/>
          </a:prstGeom>
          <a:noFill/>
          <a:ln>
            <a:noFill/>
          </a:ln>
        </p:spPr>
      </p:pic>
      <p:sp>
        <p:nvSpPr>
          <p:cNvPr id="522" name="Google Shape;522;p30"/>
          <p:cNvSpPr txBox="1">
            <a:spLocks noGrp="1"/>
          </p:cNvSpPr>
          <p:nvPr>
            <p:ph type="title"/>
          </p:nvPr>
        </p:nvSpPr>
        <p:spPr>
          <a:xfrm>
            <a:off x="838200" y="365126"/>
            <a:ext cx="10515600" cy="913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3200">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23" name="Google Shape;523;p30"/>
          <p:cNvSpPr>
            <a:spLocks noGrp="1"/>
          </p:cNvSpPr>
          <p:nvPr>
            <p:ph type="pic" idx="2"/>
          </p:nvPr>
        </p:nvSpPr>
        <p:spPr>
          <a:xfrm>
            <a:off x="983621" y="2249424"/>
            <a:ext cx="1773936" cy="3154680"/>
          </a:xfrm>
          <a:prstGeom prst="rect">
            <a:avLst/>
          </a:prstGeom>
          <a:noFill/>
          <a:ln w="2857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2800"/>
              <a:buFont typeface="Arial"/>
              <a:buNone/>
              <a:defRPr sz="2800" b="0" i="0" u="none" strike="noStrike" cap="none">
                <a:solidFill>
                  <a:srgbClr val="595959"/>
                </a:solidFill>
                <a:latin typeface="Roboto Light"/>
                <a:ea typeface="Roboto Light"/>
                <a:cs typeface="Roboto Light"/>
                <a:sym typeface="Roboto Light"/>
              </a:defRPr>
            </a:lvl1pPr>
            <a:lvl2pPr marR="0" lvl="1"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Roboto Light"/>
                <a:ea typeface="Roboto Light"/>
                <a:cs typeface="Roboto Light"/>
                <a:sym typeface="Roboto Light"/>
              </a:defRPr>
            </a:lvl2pPr>
            <a:lvl3pPr marR="0" lvl="2"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Roboto Light"/>
                <a:ea typeface="Roboto Light"/>
                <a:cs typeface="Roboto Light"/>
                <a:sym typeface="Roboto Light"/>
              </a:defRPr>
            </a:lvl3pPr>
            <a:lvl4pPr marR="0" lvl="3"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4pPr>
            <a:lvl5pPr marR="0" lvl="4"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4" name="Google Shape;524;p30"/>
          <p:cNvSpPr>
            <a:spLocks noGrp="1"/>
          </p:cNvSpPr>
          <p:nvPr>
            <p:ph type="pic" idx="3"/>
          </p:nvPr>
        </p:nvSpPr>
        <p:spPr>
          <a:xfrm>
            <a:off x="3264408" y="2249424"/>
            <a:ext cx="1773936" cy="3154680"/>
          </a:xfrm>
          <a:prstGeom prst="rect">
            <a:avLst/>
          </a:prstGeom>
          <a:noFill/>
          <a:ln w="2857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2800"/>
              <a:buFont typeface="Arial"/>
              <a:buNone/>
              <a:defRPr sz="2800" b="0" i="0" u="none" strike="noStrike" cap="none">
                <a:solidFill>
                  <a:srgbClr val="595959"/>
                </a:solidFill>
                <a:latin typeface="Roboto Light"/>
                <a:ea typeface="Roboto Light"/>
                <a:cs typeface="Roboto Light"/>
                <a:sym typeface="Roboto Light"/>
              </a:defRPr>
            </a:lvl1pPr>
            <a:lvl2pPr marR="0" lvl="1"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Roboto Light"/>
                <a:ea typeface="Roboto Light"/>
                <a:cs typeface="Roboto Light"/>
                <a:sym typeface="Roboto Light"/>
              </a:defRPr>
            </a:lvl2pPr>
            <a:lvl3pPr marR="0" lvl="2"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Roboto Light"/>
                <a:ea typeface="Roboto Light"/>
                <a:cs typeface="Roboto Light"/>
                <a:sym typeface="Roboto Light"/>
              </a:defRPr>
            </a:lvl3pPr>
            <a:lvl4pPr marR="0" lvl="3"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4pPr>
            <a:lvl5pPr marR="0" lvl="4"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5" name="Google Shape;525;p30"/>
          <p:cNvSpPr>
            <a:spLocks noGrp="1"/>
          </p:cNvSpPr>
          <p:nvPr>
            <p:ph type="pic" idx="4"/>
          </p:nvPr>
        </p:nvSpPr>
        <p:spPr>
          <a:xfrm>
            <a:off x="5550408" y="2249424"/>
            <a:ext cx="1773936" cy="3154680"/>
          </a:xfrm>
          <a:prstGeom prst="rect">
            <a:avLst/>
          </a:prstGeom>
          <a:noFill/>
          <a:ln w="2857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2800"/>
              <a:buFont typeface="Arial"/>
              <a:buNone/>
              <a:defRPr sz="2800" b="0" i="0" u="none" strike="noStrike" cap="none">
                <a:solidFill>
                  <a:srgbClr val="595959"/>
                </a:solidFill>
                <a:latin typeface="Roboto Light"/>
                <a:ea typeface="Roboto Light"/>
                <a:cs typeface="Roboto Light"/>
                <a:sym typeface="Roboto Light"/>
              </a:defRPr>
            </a:lvl1pPr>
            <a:lvl2pPr marR="0" lvl="1"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Roboto Light"/>
                <a:ea typeface="Roboto Light"/>
                <a:cs typeface="Roboto Light"/>
                <a:sym typeface="Roboto Light"/>
              </a:defRPr>
            </a:lvl2pPr>
            <a:lvl3pPr marR="0" lvl="2"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Roboto Light"/>
                <a:ea typeface="Roboto Light"/>
                <a:cs typeface="Roboto Light"/>
                <a:sym typeface="Roboto Light"/>
              </a:defRPr>
            </a:lvl3pPr>
            <a:lvl4pPr marR="0" lvl="3"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4pPr>
            <a:lvl5pPr marR="0" lvl="4"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6" name="Google Shape;526;p30"/>
          <p:cNvSpPr txBox="1">
            <a:spLocks noGrp="1"/>
          </p:cNvSpPr>
          <p:nvPr>
            <p:ph type="sldNum" idx="12"/>
          </p:nvPr>
        </p:nvSpPr>
        <p:spPr>
          <a:xfrm>
            <a:off x="9005887" y="6407944"/>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
        <p:nvSpPr>
          <p:cNvPr id="527" name="Google Shape;527;p30"/>
          <p:cNvSpPr txBox="1">
            <a:spLocks noGrp="1"/>
          </p:cNvSpPr>
          <p:nvPr>
            <p:ph type="body" idx="1"/>
          </p:nvPr>
        </p:nvSpPr>
        <p:spPr>
          <a:xfrm>
            <a:off x="7754938" y="2249424"/>
            <a:ext cx="3745706" cy="9461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DC300"/>
              </a:buClr>
              <a:buSzPts val="1600"/>
              <a:buNone/>
              <a:defRPr sz="1600" b="1">
                <a:solidFill>
                  <a:srgbClr val="EDC300"/>
                </a:solidFill>
                <a:latin typeface="Roboto"/>
                <a:ea typeface="Roboto"/>
                <a:cs typeface="Roboto"/>
                <a:sym typeface="Roboto"/>
              </a:defRPr>
            </a:lvl1pPr>
            <a:lvl2pPr marL="914400" lvl="1" indent="-228600" algn="l">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228600" algn="l">
              <a:lnSpc>
                <a:spcPct val="90000"/>
              </a:lnSpc>
              <a:spcBef>
                <a:spcPts val="500"/>
              </a:spcBef>
              <a:spcAft>
                <a:spcPts val="0"/>
              </a:spcAft>
              <a:buClr>
                <a:srgbClr val="595959"/>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19"/>
                                        </p:tgtEl>
                                        <p:attrNameLst>
                                          <p:attrName>style.visibility</p:attrName>
                                        </p:attrNameLst>
                                      </p:cBhvr>
                                      <p:to>
                                        <p:strVal val="visible"/>
                                      </p:to>
                                    </p:set>
                                    <p:anim calcmode="lin" valueType="num">
                                      <p:cBhvr additive="base">
                                        <p:cTn id="7" dur="1500"/>
                                        <p:tgtEl>
                                          <p:spTgt spid="51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520"/>
                                        </p:tgtEl>
                                        <p:attrNameLst>
                                          <p:attrName>style.visibility</p:attrName>
                                        </p:attrNameLst>
                                      </p:cBhvr>
                                      <p:to>
                                        <p:strVal val="visible"/>
                                      </p:to>
                                    </p:set>
                                    <p:anim calcmode="lin" valueType="num">
                                      <p:cBhvr additive="base">
                                        <p:cTn id="12" dur="1500"/>
                                        <p:tgtEl>
                                          <p:spTgt spid="52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521"/>
                                        </p:tgtEl>
                                        <p:attrNameLst>
                                          <p:attrName>style.visibility</p:attrName>
                                        </p:attrNameLst>
                                      </p:cBhvr>
                                      <p:to>
                                        <p:strVal val="visible"/>
                                      </p:to>
                                    </p:set>
                                    <p:anim calcmode="lin" valueType="num">
                                      <p:cBhvr additive="base">
                                        <p:cTn id="17" dur="1500"/>
                                        <p:tgtEl>
                                          <p:spTgt spid="5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Red Object 1">
  <p:cSld name="Red Object 1">
    <p:spTree>
      <p:nvGrpSpPr>
        <p:cNvPr id="1" name="Shape 528"/>
        <p:cNvGrpSpPr/>
        <p:nvPr/>
      </p:nvGrpSpPr>
      <p:grpSpPr>
        <a:xfrm>
          <a:off x="0" y="0"/>
          <a:ext cx="0" cy="0"/>
          <a:chOff x="0" y="0"/>
          <a:chExt cx="0" cy="0"/>
        </a:xfrm>
      </p:grpSpPr>
      <p:sp>
        <p:nvSpPr>
          <p:cNvPr id="529" name="Google Shape;529;p31"/>
          <p:cNvSpPr/>
          <p:nvPr/>
        </p:nvSpPr>
        <p:spPr>
          <a:xfrm>
            <a:off x="874713" y="6356350"/>
            <a:ext cx="10444162" cy="54864"/>
          </a:xfrm>
          <a:prstGeom prst="rect">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0" name="Google Shape;530;p31"/>
          <p:cNvSpPr/>
          <p:nvPr/>
        </p:nvSpPr>
        <p:spPr>
          <a:xfrm>
            <a:off x="11279188" y="6356350"/>
            <a:ext cx="74612"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1" name="Google Shape;531;p31"/>
          <p:cNvSpPr/>
          <p:nvPr/>
        </p:nvSpPr>
        <p:spPr>
          <a:xfrm>
            <a:off x="8382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2" name="Google Shape;532;p31"/>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33" name="Google Shape;533;p31"/>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534" name="Google Shape;534;p31"/>
          <p:cNvSpPr/>
          <p:nvPr/>
        </p:nvSpPr>
        <p:spPr>
          <a:xfrm>
            <a:off x="65278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5" name="Google Shape;535;p31"/>
          <p:cNvSpPr/>
          <p:nvPr/>
        </p:nvSpPr>
        <p:spPr>
          <a:xfrm>
            <a:off x="5643563" y="6356350"/>
            <a:ext cx="76200"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6" name="Google Shape;536;p31"/>
          <p:cNvSpPr txBox="1">
            <a:spLocks noGrp="1"/>
          </p:cNvSpPr>
          <p:nvPr>
            <p:ph type="body" idx="1"/>
          </p:nvPr>
        </p:nvSpPr>
        <p:spPr>
          <a:xfrm>
            <a:off x="838200" y="1825626"/>
            <a:ext cx="10515600" cy="290112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595959"/>
              </a:buClr>
              <a:buSzPts val="2800"/>
              <a:buChar char="•"/>
              <a:defRPr>
                <a:solidFill>
                  <a:srgbClr val="595959"/>
                </a:solidFill>
              </a:defRPr>
            </a:lvl1pPr>
            <a:lvl2pPr marL="914400" lvl="1" indent="-381000" algn="l">
              <a:lnSpc>
                <a:spcPct val="90000"/>
              </a:lnSpc>
              <a:spcBef>
                <a:spcPts val="500"/>
              </a:spcBef>
              <a:spcAft>
                <a:spcPts val="0"/>
              </a:spcAft>
              <a:buClr>
                <a:srgbClr val="595959"/>
              </a:buClr>
              <a:buSzPts val="2400"/>
              <a:buChar char="•"/>
              <a:defRPr>
                <a:solidFill>
                  <a:srgbClr val="595959"/>
                </a:solidFill>
              </a:defRPr>
            </a:lvl2pPr>
            <a:lvl3pPr marL="1371600" lvl="2" indent="-355600" algn="l">
              <a:lnSpc>
                <a:spcPct val="90000"/>
              </a:lnSpc>
              <a:spcBef>
                <a:spcPts val="500"/>
              </a:spcBef>
              <a:spcAft>
                <a:spcPts val="0"/>
              </a:spcAft>
              <a:buClr>
                <a:srgbClr val="595959"/>
              </a:buClr>
              <a:buSzPts val="2000"/>
              <a:buChar char="•"/>
              <a:defRPr>
                <a:solidFill>
                  <a:srgbClr val="595959"/>
                </a:solidFill>
              </a:defRPr>
            </a:lvl3pPr>
            <a:lvl4pPr marL="1828800" lvl="3" indent="-342900" algn="l">
              <a:lnSpc>
                <a:spcPct val="90000"/>
              </a:lnSpc>
              <a:spcBef>
                <a:spcPts val="500"/>
              </a:spcBef>
              <a:spcAft>
                <a:spcPts val="0"/>
              </a:spcAft>
              <a:buClr>
                <a:srgbClr val="595959"/>
              </a:buClr>
              <a:buSzPts val="1800"/>
              <a:buChar char="•"/>
              <a:defRPr>
                <a:solidFill>
                  <a:srgbClr val="595959"/>
                </a:solidFill>
              </a:defRPr>
            </a:lvl4pPr>
            <a:lvl5pPr marL="2286000" lvl="4" indent="-342900" algn="l">
              <a:lnSpc>
                <a:spcPct val="90000"/>
              </a:lnSpc>
              <a:spcBef>
                <a:spcPts val="500"/>
              </a:spcBef>
              <a:spcAft>
                <a:spcPts val="0"/>
              </a:spcAft>
              <a:buClr>
                <a:srgbClr val="595959"/>
              </a:buClr>
              <a:buSzPts val="1800"/>
              <a:buChar char="•"/>
              <a:defRPr>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7" name="Google Shape;537;p31"/>
          <p:cNvSpPr txBox="1">
            <a:spLocks noGrp="1"/>
          </p:cNvSpPr>
          <p:nvPr>
            <p:ph type="title"/>
          </p:nvPr>
        </p:nvSpPr>
        <p:spPr>
          <a:xfrm>
            <a:off x="838200" y="365126"/>
            <a:ext cx="10515600" cy="913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3200">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38" name="Google Shape;538;p31"/>
          <p:cNvSpPr txBox="1">
            <a:spLocks noGrp="1"/>
          </p:cNvSpPr>
          <p:nvPr>
            <p:ph type="sldNum" idx="12"/>
          </p:nvPr>
        </p:nvSpPr>
        <p:spPr>
          <a:xfrm>
            <a:off x="9032875" y="6415087"/>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
        <p:nvSpPr>
          <p:cNvPr id="539" name="Google Shape;539;p31"/>
          <p:cNvSpPr txBox="1">
            <a:spLocks noGrp="1"/>
          </p:cNvSpPr>
          <p:nvPr>
            <p:ph type="body" idx="2"/>
          </p:nvPr>
        </p:nvSpPr>
        <p:spPr>
          <a:xfrm>
            <a:off x="1449387" y="4948497"/>
            <a:ext cx="9293225" cy="61595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595959"/>
              </a:buClr>
              <a:buSzPts val="1600"/>
              <a:buNone/>
              <a:defRPr sz="1600" b="1">
                <a:solidFill>
                  <a:srgbClr val="595959"/>
                </a:solidFill>
                <a:latin typeface="Roboto"/>
                <a:ea typeface="Roboto"/>
                <a:cs typeface="Roboto"/>
                <a:sym typeface="Roboto"/>
              </a:defRPr>
            </a:lvl1pPr>
            <a:lvl2pPr marL="914400" lvl="1" indent="-228600" algn="ctr">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ustDataLst>
      <p:tags r:id="rId1"/>
    </p:custData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Red Object 2">
  <p:cSld name="Red Object 2">
    <p:spTree>
      <p:nvGrpSpPr>
        <p:cNvPr id="1" name="Shape 540"/>
        <p:cNvGrpSpPr/>
        <p:nvPr/>
      </p:nvGrpSpPr>
      <p:grpSpPr>
        <a:xfrm>
          <a:off x="0" y="0"/>
          <a:ext cx="0" cy="0"/>
          <a:chOff x="0" y="0"/>
          <a:chExt cx="0" cy="0"/>
        </a:xfrm>
      </p:grpSpPr>
      <p:sp>
        <p:nvSpPr>
          <p:cNvPr id="541" name="Google Shape;541;p32"/>
          <p:cNvSpPr/>
          <p:nvPr/>
        </p:nvSpPr>
        <p:spPr>
          <a:xfrm>
            <a:off x="874713" y="6356350"/>
            <a:ext cx="10444162" cy="54864"/>
          </a:xfrm>
          <a:prstGeom prst="rect">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2" name="Google Shape;542;p32"/>
          <p:cNvSpPr/>
          <p:nvPr/>
        </p:nvSpPr>
        <p:spPr>
          <a:xfrm>
            <a:off x="11279188" y="6356350"/>
            <a:ext cx="74612"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3" name="Google Shape;543;p32"/>
          <p:cNvSpPr/>
          <p:nvPr/>
        </p:nvSpPr>
        <p:spPr>
          <a:xfrm>
            <a:off x="8382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4" name="Google Shape;544;p32"/>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45" name="Google Shape;545;p32"/>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546" name="Google Shape;546;p32"/>
          <p:cNvSpPr/>
          <p:nvPr/>
        </p:nvSpPr>
        <p:spPr>
          <a:xfrm>
            <a:off x="65278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7" name="Google Shape;547;p32"/>
          <p:cNvSpPr/>
          <p:nvPr/>
        </p:nvSpPr>
        <p:spPr>
          <a:xfrm>
            <a:off x="5643563" y="6356350"/>
            <a:ext cx="76200"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8" name="Google Shape;548;p32"/>
          <p:cNvSpPr txBox="1">
            <a:spLocks noGrp="1"/>
          </p:cNvSpPr>
          <p:nvPr>
            <p:ph type="body" idx="1"/>
          </p:nvPr>
        </p:nvSpPr>
        <p:spPr>
          <a:xfrm>
            <a:off x="838200" y="1825625"/>
            <a:ext cx="5181600" cy="2915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2800"/>
              <a:buNone/>
              <a:defRPr>
                <a:solidFill>
                  <a:srgbClr val="595959"/>
                </a:solidFill>
              </a:defRPr>
            </a:lvl1pPr>
            <a:lvl2pPr marL="914400" lvl="1" indent="-381000" algn="l">
              <a:lnSpc>
                <a:spcPct val="90000"/>
              </a:lnSpc>
              <a:spcBef>
                <a:spcPts val="500"/>
              </a:spcBef>
              <a:spcAft>
                <a:spcPts val="0"/>
              </a:spcAft>
              <a:buClr>
                <a:srgbClr val="595959"/>
              </a:buClr>
              <a:buSzPts val="2400"/>
              <a:buChar char="•"/>
              <a:defRPr>
                <a:solidFill>
                  <a:srgbClr val="595959"/>
                </a:solidFill>
              </a:defRPr>
            </a:lvl2pPr>
            <a:lvl3pPr marL="1371600" lvl="2" indent="-355600" algn="l">
              <a:lnSpc>
                <a:spcPct val="90000"/>
              </a:lnSpc>
              <a:spcBef>
                <a:spcPts val="500"/>
              </a:spcBef>
              <a:spcAft>
                <a:spcPts val="0"/>
              </a:spcAft>
              <a:buClr>
                <a:srgbClr val="595959"/>
              </a:buClr>
              <a:buSzPts val="2000"/>
              <a:buChar char="•"/>
              <a:defRPr>
                <a:solidFill>
                  <a:srgbClr val="595959"/>
                </a:solidFill>
              </a:defRPr>
            </a:lvl3pPr>
            <a:lvl4pPr marL="1828800" lvl="3" indent="-342900" algn="l">
              <a:lnSpc>
                <a:spcPct val="90000"/>
              </a:lnSpc>
              <a:spcBef>
                <a:spcPts val="500"/>
              </a:spcBef>
              <a:spcAft>
                <a:spcPts val="0"/>
              </a:spcAft>
              <a:buClr>
                <a:srgbClr val="595959"/>
              </a:buClr>
              <a:buSzPts val="1800"/>
              <a:buChar char="•"/>
              <a:defRPr>
                <a:solidFill>
                  <a:srgbClr val="595959"/>
                </a:solidFill>
              </a:defRPr>
            </a:lvl4pPr>
            <a:lvl5pPr marL="2286000" lvl="4" indent="-342900" algn="l">
              <a:lnSpc>
                <a:spcPct val="90000"/>
              </a:lnSpc>
              <a:spcBef>
                <a:spcPts val="500"/>
              </a:spcBef>
              <a:spcAft>
                <a:spcPts val="0"/>
              </a:spcAft>
              <a:buClr>
                <a:srgbClr val="595959"/>
              </a:buClr>
              <a:buSzPts val="1800"/>
              <a:buChar char="•"/>
              <a:defRPr>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9" name="Google Shape;549;p32"/>
          <p:cNvSpPr txBox="1">
            <a:spLocks noGrp="1"/>
          </p:cNvSpPr>
          <p:nvPr>
            <p:ph type="body" idx="2"/>
          </p:nvPr>
        </p:nvSpPr>
        <p:spPr>
          <a:xfrm>
            <a:off x="6172200" y="1825625"/>
            <a:ext cx="5181600" cy="2915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2800"/>
              <a:buNone/>
              <a:defRPr>
                <a:solidFill>
                  <a:srgbClr val="595959"/>
                </a:solidFill>
              </a:defRPr>
            </a:lvl1pPr>
            <a:lvl2pPr marL="914400" lvl="1" indent="-381000" algn="l">
              <a:lnSpc>
                <a:spcPct val="90000"/>
              </a:lnSpc>
              <a:spcBef>
                <a:spcPts val="500"/>
              </a:spcBef>
              <a:spcAft>
                <a:spcPts val="0"/>
              </a:spcAft>
              <a:buClr>
                <a:srgbClr val="595959"/>
              </a:buClr>
              <a:buSzPts val="2400"/>
              <a:buChar char="•"/>
              <a:defRPr>
                <a:solidFill>
                  <a:srgbClr val="595959"/>
                </a:solidFill>
              </a:defRPr>
            </a:lvl2pPr>
            <a:lvl3pPr marL="1371600" lvl="2" indent="-355600" algn="l">
              <a:lnSpc>
                <a:spcPct val="90000"/>
              </a:lnSpc>
              <a:spcBef>
                <a:spcPts val="500"/>
              </a:spcBef>
              <a:spcAft>
                <a:spcPts val="0"/>
              </a:spcAft>
              <a:buClr>
                <a:srgbClr val="595959"/>
              </a:buClr>
              <a:buSzPts val="2000"/>
              <a:buChar char="•"/>
              <a:defRPr>
                <a:solidFill>
                  <a:srgbClr val="595959"/>
                </a:solidFill>
              </a:defRPr>
            </a:lvl3pPr>
            <a:lvl4pPr marL="1828800" lvl="3" indent="-342900" algn="l">
              <a:lnSpc>
                <a:spcPct val="90000"/>
              </a:lnSpc>
              <a:spcBef>
                <a:spcPts val="500"/>
              </a:spcBef>
              <a:spcAft>
                <a:spcPts val="0"/>
              </a:spcAft>
              <a:buClr>
                <a:srgbClr val="595959"/>
              </a:buClr>
              <a:buSzPts val="1800"/>
              <a:buChar char="•"/>
              <a:defRPr>
                <a:solidFill>
                  <a:srgbClr val="595959"/>
                </a:solidFill>
              </a:defRPr>
            </a:lvl4pPr>
            <a:lvl5pPr marL="2286000" lvl="4" indent="-342900" algn="l">
              <a:lnSpc>
                <a:spcPct val="90000"/>
              </a:lnSpc>
              <a:spcBef>
                <a:spcPts val="500"/>
              </a:spcBef>
              <a:spcAft>
                <a:spcPts val="0"/>
              </a:spcAft>
              <a:buClr>
                <a:srgbClr val="595959"/>
              </a:buClr>
              <a:buSzPts val="1800"/>
              <a:buChar char="•"/>
              <a:defRPr>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0" name="Google Shape;550;p32"/>
          <p:cNvSpPr txBox="1">
            <a:spLocks noGrp="1"/>
          </p:cNvSpPr>
          <p:nvPr>
            <p:ph type="title"/>
          </p:nvPr>
        </p:nvSpPr>
        <p:spPr>
          <a:xfrm>
            <a:off x="838200" y="365126"/>
            <a:ext cx="10515600" cy="913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3200">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51" name="Google Shape;551;p32"/>
          <p:cNvSpPr txBox="1">
            <a:spLocks noGrp="1"/>
          </p:cNvSpPr>
          <p:nvPr>
            <p:ph type="sldNum" idx="12"/>
          </p:nvPr>
        </p:nvSpPr>
        <p:spPr>
          <a:xfrm>
            <a:off x="8829675" y="6016625"/>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
        <p:nvSpPr>
          <p:cNvPr id="552" name="Google Shape;552;p32"/>
          <p:cNvSpPr txBox="1">
            <a:spLocks noGrp="1"/>
          </p:cNvSpPr>
          <p:nvPr>
            <p:ph type="body" idx="3"/>
          </p:nvPr>
        </p:nvSpPr>
        <p:spPr>
          <a:xfrm>
            <a:off x="1603376" y="4887459"/>
            <a:ext cx="4040187" cy="8001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595959"/>
              </a:buClr>
              <a:buSzPts val="1600"/>
              <a:buNone/>
              <a:defRPr sz="1600" b="1">
                <a:solidFill>
                  <a:srgbClr val="595959"/>
                </a:solidFill>
                <a:latin typeface="Roboto"/>
                <a:ea typeface="Roboto"/>
                <a:cs typeface="Roboto"/>
                <a:sym typeface="Roboto"/>
              </a:defRPr>
            </a:lvl1pPr>
            <a:lvl2pPr marL="914400" lvl="1" indent="-228600" algn="ctr">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3" name="Google Shape;553;p32"/>
          <p:cNvSpPr txBox="1">
            <a:spLocks noGrp="1"/>
          </p:cNvSpPr>
          <p:nvPr>
            <p:ph type="body" idx="4"/>
          </p:nvPr>
        </p:nvSpPr>
        <p:spPr>
          <a:xfrm>
            <a:off x="6742906" y="4882130"/>
            <a:ext cx="4040187" cy="8001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595959"/>
              </a:buClr>
              <a:buSzPts val="1600"/>
              <a:buNone/>
              <a:defRPr sz="1600" b="1">
                <a:solidFill>
                  <a:srgbClr val="595959"/>
                </a:solidFill>
                <a:latin typeface="Roboto"/>
                <a:ea typeface="Roboto"/>
                <a:cs typeface="Roboto"/>
                <a:sym typeface="Roboto"/>
              </a:defRPr>
            </a:lvl1pPr>
            <a:lvl2pPr marL="914400" lvl="1" indent="-228600" algn="ctr">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ustDataLst>
      <p:tags r:id="rId1"/>
    </p:custData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Red Text or Object 1">
  <p:cSld name="Red Text or Object 1">
    <p:spTree>
      <p:nvGrpSpPr>
        <p:cNvPr id="1" name="Shape 554"/>
        <p:cNvGrpSpPr/>
        <p:nvPr/>
      </p:nvGrpSpPr>
      <p:grpSpPr>
        <a:xfrm>
          <a:off x="0" y="0"/>
          <a:ext cx="0" cy="0"/>
          <a:chOff x="0" y="0"/>
          <a:chExt cx="0" cy="0"/>
        </a:xfrm>
      </p:grpSpPr>
      <p:sp>
        <p:nvSpPr>
          <p:cNvPr id="555" name="Google Shape;555;p33"/>
          <p:cNvSpPr/>
          <p:nvPr/>
        </p:nvSpPr>
        <p:spPr>
          <a:xfrm>
            <a:off x="874713" y="6356350"/>
            <a:ext cx="10444162" cy="54864"/>
          </a:xfrm>
          <a:prstGeom prst="rect">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6" name="Google Shape;556;p33"/>
          <p:cNvSpPr/>
          <p:nvPr/>
        </p:nvSpPr>
        <p:spPr>
          <a:xfrm>
            <a:off x="11279188" y="6356350"/>
            <a:ext cx="74612"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7" name="Google Shape;557;p33"/>
          <p:cNvSpPr/>
          <p:nvPr/>
        </p:nvSpPr>
        <p:spPr>
          <a:xfrm>
            <a:off x="8382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8" name="Google Shape;558;p33"/>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9" name="Google Shape;559;p33"/>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560" name="Google Shape;560;p33"/>
          <p:cNvSpPr/>
          <p:nvPr/>
        </p:nvSpPr>
        <p:spPr>
          <a:xfrm>
            <a:off x="65278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1" name="Google Shape;561;p33"/>
          <p:cNvSpPr/>
          <p:nvPr/>
        </p:nvSpPr>
        <p:spPr>
          <a:xfrm>
            <a:off x="5643563" y="6356350"/>
            <a:ext cx="76200"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2" name="Google Shape;562;p33"/>
          <p:cNvSpPr txBox="1">
            <a:spLocks noGrp="1"/>
          </p:cNvSpPr>
          <p:nvPr>
            <p:ph type="body" idx="1"/>
          </p:nvPr>
        </p:nvSpPr>
        <p:spPr>
          <a:xfrm>
            <a:off x="838200" y="1825625"/>
            <a:ext cx="10515600" cy="4117975"/>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595959"/>
              </a:buClr>
              <a:buSzPts val="2800"/>
              <a:buChar char="•"/>
              <a:defRPr>
                <a:solidFill>
                  <a:srgbClr val="595959"/>
                </a:solidFill>
              </a:defRPr>
            </a:lvl1pPr>
            <a:lvl2pPr marL="914400" lvl="1" indent="-381000" algn="l">
              <a:lnSpc>
                <a:spcPct val="90000"/>
              </a:lnSpc>
              <a:spcBef>
                <a:spcPts val="500"/>
              </a:spcBef>
              <a:spcAft>
                <a:spcPts val="0"/>
              </a:spcAft>
              <a:buClr>
                <a:srgbClr val="595959"/>
              </a:buClr>
              <a:buSzPts val="2400"/>
              <a:buChar char="•"/>
              <a:defRPr>
                <a:solidFill>
                  <a:srgbClr val="595959"/>
                </a:solidFill>
              </a:defRPr>
            </a:lvl2pPr>
            <a:lvl3pPr marL="1371600" lvl="2" indent="-355600" algn="l">
              <a:lnSpc>
                <a:spcPct val="90000"/>
              </a:lnSpc>
              <a:spcBef>
                <a:spcPts val="500"/>
              </a:spcBef>
              <a:spcAft>
                <a:spcPts val="0"/>
              </a:spcAft>
              <a:buClr>
                <a:srgbClr val="595959"/>
              </a:buClr>
              <a:buSzPts val="2000"/>
              <a:buChar char="•"/>
              <a:defRPr>
                <a:solidFill>
                  <a:srgbClr val="595959"/>
                </a:solidFill>
              </a:defRPr>
            </a:lvl3pPr>
            <a:lvl4pPr marL="1828800" lvl="3" indent="-342900" algn="l">
              <a:lnSpc>
                <a:spcPct val="90000"/>
              </a:lnSpc>
              <a:spcBef>
                <a:spcPts val="500"/>
              </a:spcBef>
              <a:spcAft>
                <a:spcPts val="0"/>
              </a:spcAft>
              <a:buClr>
                <a:srgbClr val="595959"/>
              </a:buClr>
              <a:buSzPts val="1800"/>
              <a:buChar char="•"/>
              <a:defRPr>
                <a:solidFill>
                  <a:srgbClr val="595959"/>
                </a:solidFill>
              </a:defRPr>
            </a:lvl4pPr>
            <a:lvl5pPr marL="2286000" lvl="4" indent="-342900" algn="l">
              <a:lnSpc>
                <a:spcPct val="90000"/>
              </a:lnSpc>
              <a:spcBef>
                <a:spcPts val="500"/>
              </a:spcBef>
              <a:spcAft>
                <a:spcPts val="0"/>
              </a:spcAft>
              <a:buClr>
                <a:srgbClr val="595959"/>
              </a:buClr>
              <a:buSzPts val="1800"/>
              <a:buChar char="•"/>
              <a:defRPr>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3" name="Google Shape;563;p33"/>
          <p:cNvSpPr txBox="1">
            <a:spLocks noGrp="1"/>
          </p:cNvSpPr>
          <p:nvPr>
            <p:ph type="title"/>
          </p:nvPr>
        </p:nvSpPr>
        <p:spPr>
          <a:xfrm>
            <a:off x="838200" y="365126"/>
            <a:ext cx="10515600" cy="913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3200">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64" name="Google Shape;564;p33"/>
          <p:cNvSpPr txBox="1">
            <a:spLocks noGrp="1"/>
          </p:cNvSpPr>
          <p:nvPr>
            <p:ph type="sldNum" idx="12"/>
          </p:nvPr>
        </p:nvSpPr>
        <p:spPr>
          <a:xfrm>
            <a:off x="9043035" y="6407944"/>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ustDataLst>
      <p:tags r:id="rId1"/>
    </p:custData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Red Text or Object 2">
  <p:cSld name="Red Text or Object 2">
    <p:spTree>
      <p:nvGrpSpPr>
        <p:cNvPr id="1" name="Shape 565"/>
        <p:cNvGrpSpPr/>
        <p:nvPr/>
      </p:nvGrpSpPr>
      <p:grpSpPr>
        <a:xfrm>
          <a:off x="0" y="0"/>
          <a:ext cx="0" cy="0"/>
          <a:chOff x="0" y="0"/>
          <a:chExt cx="0" cy="0"/>
        </a:xfrm>
      </p:grpSpPr>
      <p:sp>
        <p:nvSpPr>
          <p:cNvPr id="566" name="Google Shape;566;p34"/>
          <p:cNvSpPr/>
          <p:nvPr/>
        </p:nvSpPr>
        <p:spPr>
          <a:xfrm>
            <a:off x="874713" y="6356350"/>
            <a:ext cx="10444162" cy="54864"/>
          </a:xfrm>
          <a:prstGeom prst="rect">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7" name="Google Shape;567;p34"/>
          <p:cNvSpPr/>
          <p:nvPr/>
        </p:nvSpPr>
        <p:spPr>
          <a:xfrm>
            <a:off x="11279188" y="6356350"/>
            <a:ext cx="74612"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 name="Google Shape;568;p34"/>
          <p:cNvSpPr/>
          <p:nvPr/>
        </p:nvSpPr>
        <p:spPr>
          <a:xfrm>
            <a:off x="8382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9" name="Google Shape;569;p34"/>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70" name="Google Shape;570;p34"/>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571" name="Google Shape;571;p34"/>
          <p:cNvSpPr/>
          <p:nvPr/>
        </p:nvSpPr>
        <p:spPr>
          <a:xfrm>
            <a:off x="65278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2" name="Google Shape;572;p34"/>
          <p:cNvSpPr/>
          <p:nvPr/>
        </p:nvSpPr>
        <p:spPr>
          <a:xfrm>
            <a:off x="5643563" y="6356350"/>
            <a:ext cx="76200"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3" name="Google Shape;573;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595959"/>
              </a:buClr>
              <a:buSzPts val="2800"/>
              <a:buChar char="•"/>
              <a:defRPr>
                <a:solidFill>
                  <a:srgbClr val="595959"/>
                </a:solidFill>
              </a:defRPr>
            </a:lvl1pPr>
            <a:lvl2pPr marL="914400" lvl="1" indent="-381000" algn="l">
              <a:lnSpc>
                <a:spcPct val="90000"/>
              </a:lnSpc>
              <a:spcBef>
                <a:spcPts val="500"/>
              </a:spcBef>
              <a:spcAft>
                <a:spcPts val="0"/>
              </a:spcAft>
              <a:buClr>
                <a:srgbClr val="595959"/>
              </a:buClr>
              <a:buSzPts val="2400"/>
              <a:buChar char="•"/>
              <a:defRPr>
                <a:solidFill>
                  <a:srgbClr val="595959"/>
                </a:solidFill>
              </a:defRPr>
            </a:lvl2pPr>
            <a:lvl3pPr marL="1371600" lvl="2" indent="-355600" algn="l">
              <a:lnSpc>
                <a:spcPct val="90000"/>
              </a:lnSpc>
              <a:spcBef>
                <a:spcPts val="500"/>
              </a:spcBef>
              <a:spcAft>
                <a:spcPts val="0"/>
              </a:spcAft>
              <a:buClr>
                <a:srgbClr val="595959"/>
              </a:buClr>
              <a:buSzPts val="2000"/>
              <a:buChar char="•"/>
              <a:defRPr>
                <a:solidFill>
                  <a:srgbClr val="595959"/>
                </a:solidFill>
              </a:defRPr>
            </a:lvl3pPr>
            <a:lvl4pPr marL="1828800" lvl="3" indent="-342900" algn="l">
              <a:lnSpc>
                <a:spcPct val="90000"/>
              </a:lnSpc>
              <a:spcBef>
                <a:spcPts val="500"/>
              </a:spcBef>
              <a:spcAft>
                <a:spcPts val="0"/>
              </a:spcAft>
              <a:buClr>
                <a:srgbClr val="595959"/>
              </a:buClr>
              <a:buSzPts val="1800"/>
              <a:buChar char="•"/>
              <a:defRPr>
                <a:solidFill>
                  <a:srgbClr val="595959"/>
                </a:solidFill>
              </a:defRPr>
            </a:lvl4pPr>
            <a:lvl5pPr marL="2286000" lvl="4" indent="-342900" algn="l">
              <a:lnSpc>
                <a:spcPct val="90000"/>
              </a:lnSpc>
              <a:spcBef>
                <a:spcPts val="500"/>
              </a:spcBef>
              <a:spcAft>
                <a:spcPts val="0"/>
              </a:spcAft>
              <a:buClr>
                <a:srgbClr val="595959"/>
              </a:buClr>
              <a:buSzPts val="1800"/>
              <a:buChar char="•"/>
              <a:defRPr>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4" name="Google Shape;574;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595959"/>
              </a:buClr>
              <a:buSzPts val="2800"/>
              <a:buChar char="•"/>
              <a:defRPr>
                <a:solidFill>
                  <a:srgbClr val="595959"/>
                </a:solidFill>
              </a:defRPr>
            </a:lvl1pPr>
            <a:lvl2pPr marL="914400" lvl="1" indent="-381000" algn="l">
              <a:lnSpc>
                <a:spcPct val="90000"/>
              </a:lnSpc>
              <a:spcBef>
                <a:spcPts val="500"/>
              </a:spcBef>
              <a:spcAft>
                <a:spcPts val="0"/>
              </a:spcAft>
              <a:buClr>
                <a:srgbClr val="595959"/>
              </a:buClr>
              <a:buSzPts val="2400"/>
              <a:buChar char="•"/>
              <a:defRPr>
                <a:solidFill>
                  <a:srgbClr val="595959"/>
                </a:solidFill>
              </a:defRPr>
            </a:lvl2pPr>
            <a:lvl3pPr marL="1371600" lvl="2" indent="-355600" algn="l">
              <a:lnSpc>
                <a:spcPct val="90000"/>
              </a:lnSpc>
              <a:spcBef>
                <a:spcPts val="500"/>
              </a:spcBef>
              <a:spcAft>
                <a:spcPts val="0"/>
              </a:spcAft>
              <a:buClr>
                <a:srgbClr val="595959"/>
              </a:buClr>
              <a:buSzPts val="2000"/>
              <a:buChar char="•"/>
              <a:defRPr>
                <a:solidFill>
                  <a:srgbClr val="595959"/>
                </a:solidFill>
              </a:defRPr>
            </a:lvl3pPr>
            <a:lvl4pPr marL="1828800" lvl="3" indent="-342900" algn="l">
              <a:lnSpc>
                <a:spcPct val="90000"/>
              </a:lnSpc>
              <a:spcBef>
                <a:spcPts val="500"/>
              </a:spcBef>
              <a:spcAft>
                <a:spcPts val="0"/>
              </a:spcAft>
              <a:buClr>
                <a:srgbClr val="595959"/>
              </a:buClr>
              <a:buSzPts val="1800"/>
              <a:buChar char="•"/>
              <a:defRPr>
                <a:solidFill>
                  <a:srgbClr val="595959"/>
                </a:solidFill>
              </a:defRPr>
            </a:lvl4pPr>
            <a:lvl5pPr marL="2286000" lvl="4" indent="-342900" algn="l">
              <a:lnSpc>
                <a:spcPct val="90000"/>
              </a:lnSpc>
              <a:spcBef>
                <a:spcPts val="500"/>
              </a:spcBef>
              <a:spcAft>
                <a:spcPts val="0"/>
              </a:spcAft>
              <a:buClr>
                <a:srgbClr val="595959"/>
              </a:buClr>
              <a:buSzPts val="1800"/>
              <a:buChar char="•"/>
              <a:defRPr>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5" name="Google Shape;575;p34"/>
          <p:cNvSpPr txBox="1">
            <a:spLocks noGrp="1"/>
          </p:cNvSpPr>
          <p:nvPr>
            <p:ph type="title"/>
          </p:nvPr>
        </p:nvSpPr>
        <p:spPr>
          <a:xfrm>
            <a:off x="838200" y="365126"/>
            <a:ext cx="10515600" cy="913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3200">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576" name="Google Shape;576;p34"/>
          <p:cNvSpPr txBox="1">
            <a:spLocks noGrp="1"/>
          </p:cNvSpPr>
          <p:nvPr>
            <p:ph type="sldNum" idx="12"/>
          </p:nvPr>
        </p:nvSpPr>
        <p:spPr>
          <a:xfrm>
            <a:off x="9002395" y="6415087"/>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ustDataLst>
      <p:tags r:id="rId1"/>
    </p:custData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Red Text or Object 2" preserve="1">
  <p:cSld name="1_Red Text or Object 2">
    <p:spTree>
      <p:nvGrpSpPr>
        <p:cNvPr id="1" name="Shape 565"/>
        <p:cNvGrpSpPr/>
        <p:nvPr/>
      </p:nvGrpSpPr>
      <p:grpSpPr>
        <a:xfrm>
          <a:off x="0" y="0"/>
          <a:ext cx="0" cy="0"/>
          <a:chOff x="0" y="0"/>
          <a:chExt cx="0" cy="0"/>
        </a:xfrm>
      </p:grpSpPr>
      <p:sp>
        <p:nvSpPr>
          <p:cNvPr id="566" name="Google Shape;566;p34"/>
          <p:cNvSpPr/>
          <p:nvPr/>
        </p:nvSpPr>
        <p:spPr>
          <a:xfrm>
            <a:off x="874713" y="6356350"/>
            <a:ext cx="10444162" cy="54864"/>
          </a:xfrm>
          <a:prstGeom prst="rect">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7" name="Google Shape;567;p34"/>
          <p:cNvSpPr/>
          <p:nvPr/>
        </p:nvSpPr>
        <p:spPr>
          <a:xfrm>
            <a:off x="11279188" y="6356350"/>
            <a:ext cx="74612"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 name="Google Shape;568;p34"/>
          <p:cNvSpPr/>
          <p:nvPr/>
        </p:nvSpPr>
        <p:spPr>
          <a:xfrm>
            <a:off x="8382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9" name="Google Shape;569;p34"/>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70" name="Google Shape;570;p34"/>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571" name="Google Shape;571;p34"/>
          <p:cNvSpPr/>
          <p:nvPr/>
        </p:nvSpPr>
        <p:spPr>
          <a:xfrm>
            <a:off x="65278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2" name="Google Shape;572;p34"/>
          <p:cNvSpPr/>
          <p:nvPr/>
        </p:nvSpPr>
        <p:spPr>
          <a:xfrm>
            <a:off x="5643563" y="6356350"/>
            <a:ext cx="76200"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3" name="Google Shape;573;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595959"/>
              </a:buClr>
              <a:buSzPts val="2800"/>
              <a:buChar char="•"/>
              <a:defRPr>
                <a:solidFill>
                  <a:srgbClr val="595959"/>
                </a:solidFill>
              </a:defRPr>
            </a:lvl1pPr>
            <a:lvl2pPr marL="914400" lvl="1" indent="-381000" algn="l">
              <a:lnSpc>
                <a:spcPct val="90000"/>
              </a:lnSpc>
              <a:spcBef>
                <a:spcPts val="500"/>
              </a:spcBef>
              <a:spcAft>
                <a:spcPts val="0"/>
              </a:spcAft>
              <a:buClr>
                <a:srgbClr val="595959"/>
              </a:buClr>
              <a:buSzPts val="2400"/>
              <a:buChar char="•"/>
              <a:defRPr>
                <a:solidFill>
                  <a:srgbClr val="595959"/>
                </a:solidFill>
              </a:defRPr>
            </a:lvl2pPr>
            <a:lvl3pPr marL="1371600" lvl="2" indent="-355600" algn="l">
              <a:lnSpc>
                <a:spcPct val="90000"/>
              </a:lnSpc>
              <a:spcBef>
                <a:spcPts val="500"/>
              </a:spcBef>
              <a:spcAft>
                <a:spcPts val="0"/>
              </a:spcAft>
              <a:buClr>
                <a:srgbClr val="595959"/>
              </a:buClr>
              <a:buSzPts val="2000"/>
              <a:buChar char="•"/>
              <a:defRPr>
                <a:solidFill>
                  <a:srgbClr val="595959"/>
                </a:solidFill>
              </a:defRPr>
            </a:lvl3pPr>
            <a:lvl4pPr marL="1828800" lvl="3" indent="-342900" algn="l">
              <a:lnSpc>
                <a:spcPct val="90000"/>
              </a:lnSpc>
              <a:spcBef>
                <a:spcPts val="500"/>
              </a:spcBef>
              <a:spcAft>
                <a:spcPts val="0"/>
              </a:spcAft>
              <a:buClr>
                <a:srgbClr val="595959"/>
              </a:buClr>
              <a:buSzPts val="1800"/>
              <a:buChar char="•"/>
              <a:defRPr>
                <a:solidFill>
                  <a:srgbClr val="595959"/>
                </a:solidFill>
              </a:defRPr>
            </a:lvl4pPr>
            <a:lvl5pPr marL="2286000" lvl="4" indent="-342900" algn="l">
              <a:lnSpc>
                <a:spcPct val="90000"/>
              </a:lnSpc>
              <a:spcBef>
                <a:spcPts val="500"/>
              </a:spcBef>
              <a:spcAft>
                <a:spcPts val="0"/>
              </a:spcAft>
              <a:buClr>
                <a:srgbClr val="595959"/>
              </a:buClr>
              <a:buSzPts val="1800"/>
              <a:buChar char="•"/>
              <a:defRPr>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4" name="Google Shape;574;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595959"/>
              </a:buClr>
              <a:buSzPts val="2800"/>
              <a:buChar char="•"/>
              <a:defRPr>
                <a:solidFill>
                  <a:srgbClr val="595959"/>
                </a:solidFill>
              </a:defRPr>
            </a:lvl1pPr>
            <a:lvl2pPr marL="914400" lvl="1" indent="-381000" algn="l">
              <a:lnSpc>
                <a:spcPct val="90000"/>
              </a:lnSpc>
              <a:spcBef>
                <a:spcPts val="500"/>
              </a:spcBef>
              <a:spcAft>
                <a:spcPts val="0"/>
              </a:spcAft>
              <a:buClr>
                <a:srgbClr val="595959"/>
              </a:buClr>
              <a:buSzPts val="2400"/>
              <a:buChar char="•"/>
              <a:defRPr>
                <a:solidFill>
                  <a:srgbClr val="595959"/>
                </a:solidFill>
              </a:defRPr>
            </a:lvl2pPr>
            <a:lvl3pPr marL="1371600" lvl="2" indent="-355600" algn="l">
              <a:lnSpc>
                <a:spcPct val="90000"/>
              </a:lnSpc>
              <a:spcBef>
                <a:spcPts val="500"/>
              </a:spcBef>
              <a:spcAft>
                <a:spcPts val="0"/>
              </a:spcAft>
              <a:buClr>
                <a:srgbClr val="595959"/>
              </a:buClr>
              <a:buSzPts val="2000"/>
              <a:buChar char="•"/>
              <a:defRPr>
                <a:solidFill>
                  <a:srgbClr val="595959"/>
                </a:solidFill>
              </a:defRPr>
            </a:lvl3pPr>
            <a:lvl4pPr marL="1828800" lvl="3" indent="-342900" algn="l">
              <a:lnSpc>
                <a:spcPct val="90000"/>
              </a:lnSpc>
              <a:spcBef>
                <a:spcPts val="500"/>
              </a:spcBef>
              <a:spcAft>
                <a:spcPts val="0"/>
              </a:spcAft>
              <a:buClr>
                <a:srgbClr val="595959"/>
              </a:buClr>
              <a:buSzPts val="1800"/>
              <a:buChar char="•"/>
              <a:defRPr>
                <a:solidFill>
                  <a:srgbClr val="595959"/>
                </a:solidFill>
              </a:defRPr>
            </a:lvl4pPr>
            <a:lvl5pPr marL="2286000" lvl="4" indent="-342900" algn="l">
              <a:lnSpc>
                <a:spcPct val="90000"/>
              </a:lnSpc>
              <a:spcBef>
                <a:spcPts val="500"/>
              </a:spcBef>
              <a:spcAft>
                <a:spcPts val="0"/>
              </a:spcAft>
              <a:buClr>
                <a:srgbClr val="595959"/>
              </a:buClr>
              <a:buSzPts val="1800"/>
              <a:buChar char="•"/>
              <a:defRPr>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5" name="Google Shape;575;p34"/>
          <p:cNvSpPr txBox="1">
            <a:spLocks noGrp="1"/>
          </p:cNvSpPr>
          <p:nvPr>
            <p:ph type="title"/>
          </p:nvPr>
        </p:nvSpPr>
        <p:spPr>
          <a:xfrm>
            <a:off x="838200" y="365126"/>
            <a:ext cx="10515600" cy="91380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sz="4000" b="1">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576" name="Google Shape;576;p34"/>
          <p:cNvSpPr txBox="1">
            <a:spLocks noGrp="1"/>
          </p:cNvSpPr>
          <p:nvPr>
            <p:ph type="sldNum" idx="12"/>
          </p:nvPr>
        </p:nvSpPr>
        <p:spPr>
          <a:xfrm>
            <a:off x="8992235" y="6440170"/>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ustDataLst>
      <p:tags r:id="rId1"/>
    </p:custDataLst>
    <p:extLst>
      <p:ext uri="{BB962C8B-B14F-4D97-AF65-F5344CB8AC3E}">
        <p14:creationId xmlns:p14="http://schemas.microsoft.com/office/powerpoint/2010/main" val="12212294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Red Text or Object 2" preserve="1" userDrawn="1">
  <p:cSld name="1_Red Text or Object 2">
    <p:spTree>
      <p:nvGrpSpPr>
        <p:cNvPr id="1" name="Shape 565"/>
        <p:cNvGrpSpPr/>
        <p:nvPr/>
      </p:nvGrpSpPr>
      <p:grpSpPr>
        <a:xfrm>
          <a:off x="0" y="0"/>
          <a:ext cx="0" cy="0"/>
          <a:chOff x="0" y="0"/>
          <a:chExt cx="0" cy="0"/>
        </a:xfrm>
      </p:grpSpPr>
      <p:sp>
        <p:nvSpPr>
          <p:cNvPr id="566" name="Google Shape;566;p34"/>
          <p:cNvSpPr/>
          <p:nvPr/>
        </p:nvSpPr>
        <p:spPr>
          <a:xfrm>
            <a:off x="874713" y="6356350"/>
            <a:ext cx="10444162" cy="54864"/>
          </a:xfrm>
          <a:prstGeom prst="rect">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7" name="Google Shape;567;p34"/>
          <p:cNvSpPr/>
          <p:nvPr/>
        </p:nvSpPr>
        <p:spPr>
          <a:xfrm>
            <a:off x="11279188" y="6356350"/>
            <a:ext cx="74612"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 name="Google Shape;568;p34"/>
          <p:cNvSpPr/>
          <p:nvPr/>
        </p:nvSpPr>
        <p:spPr>
          <a:xfrm>
            <a:off x="8382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9" name="Google Shape;569;p34"/>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70" name="Google Shape;570;p34"/>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571" name="Google Shape;571;p34"/>
          <p:cNvSpPr/>
          <p:nvPr/>
        </p:nvSpPr>
        <p:spPr>
          <a:xfrm>
            <a:off x="65278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2" name="Google Shape;572;p34"/>
          <p:cNvSpPr/>
          <p:nvPr/>
        </p:nvSpPr>
        <p:spPr>
          <a:xfrm>
            <a:off x="5643563" y="6356350"/>
            <a:ext cx="76200"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3" name="Google Shape;573;p34"/>
          <p:cNvSpPr txBox="1">
            <a:spLocks noGrp="1"/>
          </p:cNvSpPr>
          <p:nvPr>
            <p:ph type="body" idx="1"/>
          </p:nvPr>
        </p:nvSpPr>
        <p:spPr>
          <a:xfrm>
            <a:off x="838200" y="2357119"/>
            <a:ext cx="5181600" cy="3819843"/>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595959"/>
              </a:buClr>
              <a:buSzPts val="2800"/>
              <a:buChar char="•"/>
              <a:defRPr sz="2000">
                <a:solidFill>
                  <a:srgbClr val="595959"/>
                </a:solidFill>
              </a:defRPr>
            </a:lvl1pPr>
            <a:lvl2pPr marL="914400" lvl="1" indent="-381000" algn="l">
              <a:lnSpc>
                <a:spcPct val="90000"/>
              </a:lnSpc>
              <a:spcBef>
                <a:spcPts val="500"/>
              </a:spcBef>
              <a:spcAft>
                <a:spcPts val="0"/>
              </a:spcAft>
              <a:buClr>
                <a:srgbClr val="595959"/>
              </a:buClr>
              <a:buSzPts val="2400"/>
              <a:buChar char="•"/>
              <a:defRPr>
                <a:solidFill>
                  <a:srgbClr val="595959"/>
                </a:solidFill>
              </a:defRPr>
            </a:lvl2pPr>
            <a:lvl3pPr marL="1371600" lvl="2" indent="-355600" algn="l">
              <a:lnSpc>
                <a:spcPct val="90000"/>
              </a:lnSpc>
              <a:spcBef>
                <a:spcPts val="500"/>
              </a:spcBef>
              <a:spcAft>
                <a:spcPts val="0"/>
              </a:spcAft>
              <a:buClr>
                <a:srgbClr val="595959"/>
              </a:buClr>
              <a:buSzPts val="2000"/>
              <a:buChar char="•"/>
              <a:defRPr>
                <a:solidFill>
                  <a:srgbClr val="595959"/>
                </a:solidFill>
              </a:defRPr>
            </a:lvl3pPr>
            <a:lvl4pPr marL="1828800" lvl="3" indent="-342900" algn="l">
              <a:lnSpc>
                <a:spcPct val="90000"/>
              </a:lnSpc>
              <a:spcBef>
                <a:spcPts val="500"/>
              </a:spcBef>
              <a:spcAft>
                <a:spcPts val="0"/>
              </a:spcAft>
              <a:buClr>
                <a:srgbClr val="595959"/>
              </a:buClr>
              <a:buSzPts val="1800"/>
              <a:buChar char="•"/>
              <a:defRPr>
                <a:solidFill>
                  <a:srgbClr val="595959"/>
                </a:solidFill>
              </a:defRPr>
            </a:lvl4pPr>
            <a:lvl5pPr marL="2286000" lvl="4" indent="-342900" algn="l">
              <a:lnSpc>
                <a:spcPct val="90000"/>
              </a:lnSpc>
              <a:spcBef>
                <a:spcPts val="500"/>
              </a:spcBef>
              <a:spcAft>
                <a:spcPts val="0"/>
              </a:spcAft>
              <a:buClr>
                <a:srgbClr val="595959"/>
              </a:buClr>
              <a:buSzPts val="1800"/>
              <a:buChar char="•"/>
              <a:defRPr>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74" name="Google Shape;574;p34"/>
          <p:cNvSpPr txBox="1">
            <a:spLocks noGrp="1"/>
          </p:cNvSpPr>
          <p:nvPr>
            <p:ph type="body" idx="2"/>
          </p:nvPr>
        </p:nvSpPr>
        <p:spPr>
          <a:xfrm>
            <a:off x="6172200" y="2357119"/>
            <a:ext cx="5181600" cy="3819843"/>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595959"/>
              </a:buClr>
              <a:buSzPts val="2800"/>
              <a:buChar char="•"/>
              <a:defRPr sz="2000">
                <a:solidFill>
                  <a:srgbClr val="595959"/>
                </a:solidFill>
              </a:defRPr>
            </a:lvl1pPr>
            <a:lvl2pPr marL="914400" lvl="1" indent="-381000" algn="l">
              <a:lnSpc>
                <a:spcPct val="90000"/>
              </a:lnSpc>
              <a:spcBef>
                <a:spcPts val="500"/>
              </a:spcBef>
              <a:spcAft>
                <a:spcPts val="0"/>
              </a:spcAft>
              <a:buClr>
                <a:srgbClr val="595959"/>
              </a:buClr>
              <a:buSzPts val="2400"/>
              <a:buChar char="•"/>
              <a:defRPr>
                <a:solidFill>
                  <a:srgbClr val="595959"/>
                </a:solidFill>
              </a:defRPr>
            </a:lvl2pPr>
            <a:lvl3pPr marL="1371600" lvl="2" indent="-355600" algn="l">
              <a:lnSpc>
                <a:spcPct val="90000"/>
              </a:lnSpc>
              <a:spcBef>
                <a:spcPts val="500"/>
              </a:spcBef>
              <a:spcAft>
                <a:spcPts val="0"/>
              </a:spcAft>
              <a:buClr>
                <a:srgbClr val="595959"/>
              </a:buClr>
              <a:buSzPts val="2000"/>
              <a:buChar char="•"/>
              <a:defRPr>
                <a:solidFill>
                  <a:srgbClr val="595959"/>
                </a:solidFill>
              </a:defRPr>
            </a:lvl3pPr>
            <a:lvl4pPr marL="1828800" lvl="3" indent="-342900" algn="l">
              <a:lnSpc>
                <a:spcPct val="90000"/>
              </a:lnSpc>
              <a:spcBef>
                <a:spcPts val="500"/>
              </a:spcBef>
              <a:spcAft>
                <a:spcPts val="0"/>
              </a:spcAft>
              <a:buClr>
                <a:srgbClr val="595959"/>
              </a:buClr>
              <a:buSzPts val="1800"/>
              <a:buChar char="•"/>
              <a:defRPr>
                <a:solidFill>
                  <a:srgbClr val="595959"/>
                </a:solidFill>
              </a:defRPr>
            </a:lvl4pPr>
            <a:lvl5pPr marL="2286000" lvl="4" indent="-342900" algn="l">
              <a:lnSpc>
                <a:spcPct val="90000"/>
              </a:lnSpc>
              <a:spcBef>
                <a:spcPts val="500"/>
              </a:spcBef>
              <a:spcAft>
                <a:spcPts val="0"/>
              </a:spcAft>
              <a:buClr>
                <a:srgbClr val="595959"/>
              </a:buClr>
              <a:buSzPts val="1800"/>
              <a:buChar char="•"/>
              <a:defRPr>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75" name="Google Shape;575;p34"/>
          <p:cNvSpPr txBox="1">
            <a:spLocks noGrp="1"/>
          </p:cNvSpPr>
          <p:nvPr>
            <p:ph type="title"/>
          </p:nvPr>
        </p:nvSpPr>
        <p:spPr>
          <a:xfrm>
            <a:off x="838200" y="253366"/>
            <a:ext cx="10515600" cy="91380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sz="4000" b="1">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576" name="Google Shape;576;p34"/>
          <p:cNvSpPr txBox="1">
            <a:spLocks noGrp="1"/>
          </p:cNvSpPr>
          <p:nvPr>
            <p:ph type="sldNum" idx="12"/>
          </p:nvPr>
        </p:nvSpPr>
        <p:spPr>
          <a:xfrm>
            <a:off x="9012555" y="6436519"/>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
        <p:nvSpPr>
          <p:cNvPr id="15" name="Text Placeholder 2"/>
          <p:cNvSpPr>
            <a:spLocks noGrp="1"/>
          </p:cNvSpPr>
          <p:nvPr>
            <p:ph type="body" sz="quarter" idx="14"/>
          </p:nvPr>
        </p:nvSpPr>
        <p:spPr>
          <a:xfrm>
            <a:off x="6175534" y="1355408"/>
            <a:ext cx="5181600" cy="661986"/>
          </a:xfrm>
        </p:spPr>
        <p:txBody>
          <a:bodyPr/>
          <a:lstStyle>
            <a:lvl1pPr marL="50800" indent="0" algn="ctr">
              <a:buNone/>
              <a:defRPr lang="en-US" sz="2800" b="1" i="0" u="none" strike="noStrike" cap="none" dirty="0" smtClean="0">
                <a:solidFill>
                  <a:schemeClr val="accent1"/>
                </a:solidFill>
                <a:latin typeface="Roboto Light"/>
                <a:ea typeface="Roboto Light"/>
                <a:cs typeface="Roboto Light"/>
                <a:sym typeface="Roboto Light"/>
              </a:defRPr>
            </a:lvl1pPr>
          </a:lstStyle>
          <a:p>
            <a:pPr marL="50800" marR="0" lvl="0" indent="0" algn="ctr" rtl="0">
              <a:lnSpc>
                <a:spcPct val="90000"/>
              </a:lnSpc>
              <a:spcBef>
                <a:spcPts val="1000"/>
              </a:spcBef>
              <a:spcAft>
                <a:spcPts val="0"/>
              </a:spcAft>
              <a:buClr>
                <a:srgbClr val="595959"/>
              </a:buClr>
              <a:buSzPts val="2800"/>
              <a:buFont typeface="Arial" panose="020B0604020202020204" pitchFamily="34" charset="0"/>
              <a:buNone/>
            </a:pPr>
            <a:r>
              <a:rPr lang="en-US" dirty="0"/>
              <a:t>Click to edit Master text styles</a:t>
            </a:r>
          </a:p>
        </p:txBody>
      </p:sp>
      <p:sp>
        <p:nvSpPr>
          <p:cNvPr id="16" name="Text Placeholder 2"/>
          <p:cNvSpPr>
            <a:spLocks noGrp="1"/>
          </p:cNvSpPr>
          <p:nvPr>
            <p:ph type="body" sz="quarter" idx="15"/>
          </p:nvPr>
        </p:nvSpPr>
        <p:spPr>
          <a:xfrm>
            <a:off x="838200" y="1355408"/>
            <a:ext cx="5181600" cy="661986"/>
          </a:xfrm>
        </p:spPr>
        <p:txBody>
          <a:bodyPr/>
          <a:lstStyle>
            <a:lvl1pPr marL="50800" indent="0" algn="ctr">
              <a:buFont typeface="Arial" panose="020B0604020202020204" pitchFamily="34" charset="0"/>
              <a:buNone/>
              <a:defRPr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3685288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Red Title Only">
  <p:cSld name="Red Title Only">
    <p:spTree>
      <p:nvGrpSpPr>
        <p:cNvPr id="1" name="Shape 577"/>
        <p:cNvGrpSpPr/>
        <p:nvPr/>
      </p:nvGrpSpPr>
      <p:grpSpPr>
        <a:xfrm>
          <a:off x="0" y="0"/>
          <a:ext cx="0" cy="0"/>
          <a:chOff x="0" y="0"/>
          <a:chExt cx="0" cy="0"/>
        </a:xfrm>
      </p:grpSpPr>
      <p:sp>
        <p:nvSpPr>
          <p:cNvPr id="578" name="Google Shape;578;p35"/>
          <p:cNvSpPr/>
          <p:nvPr/>
        </p:nvSpPr>
        <p:spPr>
          <a:xfrm>
            <a:off x="874713" y="6356350"/>
            <a:ext cx="10444162" cy="54864"/>
          </a:xfrm>
          <a:prstGeom prst="rect">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9" name="Google Shape;579;p35"/>
          <p:cNvSpPr/>
          <p:nvPr/>
        </p:nvSpPr>
        <p:spPr>
          <a:xfrm>
            <a:off x="11279188" y="6356350"/>
            <a:ext cx="74612"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0" name="Google Shape;580;p35"/>
          <p:cNvSpPr/>
          <p:nvPr/>
        </p:nvSpPr>
        <p:spPr>
          <a:xfrm>
            <a:off x="8382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1" name="Google Shape;581;p35"/>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82" name="Google Shape;582;p35"/>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583" name="Google Shape;583;p35"/>
          <p:cNvSpPr/>
          <p:nvPr/>
        </p:nvSpPr>
        <p:spPr>
          <a:xfrm>
            <a:off x="65278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4" name="Google Shape;584;p35"/>
          <p:cNvSpPr/>
          <p:nvPr/>
        </p:nvSpPr>
        <p:spPr>
          <a:xfrm>
            <a:off x="5643563" y="6356350"/>
            <a:ext cx="76200"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5" name="Google Shape;585;p35"/>
          <p:cNvSpPr txBox="1">
            <a:spLocks noGrp="1"/>
          </p:cNvSpPr>
          <p:nvPr>
            <p:ph type="title"/>
          </p:nvPr>
        </p:nvSpPr>
        <p:spPr>
          <a:xfrm>
            <a:off x="838200" y="365126"/>
            <a:ext cx="10515600" cy="913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3200">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86" name="Google Shape;586;p35"/>
          <p:cNvSpPr txBox="1">
            <a:spLocks noGrp="1"/>
          </p:cNvSpPr>
          <p:nvPr>
            <p:ph type="sldNum" idx="12"/>
          </p:nvPr>
        </p:nvSpPr>
        <p:spPr>
          <a:xfrm>
            <a:off x="9012555" y="6424613"/>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urquoise Subtitle" userDrawn="1">
  <p:cSld name="Turquoise Subtitle">
    <p:spTree>
      <p:nvGrpSpPr>
        <p:cNvPr id="1" name="Shape 19"/>
        <p:cNvGrpSpPr/>
        <p:nvPr/>
      </p:nvGrpSpPr>
      <p:grpSpPr>
        <a:xfrm>
          <a:off x="0" y="0"/>
          <a:ext cx="0" cy="0"/>
          <a:chOff x="0" y="0"/>
          <a:chExt cx="0" cy="0"/>
        </a:xfrm>
      </p:grpSpPr>
      <p:sp>
        <p:nvSpPr>
          <p:cNvPr id="20" name="Google Shape;20;p4"/>
          <p:cNvSpPr/>
          <p:nvPr/>
        </p:nvSpPr>
        <p:spPr>
          <a:xfrm>
            <a:off x="0" y="0"/>
            <a:ext cx="12192000" cy="6858000"/>
          </a:xfrm>
          <a:prstGeom prst="rect">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21;p4"/>
          <p:cNvSpPr txBox="1">
            <a:spLocks noGrp="1"/>
          </p:cNvSpPr>
          <p:nvPr>
            <p:ph type="title"/>
          </p:nvPr>
        </p:nvSpPr>
        <p:spPr>
          <a:xfrm>
            <a:off x="838200" y="0"/>
            <a:ext cx="10515600" cy="685799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sz="6000" b="1">
                <a:solidFill>
                  <a:schemeClr val="lt1"/>
                </a:solidFill>
                <a:latin typeface="Roboto"/>
                <a:ea typeface="Roboto"/>
                <a:cs typeface="Roboto"/>
                <a:sym typeface="Roboto"/>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Tree>
    <p:custDataLst>
      <p:tags r:id="rId1"/>
    </p:custData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Lime Title Only">
  <p:cSld name="Lime Title Only">
    <p:spTree>
      <p:nvGrpSpPr>
        <p:cNvPr id="1" name="Shape 68"/>
        <p:cNvGrpSpPr/>
        <p:nvPr/>
      </p:nvGrpSpPr>
      <p:grpSpPr>
        <a:xfrm>
          <a:off x="0" y="0"/>
          <a:ext cx="0" cy="0"/>
          <a:chOff x="0" y="0"/>
          <a:chExt cx="0" cy="0"/>
        </a:xfrm>
      </p:grpSpPr>
      <p:sp>
        <p:nvSpPr>
          <p:cNvPr id="69" name="Google Shape;69;p12"/>
          <p:cNvSpPr/>
          <p:nvPr/>
        </p:nvSpPr>
        <p:spPr>
          <a:xfrm>
            <a:off x="874713" y="6356350"/>
            <a:ext cx="10444162" cy="68263"/>
          </a:xfrm>
          <a:prstGeom prst="rect">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70;p12"/>
          <p:cNvSpPr/>
          <p:nvPr/>
        </p:nvSpPr>
        <p:spPr>
          <a:xfrm>
            <a:off x="11279188" y="6356350"/>
            <a:ext cx="74612" cy="68263"/>
          </a:xfrm>
          <a:prstGeom prst="ellipse">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12"/>
          <p:cNvSpPr/>
          <p:nvPr/>
        </p:nvSpPr>
        <p:spPr>
          <a:xfrm>
            <a:off x="838200" y="6356350"/>
            <a:ext cx="74613" cy="68263"/>
          </a:xfrm>
          <a:prstGeom prst="ellipse">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12"/>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3" name="Google Shape;73;p12"/>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74" name="Google Shape;74;p12"/>
          <p:cNvSpPr/>
          <p:nvPr/>
        </p:nvSpPr>
        <p:spPr>
          <a:xfrm>
            <a:off x="6527800" y="6356350"/>
            <a:ext cx="74613" cy="68263"/>
          </a:xfrm>
          <a:prstGeom prst="ellipse">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12"/>
          <p:cNvSpPr/>
          <p:nvPr/>
        </p:nvSpPr>
        <p:spPr>
          <a:xfrm>
            <a:off x="5643563" y="6356350"/>
            <a:ext cx="76200" cy="68263"/>
          </a:xfrm>
          <a:prstGeom prst="ellipse">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76;p12"/>
          <p:cNvSpPr txBox="1">
            <a:spLocks noGrp="1"/>
          </p:cNvSpPr>
          <p:nvPr>
            <p:ph type="title"/>
          </p:nvPr>
        </p:nvSpPr>
        <p:spPr>
          <a:xfrm>
            <a:off x="838200" y="365126"/>
            <a:ext cx="10515600" cy="913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3200">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9490075" y="6390481"/>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ustDataLst>
      <p:tags r:id="rId1"/>
    </p:custDataLst>
    <p:extLst>
      <p:ext uri="{BB962C8B-B14F-4D97-AF65-F5344CB8AC3E}">
        <p14:creationId xmlns:p14="http://schemas.microsoft.com/office/powerpoint/2010/main" val="2263173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FFFFFF"/>
        </a:solidFill>
        <a:effectLst/>
      </p:bgPr>
    </p:bg>
    <p:spTree>
      <p:nvGrpSpPr>
        <p:cNvPr id="1" name="Shape 591"/>
        <p:cNvGrpSpPr/>
        <p:nvPr/>
      </p:nvGrpSpPr>
      <p:grpSpPr>
        <a:xfrm>
          <a:off x="0" y="0"/>
          <a:ext cx="0" cy="0"/>
          <a:chOff x="0" y="0"/>
          <a:chExt cx="0" cy="0"/>
        </a:xfrm>
      </p:grpSpPr>
      <p:pic>
        <p:nvPicPr>
          <p:cNvPr id="592" name="Google Shape;592;p37"/>
          <p:cNvPicPr preferRelativeResize="0"/>
          <p:nvPr/>
        </p:nvPicPr>
        <p:blipFill rotWithShape="1">
          <a:blip r:embed="rId3">
            <a:alphaModFix/>
          </a:blip>
          <a:srcRect l="39733"/>
          <a:stretch/>
        </p:blipFill>
        <p:spPr>
          <a:xfrm>
            <a:off x="-34925" y="-11113"/>
            <a:ext cx="3946525" cy="6858002"/>
          </a:xfrm>
          <a:prstGeom prst="rect">
            <a:avLst/>
          </a:prstGeom>
          <a:noFill/>
          <a:ln>
            <a:noFill/>
          </a:ln>
        </p:spPr>
      </p:pic>
      <p:pic>
        <p:nvPicPr>
          <p:cNvPr id="593" name="Google Shape;593;p37"/>
          <p:cNvPicPr preferRelativeResize="0"/>
          <p:nvPr/>
        </p:nvPicPr>
        <p:blipFill rotWithShape="1">
          <a:blip r:embed="rId4">
            <a:alphaModFix/>
          </a:blip>
          <a:srcRect/>
          <a:stretch/>
        </p:blipFill>
        <p:spPr>
          <a:xfrm>
            <a:off x="11242675" y="5943600"/>
            <a:ext cx="796925" cy="796925"/>
          </a:xfrm>
          <a:prstGeom prst="rect">
            <a:avLst/>
          </a:prstGeom>
          <a:noFill/>
          <a:ln>
            <a:noFill/>
          </a:ln>
        </p:spPr>
      </p:pic>
      <p:sp>
        <p:nvSpPr>
          <p:cNvPr id="594" name="Google Shape;594;p37"/>
          <p:cNvSpPr txBox="1">
            <a:spLocks noGrp="1"/>
          </p:cNvSpPr>
          <p:nvPr>
            <p:ph type="ctrTitle"/>
          </p:nvPr>
        </p:nvSpPr>
        <p:spPr>
          <a:xfrm>
            <a:off x="3912367" y="1122363"/>
            <a:ext cx="7822500" cy="2387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SzPts val="1400"/>
              <a:buNone/>
              <a:defRPr sz="3600">
                <a:solidFill>
                  <a:srgbClr val="595959"/>
                </a:solidFill>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595" name="Google Shape;595;p37"/>
          <p:cNvSpPr txBox="1">
            <a:spLocks noGrp="1"/>
          </p:cNvSpPr>
          <p:nvPr>
            <p:ph type="subTitle" idx="1"/>
          </p:nvPr>
        </p:nvSpPr>
        <p:spPr>
          <a:xfrm>
            <a:off x="3912367" y="3602038"/>
            <a:ext cx="7822500" cy="16557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1000"/>
              </a:spcBef>
              <a:spcAft>
                <a:spcPts val="0"/>
              </a:spcAft>
              <a:buClr>
                <a:srgbClr val="595959"/>
              </a:buClr>
              <a:buSzPts val="2000"/>
              <a:buNone/>
              <a:defRPr sz="2000">
                <a:solidFill>
                  <a:srgbClr val="595959"/>
                </a:solidFill>
              </a:defRPr>
            </a:lvl1pPr>
            <a:lvl2pPr lvl="1" algn="ctr" rtl="0">
              <a:lnSpc>
                <a:spcPct val="90000"/>
              </a:lnSpc>
              <a:spcBef>
                <a:spcPts val="500"/>
              </a:spcBef>
              <a:spcAft>
                <a:spcPts val="0"/>
              </a:spcAft>
              <a:buClr>
                <a:srgbClr val="595959"/>
              </a:buClr>
              <a:buSzPts val="2000"/>
              <a:buNone/>
              <a:defRPr sz="2000"/>
            </a:lvl2pPr>
            <a:lvl3pPr lvl="2" algn="ctr" rtl="0">
              <a:lnSpc>
                <a:spcPct val="90000"/>
              </a:lnSpc>
              <a:spcBef>
                <a:spcPts val="500"/>
              </a:spcBef>
              <a:spcAft>
                <a:spcPts val="0"/>
              </a:spcAft>
              <a:buClr>
                <a:srgbClr val="595959"/>
              </a:buClr>
              <a:buSzPts val="1800"/>
              <a:buNone/>
              <a:defRPr sz="1800"/>
            </a:lvl3pPr>
            <a:lvl4pPr lvl="3" algn="ctr" rtl="0">
              <a:lnSpc>
                <a:spcPct val="90000"/>
              </a:lnSpc>
              <a:spcBef>
                <a:spcPts val="500"/>
              </a:spcBef>
              <a:spcAft>
                <a:spcPts val="0"/>
              </a:spcAft>
              <a:buClr>
                <a:srgbClr val="595959"/>
              </a:buClr>
              <a:buSzPts val="1600"/>
              <a:buNone/>
              <a:defRPr sz="1600"/>
            </a:lvl4pPr>
            <a:lvl5pPr lvl="4" algn="ctr" rtl="0">
              <a:lnSpc>
                <a:spcPct val="90000"/>
              </a:lnSpc>
              <a:spcBef>
                <a:spcPts val="500"/>
              </a:spcBef>
              <a:spcAft>
                <a:spcPts val="0"/>
              </a:spcAft>
              <a:buClr>
                <a:srgbClr val="59595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ustDataLst>
      <p:tags r:id="rId1"/>
    </p:custData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596"/>
        <p:cNvGrpSpPr/>
        <p:nvPr/>
      </p:nvGrpSpPr>
      <p:grpSpPr>
        <a:xfrm>
          <a:off x="0" y="0"/>
          <a:ext cx="0" cy="0"/>
          <a:chOff x="0" y="0"/>
          <a:chExt cx="0" cy="0"/>
        </a:xfrm>
      </p:grpSpPr>
    </p:spTree>
    <p:custDataLst>
      <p:tags r:id="rId1"/>
    </p:custData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Red Subtitle">
  <p:cSld name="Red Subtitle">
    <p:spTree>
      <p:nvGrpSpPr>
        <p:cNvPr id="1" name="Shape 597"/>
        <p:cNvGrpSpPr/>
        <p:nvPr/>
      </p:nvGrpSpPr>
      <p:grpSpPr>
        <a:xfrm>
          <a:off x="0" y="0"/>
          <a:ext cx="0" cy="0"/>
          <a:chOff x="0" y="0"/>
          <a:chExt cx="0" cy="0"/>
        </a:xfrm>
      </p:grpSpPr>
      <p:sp>
        <p:nvSpPr>
          <p:cNvPr id="598" name="Google Shape;598;p39"/>
          <p:cNvSpPr/>
          <p:nvPr/>
        </p:nvSpPr>
        <p:spPr>
          <a:xfrm>
            <a:off x="0" y="0"/>
            <a:ext cx="12192000" cy="6858000"/>
          </a:xfrm>
          <a:prstGeom prst="rect">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9" name="Google Shape;599;p39"/>
          <p:cNvSpPr txBox="1">
            <a:spLocks noGrp="1"/>
          </p:cNvSpPr>
          <p:nvPr>
            <p:ph type="title"/>
          </p:nvPr>
        </p:nvSpPr>
        <p:spPr>
          <a:xfrm>
            <a:off x="838200" y="0"/>
            <a:ext cx="10515600" cy="68580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SzPts val="1400"/>
              <a:buNone/>
              <a:defRPr sz="6000" b="1">
                <a:solidFill>
                  <a:schemeClr val="lt1"/>
                </a:solidFill>
                <a:latin typeface="Roboto"/>
                <a:ea typeface="Roboto"/>
                <a:cs typeface="Roboto"/>
                <a:sym typeface="Roboto"/>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Tree>
    <p:custDataLst>
      <p:tags r:id="rId1"/>
    </p:custData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urquoise Subtitle">
  <p:cSld name="Turquoise Subtitle">
    <p:spTree>
      <p:nvGrpSpPr>
        <p:cNvPr id="1" name="Shape 600"/>
        <p:cNvGrpSpPr/>
        <p:nvPr/>
      </p:nvGrpSpPr>
      <p:grpSpPr>
        <a:xfrm>
          <a:off x="0" y="0"/>
          <a:ext cx="0" cy="0"/>
          <a:chOff x="0" y="0"/>
          <a:chExt cx="0" cy="0"/>
        </a:xfrm>
      </p:grpSpPr>
      <p:sp>
        <p:nvSpPr>
          <p:cNvPr id="601" name="Google Shape;601;p40"/>
          <p:cNvSpPr/>
          <p:nvPr/>
        </p:nvSpPr>
        <p:spPr>
          <a:xfrm>
            <a:off x="0" y="0"/>
            <a:ext cx="12192000" cy="6858000"/>
          </a:xfrm>
          <a:prstGeom prst="rect">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2" name="Google Shape;602;p40"/>
          <p:cNvSpPr txBox="1">
            <a:spLocks noGrp="1"/>
          </p:cNvSpPr>
          <p:nvPr>
            <p:ph type="title"/>
          </p:nvPr>
        </p:nvSpPr>
        <p:spPr>
          <a:xfrm>
            <a:off x="838200" y="0"/>
            <a:ext cx="10515600" cy="68580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SzPts val="1400"/>
              <a:buNone/>
              <a:defRPr sz="6000" b="1">
                <a:solidFill>
                  <a:schemeClr val="lt1"/>
                </a:solidFill>
                <a:latin typeface="Roboto"/>
                <a:ea typeface="Roboto"/>
                <a:cs typeface="Roboto"/>
                <a:sym typeface="Roboto"/>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Tree>
    <p:custDataLst>
      <p:tags r:id="rId1"/>
    </p:custData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03"/>
        <p:cNvGrpSpPr/>
        <p:nvPr/>
      </p:nvGrpSpPr>
      <p:grpSpPr>
        <a:xfrm>
          <a:off x="0" y="0"/>
          <a:ext cx="0" cy="0"/>
          <a:chOff x="0" y="0"/>
          <a:chExt cx="0" cy="0"/>
        </a:xfrm>
      </p:grpSpPr>
      <p:sp>
        <p:nvSpPr>
          <p:cNvPr id="604" name="Google Shape;604;p41"/>
          <p:cNvSpPr txBox="1">
            <a:spLocks noGrp="1"/>
          </p:cNvSpPr>
          <p:nvPr>
            <p:ph type="sldNum" idx="12"/>
          </p:nvPr>
        </p:nvSpPr>
        <p:spPr>
          <a:xfrm>
            <a:off x="8610600" y="6356350"/>
            <a:ext cx="2525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605" name="Google Shape;605;p41"/>
          <p:cNvSpPr/>
          <p:nvPr/>
        </p:nvSpPr>
        <p:spPr>
          <a:xfrm>
            <a:off x="0" y="0"/>
            <a:ext cx="12192000" cy="6858000"/>
          </a:xfrm>
          <a:prstGeom prst="rect">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6" name="Google Shape;606;p41"/>
          <p:cNvSpPr txBox="1">
            <a:spLocks noGrp="1"/>
          </p:cNvSpPr>
          <p:nvPr>
            <p:ph type="title"/>
          </p:nvPr>
        </p:nvSpPr>
        <p:spPr>
          <a:xfrm>
            <a:off x="984529" y="2830662"/>
            <a:ext cx="10515600" cy="1325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SzPts val="1400"/>
              <a:buNone/>
              <a:defRPr sz="6000" b="1">
                <a:solidFill>
                  <a:schemeClr val="lt1"/>
                </a:solidFill>
                <a:latin typeface="Roboto"/>
                <a:ea typeface="Roboto"/>
                <a:cs typeface="Roboto"/>
                <a:sym typeface="Roboto"/>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Tree>
    <p:custDataLst>
      <p:tags r:id="rId1"/>
    </p:custData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ime Phone 3">
  <p:cSld name="Lime Phone 3">
    <p:spTree>
      <p:nvGrpSpPr>
        <p:cNvPr id="1" name="Shape 607"/>
        <p:cNvGrpSpPr/>
        <p:nvPr/>
      </p:nvGrpSpPr>
      <p:grpSpPr>
        <a:xfrm>
          <a:off x="0" y="0"/>
          <a:ext cx="0" cy="0"/>
          <a:chOff x="0" y="0"/>
          <a:chExt cx="0" cy="0"/>
        </a:xfrm>
      </p:grpSpPr>
      <p:sp>
        <p:nvSpPr>
          <p:cNvPr id="608" name="Google Shape;608;p42"/>
          <p:cNvSpPr/>
          <p:nvPr/>
        </p:nvSpPr>
        <p:spPr>
          <a:xfrm>
            <a:off x="874713" y="6356350"/>
            <a:ext cx="10444200" cy="54864"/>
          </a:xfrm>
          <a:prstGeom prst="rect">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9" name="Google Shape;609;p42"/>
          <p:cNvSpPr/>
          <p:nvPr/>
        </p:nvSpPr>
        <p:spPr>
          <a:xfrm>
            <a:off x="11279188" y="6356350"/>
            <a:ext cx="74700" cy="68400"/>
          </a:xfrm>
          <a:prstGeom prst="ellipse">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0" name="Google Shape;610;p42"/>
          <p:cNvSpPr/>
          <p:nvPr/>
        </p:nvSpPr>
        <p:spPr>
          <a:xfrm>
            <a:off x="838200" y="6356350"/>
            <a:ext cx="74700" cy="68400"/>
          </a:xfrm>
          <a:prstGeom prst="ellipse">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1" name="Google Shape;611;p42"/>
          <p:cNvSpPr/>
          <p:nvPr/>
        </p:nvSpPr>
        <p:spPr>
          <a:xfrm>
            <a:off x="5683250" y="5957888"/>
            <a:ext cx="865200" cy="900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12" name="Google Shape;612;p42"/>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613" name="Google Shape;613;p42"/>
          <p:cNvSpPr/>
          <p:nvPr/>
        </p:nvSpPr>
        <p:spPr>
          <a:xfrm>
            <a:off x="6527800" y="6356350"/>
            <a:ext cx="74700" cy="68400"/>
          </a:xfrm>
          <a:prstGeom prst="ellipse">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4" name="Google Shape;614;p42"/>
          <p:cNvSpPr/>
          <p:nvPr/>
        </p:nvSpPr>
        <p:spPr>
          <a:xfrm>
            <a:off x="5643563" y="6356350"/>
            <a:ext cx="76200" cy="68400"/>
          </a:xfrm>
          <a:prstGeom prst="ellipse">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15" name="Google Shape;615;p42"/>
          <p:cNvPicPr preferRelativeResize="0"/>
          <p:nvPr/>
        </p:nvPicPr>
        <p:blipFill rotWithShape="1">
          <a:blip r:embed="rId4">
            <a:alphaModFix/>
          </a:blip>
          <a:srcRect/>
          <a:stretch/>
        </p:blipFill>
        <p:spPr>
          <a:xfrm>
            <a:off x="2892948" y="1346201"/>
            <a:ext cx="2586038" cy="4576763"/>
          </a:xfrm>
          <a:prstGeom prst="rect">
            <a:avLst/>
          </a:prstGeom>
          <a:noFill/>
          <a:ln>
            <a:noFill/>
          </a:ln>
        </p:spPr>
      </p:pic>
      <p:pic>
        <p:nvPicPr>
          <p:cNvPr id="616" name="Google Shape;616;p42"/>
          <p:cNvPicPr preferRelativeResize="0"/>
          <p:nvPr/>
        </p:nvPicPr>
        <p:blipFill rotWithShape="1">
          <a:blip r:embed="rId4">
            <a:alphaModFix/>
          </a:blip>
          <a:srcRect/>
          <a:stretch/>
        </p:blipFill>
        <p:spPr>
          <a:xfrm>
            <a:off x="600598" y="1346201"/>
            <a:ext cx="2586038" cy="4576763"/>
          </a:xfrm>
          <a:prstGeom prst="rect">
            <a:avLst/>
          </a:prstGeom>
          <a:noFill/>
          <a:ln>
            <a:noFill/>
          </a:ln>
        </p:spPr>
      </p:pic>
      <p:sp>
        <p:nvSpPr>
          <p:cNvPr id="617" name="Google Shape;617;p42"/>
          <p:cNvSpPr txBox="1">
            <a:spLocks noGrp="1"/>
          </p:cNvSpPr>
          <p:nvPr>
            <p:ph type="title"/>
          </p:nvPr>
        </p:nvSpPr>
        <p:spPr>
          <a:xfrm>
            <a:off x="5609542" y="365126"/>
            <a:ext cx="5744400" cy="5412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sz="3200">
                <a:solidFill>
                  <a:srgbClr val="595959"/>
                </a:solidFill>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618" name="Google Shape;618;p42"/>
          <p:cNvSpPr>
            <a:spLocks noGrp="1"/>
          </p:cNvSpPr>
          <p:nvPr>
            <p:ph type="pic" idx="2"/>
          </p:nvPr>
        </p:nvSpPr>
        <p:spPr>
          <a:xfrm>
            <a:off x="979312" y="1844612"/>
            <a:ext cx="1783200" cy="3142500"/>
          </a:xfrm>
          <a:prstGeom prst="rect">
            <a:avLst/>
          </a:prstGeom>
          <a:noFill/>
          <a:ln w="2857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2800"/>
              <a:buFont typeface="Arial"/>
              <a:buNone/>
              <a:defRPr sz="2800" b="0" i="0" u="none" strike="noStrike" cap="none">
                <a:solidFill>
                  <a:srgbClr val="595959"/>
                </a:solidFill>
                <a:latin typeface="Roboto Light"/>
                <a:ea typeface="Roboto Light"/>
                <a:cs typeface="Roboto Light"/>
                <a:sym typeface="Roboto Light"/>
              </a:defRPr>
            </a:lvl1pPr>
            <a:lvl2pPr marR="0" lvl="1"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Roboto Light"/>
                <a:ea typeface="Roboto Light"/>
                <a:cs typeface="Roboto Light"/>
                <a:sym typeface="Roboto Light"/>
              </a:defRPr>
            </a:lvl2pPr>
            <a:lvl3pPr marR="0" lvl="2"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Roboto Light"/>
                <a:ea typeface="Roboto Light"/>
                <a:cs typeface="Roboto Light"/>
                <a:sym typeface="Roboto Light"/>
              </a:defRPr>
            </a:lvl3pPr>
            <a:lvl4pPr marR="0" lvl="3"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4pPr>
            <a:lvl5pPr marR="0" lvl="4"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9" name="Google Shape;619;p42"/>
          <p:cNvSpPr>
            <a:spLocks noGrp="1"/>
          </p:cNvSpPr>
          <p:nvPr>
            <p:ph type="pic" idx="3"/>
          </p:nvPr>
        </p:nvSpPr>
        <p:spPr>
          <a:xfrm>
            <a:off x="3274456" y="1844612"/>
            <a:ext cx="1783200" cy="3143700"/>
          </a:xfrm>
          <a:prstGeom prst="rect">
            <a:avLst/>
          </a:prstGeom>
          <a:noFill/>
          <a:ln w="2857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2800"/>
              <a:buFont typeface="Arial"/>
              <a:buNone/>
              <a:defRPr sz="2800" b="0" i="0" u="none" strike="noStrike" cap="none">
                <a:solidFill>
                  <a:srgbClr val="595959"/>
                </a:solidFill>
                <a:latin typeface="Roboto Light"/>
                <a:ea typeface="Roboto Light"/>
                <a:cs typeface="Roboto Light"/>
                <a:sym typeface="Roboto Light"/>
              </a:defRPr>
            </a:lvl1pPr>
            <a:lvl2pPr marR="0" lvl="1"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Roboto Light"/>
                <a:ea typeface="Roboto Light"/>
                <a:cs typeface="Roboto Light"/>
                <a:sym typeface="Roboto Light"/>
              </a:defRPr>
            </a:lvl2pPr>
            <a:lvl3pPr marR="0" lvl="2"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Roboto Light"/>
                <a:ea typeface="Roboto Light"/>
                <a:cs typeface="Roboto Light"/>
                <a:sym typeface="Roboto Light"/>
              </a:defRPr>
            </a:lvl3pPr>
            <a:lvl4pPr marR="0" lvl="3"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4pPr>
            <a:lvl5pPr marR="0" lvl="4"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0" name="Google Shape;620;p42"/>
          <p:cNvSpPr txBox="1">
            <a:spLocks noGrp="1"/>
          </p:cNvSpPr>
          <p:nvPr>
            <p:ph type="sldNum" idx="12"/>
          </p:nvPr>
        </p:nvSpPr>
        <p:spPr>
          <a:xfrm>
            <a:off x="9012555" y="6424750"/>
            <a:ext cx="2527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rtl="0">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rtl="0">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rtl="0">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rtl="0">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rtl="0">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rtl="0">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rtl="0">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rtl="0">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ustDataLst>
      <p:tags r:id="rId1"/>
    </p:custData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Lime Title Only">
  <p:cSld name="Lime Title Only">
    <p:spTree>
      <p:nvGrpSpPr>
        <p:cNvPr id="1" name="Shape 621"/>
        <p:cNvGrpSpPr/>
        <p:nvPr/>
      </p:nvGrpSpPr>
      <p:grpSpPr>
        <a:xfrm>
          <a:off x="0" y="0"/>
          <a:ext cx="0" cy="0"/>
          <a:chOff x="0" y="0"/>
          <a:chExt cx="0" cy="0"/>
        </a:xfrm>
      </p:grpSpPr>
      <p:sp>
        <p:nvSpPr>
          <p:cNvPr id="622" name="Google Shape;622;p43"/>
          <p:cNvSpPr/>
          <p:nvPr/>
        </p:nvSpPr>
        <p:spPr>
          <a:xfrm>
            <a:off x="874713" y="6356350"/>
            <a:ext cx="10444200" cy="54864"/>
          </a:xfrm>
          <a:prstGeom prst="rect">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3" name="Google Shape;623;p43"/>
          <p:cNvSpPr/>
          <p:nvPr/>
        </p:nvSpPr>
        <p:spPr>
          <a:xfrm>
            <a:off x="11279188" y="6356350"/>
            <a:ext cx="74700" cy="68400"/>
          </a:xfrm>
          <a:prstGeom prst="ellipse">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4" name="Google Shape;624;p43"/>
          <p:cNvSpPr/>
          <p:nvPr/>
        </p:nvSpPr>
        <p:spPr>
          <a:xfrm>
            <a:off x="838200" y="6356350"/>
            <a:ext cx="74700" cy="68400"/>
          </a:xfrm>
          <a:prstGeom prst="ellipse">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5" name="Google Shape;625;p43"/>
          <p:cNvSpPr/>
          <p:nvPr/>
        </p:nvSpPr>
        <p:spPr>
          <a:xfrm>
            <a:off x="5683250" y="5957888"/>
            <a:ext cx="865200" cy="900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26" name="Google Shape;626;p43"/>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627" name="Google Shape;627;p43"/>
          <p:cNvSpPr/>
          <p:nvPr/>
        </p:nvSpPr>
        <p:spPr>
          <a:xfrm>
            <a:off x="6527800" y="6356350"/>
            <a:ext cx="74700" cy="68400"/>
          </a:xfrm>
          <a:prstGeom prst="ellipse">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8" name="Google Shape;628;p43"/>
          <p:cNvSpPr/>
          <p:nvPr/>
        </p:nvSpPr>
        <p:spPr>
          <a:xfrm>
            <a:off x="5643563" y="6356350"/>
            <a:ext cx="76200" cy="68400"/>
          </a:xfrm>
          <a:prstGeom prst="ellipse">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9" name="Google Shape;629;p43"/>
          <p:cNvSpPr txBox="1">
            <a:spLocks noGrp="1"/>
          </p:cNvSpPr>
          <p:nvPr>
            <p:ph type="title"/>
          </p:nvPr>
        </p:nvSpPr>
        <p:spPr>
          <a:xfrm>
            <a:off x="838200" y="365126"/>
            <a:ext cx="10515600" cy="9138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sz="3200">
                <a:solidFill>
                  <a:srgbClr val="595959"/>
                </a:solidFill>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630" name="Google Shape;630;p43"/>
          <p:cNvSpPr txBox="1">
            <a:spLocks noGrp="1"/>
          </p:cNvSpPr>
          <p:nvPr>
            <p:ph type="sldNum" idx="12"/>
          </p:nvPr>
        </p:nvSpPr>
        <p:spPr>
          <a:xfrm>
            <a:off x="8992235" y="6444576"/>
            <a:ext cx="2527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rtl="0">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rtl="0">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rtl="0">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rtl="0">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rtl="0">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rtl="0">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rtl="0">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rtl="0">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ustDataLst>
      <p:tags r:id="rId1"/>
    </p:custData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31"/>
        <p:cNvGrpSpPr/>
        <p:nvPr/>
      </p:nvGrpSpPr>
      <p:grpSpPr>
        <a:xfrm>
          <a:off x="0" y="0"/>
          <a:ext cx="0" cy="0"/>
          <a:chOff x="0" y="0"/>
          <a:chExt cx="0" cy="0"/>
        </a:xfrm>
      </p:grpSpPr>
      <p:sp>
        <p:nvSpPr>
          <p:cNvPr id="632" name="Google Shape;632;p44"/>
          <p:cNvSpPr txBox="1">
            <a:spLocks noGrp="1"/>
          </p:cNvSpPr>
          <p:nvPr>
            <p:ph type="title"/>
          </p:nvPr>
        </p:nvSpPr>
        <p:spPr>
          <a:xfrm>
            <a:off x="826154" y="1267414"/>
            <a:ext cx="4129200" cy="57375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633" name="Google Shape;633;p44"/>
          <p:cNvSpPr txBox="1">
            <a:spLocks noGrp="1"/>
          </p:cNvSpPr>
          <p:nvPr>
            <p:ph type="sldNum" idx="12"/>
          </p:nvPr>
        </p:nvSpPr>
        <p:spPr>
          <a:xfrm>
            <a:off x="8610600" y="6356350"/>
            <a:ext cx="2525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cxnSp>
        <p:nvCxnSpPr>
          <p:cNvPr id="634" name="Google Shape;634;p44"/>
          <p:cNvCxnSpPr/>
          <p:nvPr/>
        </p:nvCxnSpPr>
        <p:spPr>
          <a:xfrm rot="10800000">
            <a:off x="7004050" y="3052825"/>
            <a:ext cx="0" cy="588900"/>
          </a:xfrm>
          <a:prstGeom prst="straightConnector1">
            <a:avLst/>
          </a:prstGeom>
          <a:noFill/>
          <a:ln w="127000" cap="flat" cmpd="sng">
            <a:solidFill>
              <a:schemeClr val="accent3"/>
            </a:solidFill>
            <a:prstDash val="solid"/>
            <a:miter lim="400000"/>
            <a:headEnd type="none" w="sm" len="sm"/>
            <a:tailEnd type="none" w="sm" len="sm"/>
          </a:ln>
        </p:spPr>
      </p:cxnSp>
      <p:cxnSp>
        <p:nvCxnSpPr>
          <p:cNvPr id="635" name="Google Shape;635;p44"/>
          <p:cNvCxnSpPr/>
          <p:nvPr/>
        </p:nvCxnSpPr>
        <p:spPr>
          <a:xfrm rot="10800000">
            <a:off x="7004050" y="6072300"/>
            <a:ext cx="0" cy="785700"/>
          </a:xfrm>
          <a:prstGeom prst="straightConnector1">
            <a:avLst/>
          </a:prstGeom>
          <a:noFill/>
          <a:ln w="127000" cap="flat" cmpd="sng">
            <a:solidFill>
              <a:srgbClr val="EDC300"/>
            </a:solidFill>
            <a:prstDash val="solid"/>
            <a:miter lim="400000"/>
            <a:headEnd type="none" w="med" len="med"/>
            <a:tailEnd type="none" w="med" len="med"/>
          </a:ln>
        </p:spPr>
      </p:cxnSp>
      <p:cxnSp>
        <p:nvCxnSpPr>
          <p:cNvPr id="636" name="Google Shape;636;p44"/>
          <p:cNvCxnSpPr/>
          <p:nvPr/>
        </p:nvCxnSpPr>
        <p:spPr>
          <a:xfrm rot="10800000">
            <a:off x="7004050" y="4616350"/>
            <a:ext cx="0" cy="558900"/>
          </a:xfrm>
          <a:prstGeom prst="straightConnector1">
            <a:avLst/>
          </a:prstGeom>
          <a:noFill/>
          <a:ln w="127000" cap="flat" cmpd="sng">
            <a:solidFill>
              <a:schemeClr val="accent4"/>
            </a:solidFill>
            <a:prstDash val="solid"/>
            <a:miter lim="400000"/>
            <a:headEnd type="none" w="sm" len="sm"/>
            <a:tailEnd type="none" w="sm" len="sm"/>
          </a:ln>
        </p:spPr>
      </p:cxnSp>
      <p:cxnSp>
        <p:nvCxnSpPr>
          <p:cNvPr id="637" name="Google Shape;637;p44"/>
          <p:cNvCxnSpPr/>
          <p:nvPr/>
        </p:nvCxnSpPr>
        <p:spPr>
          <a:xfrm rot="10800000">
            <a:off x="7004050" y="1623863"/>
            <a:ext cx="0" cy="590700"/>
          </a:xfrm>
          <a:prstGeom prst="straightConnector1">
            <a:avLst/>
          </a:prstGeom>
          <a:noFill/>
          <a:ln w="127000" cap="flat" cmpd="sng">
            <a:solidFill>
              <a:schemeClr val="accent2"/>
            </a:solidFill>
            <a:prstDash val="solid"/>
            <a:miter lim="400000"/>
            <a:headEnd type="none" w="med" len="med"/>
            <a:tailEnd type="none" w="med" len="med"/>
          </a:ln>
        </p:spPr>
      </p:cxnSp>
      <p:sp>
        <p:nvSpPr>
          <p:cNvPr id="638" name="Google Shape;638;p44"/>
          <p:cNvSpPr/>
          <p:nvPr/>
        </p:nvSpPr>
        <p:spPr>
          <a:xfrm>
            <a:off x="6486525" y="628650"/>
            <a:ext cx="1033443" cy="103344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lt1"/>
          </a:solidFill>
          <a:ln w="127000" cap="flat" cmpd="sng">
            <a:solidFill>
              <a:schemeClr val="accent1"/>
            </a:solidFill>
            <a:prstDash val="solid"/>
            <a:miter lim="4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9" name="Google Shape;639;p44"/>
          <p:cNvSpPr/>
          <p:nvPr/>
        </p:nvSpPr>
        <p:spPr>
          <a:xfrm>
            <a:off x="6616700" y="758825"/>
            <a:ext cx="773090" cy="773090"/>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44"/>
          <p:cNvSpPr/>
          <p:nvPr/>
        </p:nvSpPr>
        <p:spPr>
          <a:xfrm>
            <a:off x="6746875" y="952500"/>
            <a:ext cx="512784" cy="384156"/>
          </a:xfrm>
          <a:custGeom>
            <a:avLst/>
            <a:gdLst/>
            <a:ahLst/>
            <a:cxnLst/>
            <a:rect l="l" t="t" r="r" b="b"/>
            <a:pathLst>
              <a:path w="21600" h="21600" extrusionOk="0">
                <a:moveTo>
                  <a:pt x="17964" y="16653"/>
                </a:moveTo>
                <a:cubicBezTo>
                  <a:pt x="17800" y="16782"/>
                  <a:pt x="17708" y="17031"/>
                  <a:pt x="17733" y="17282"/>
                </a:cubicBezTo>
                <a:cubicBezTo>
                  <a:pt x="17876" y="18704"/>
                  <a:pt x="18345" y="19747"/>
                  <a:pt x="18652" y="20300"/>
                </a:cubicBezTo>
                <a:cubicBezTo>
                  <a:pt x="17373" y="20102"/>
                  <a:pt x="16297" y="19012"/>
                  <a:pt x="15593" y="18085"/>
                </a:cubicBezTo>
                <a:cubicBezTo>
                  <a:pt x="15487" y="17946"/>
                  <a:pt x="15336" y="17878"/>
                  <a:pt x="15191" y="17907"/>
                </a:cubicBezTo>
                <a:cubicBezTo>
                  <a:pt x="14794" y="17972"/>
                  <a:pt x="14413" y="18008"/>
                  <a:pt x="14059" y="18008"/>
                </a:cubicBezTo>
                <a:cubicBezTo>
                  <a:pt x="13532" y="18008"/>
                  <a:pt x="13012" y="17939"/>
                  <a:pt x="12507" y="17811"/>
                </a:cubicBezTo>
                <a:cubicBezTo>
                  <a:pt x="15275" y="16244"/>
                  <a:pt x="17172" y="13075"/>
                  <a:pt x="17172" y="9428"/>
                </a:cubicBezTo>
                <a:cubicBezTo>
                  <a:pt x="17172" y="7594"/>
                  <a:pt x="16691" y="5881"/>
                  <a:pt x="15862" y="4430"/>
                </a:cubicBezTo>
                <a:cubicBezTo>
                  <a:pt x="18616" y="5258"/>
                  <a:pt x="20637" y="7926"/>
                  <a:pt x="20637" y="11085"/>
                </a:cubicBezTo>
                <a:cubicBezTo>
                  <a:pt x="20637" y="13296"/>
                  <a:pt x="19663" y="15327"/>
                  <a:pt x="17964" y="16653"/>
                </a:cubicBezTo>
                <a:cubicBezTo>
                  <a:pt x="17964" y="16653"/>
                  <a:pt x="17964" y="16653"/>
                  <a:pt x="17964" y="16653"/>
                </a:cubicBezTo>
                <a:close/>
                <a:moveTo>
                  <a:pt x="8586" y="16321"/>
                </a:moveTo>
                <a:cubicBezTo>
                  <a:pt x="8221" y="16321"/>
                  <a:pt x="7830" y="16284"/>
                  <a:pt x="7423" y="16213"/>
                </a:cubicBezTo>
                <a:cubicBezTo>
                  <a:pt x="7128" y="16166"/>
                  <a:pt x="6828" y="16295"/>
                  <a:pt x="6617" y="16576"/>
                </a:cubicBezTo>
                <a:cubicBezTo>
                  <a:pt x="6100" y="17255"/>
                  <a:pt x="5387" y="18023"/>
                  <a:pt x="4551" y="18465"/>
                </a:cubicBezTo>
                <a:cubicBezTo>
                  <a:pt x="4771" y="17848"/>
                  <a:pt x="4966" y="17089"/>
                  <a:pt x="5056" y="16197"/>
                </a:cubicBezTo>
                <a:cubicBezTo>
                  <a:pt x="5108" y="15694"/>
                  <a:pt x="4926" y="15198"/>
                  <a:pt x="4594" y="14938"/>
                </a:cubicBezTo>
                <a:cubicBezTo>
                  <a:pt x="2897" y="13615"/>
                  <a:pt x="1925" y="11607"/>
                  <a:pt x="1925" y="9428"/>
                </a:cubicBezTo>
                <a:cubicBezTo>
                  <a:pt x="1925" y="5627"/>
                  <a:pt x="4913" y="2534"/>
                  <a:pt x="8586" y="2534"/>
                </a:cubicBezTo>
                <a:cubicBezTo>
                  <a:pt x="12261" y="2534"/>
                  <a:pt x="15248" y="5627"/>
                  <a:pt x="15248" y="9428"/>
                </a:cubicBezTo>
                <a:cubicBezTo>
                  <a:pt x="15248" y="13226"/>
                  <a:pt x="12261" y="16321"/>
                  <a:pt x="8586" y="16321"/>
                </a:cubicBezTo>
                <a:cubicBezTo>
                  <a:pt x="8586" y="16321"/>
                  <a:pt x="8586" y="16321"/>
                  <a:pt x="8586" y="16321"/>
                </a:cubicBezTo>
                <a:close/>
                <a:moveTo>
                  <a:pt x="21600" y="11085"/>
                </a:moveTo>
                <a:cubicBezTo>
                  <a:pt x="21600" y="6844"/>
                  <a:pt x="18615" y="3344"/>
                  <a:pt x="14804" y="2937"/>
                </a:cubicBezTo>
                <a:cubicBezTo>
                  <a:pt x="13239" y="1130"/>
                  <a:pt x="11031" y="0"/>
                  <a:pt x="8586" y="0"/>
                </a:cubicBezTo>
                <a:cubicBezTo>
                  <a:pt x="3851" y="0"/>
                  <a:pt x="0" y="4230"/>
                  <a:pt x="0" y="9428"/>
                </a:cubicBezTo>
                <a:cubicBezTo>
                  <a:pt x="0" y="12205"/>
                  <a:pt x="1119" y="14839"/>
                  <a:pt x="3028" y="16621"/>
                </a:cubicBezTo>
                <a:cubicBezTo>
                  <a:pt x="2769" y="17793"/>
                  <a:pt x="2278" y="18478"/>
                  <a:pt x="2278" y="18478"/>
                </a:cubicBezTo>
                <a:cubicBezTo>
                  <a:pt x="1946" y="18913"/>
                  <a:pt x="1825" y="19568"/>
                  <a:pt x="1961" y="20192"/>
                </a:cubicBezTo>
                <a:cubicBezTo>
                  <a:pt x="1972" y="20242"/>
                  <a:pt x="1985" y="20294"/>
                  <a:pt x="2001" y="20340"/>
                </a:cubicBezTo>
                <a:cubicBezTo>
                  <a:pt x="2203" y="20963"/>
                  <a:pt x="2667" y="21366"/>
                  <a:pt x="3185" y="21366"/>
                </a:cubicBezTo>
                <a:cubicBezTo>
                  <a:pt x="5052" y="21366"/>
                  <a:pt x="6591" y="20054"/>
                  <a:pt x="7637" y="18795"/>
                </a:cubicBezTo>
                <a:cubicBezTo>
                  <a:pt x="7964" y="18834"/>
                  <a:pt x="8282" y="18855"/>
                  <a:pt x="8586" y="18855"/>
                </a:cubicBezTo>
                <a:cubicBezTo>
                  <a:pt x="9380" y="18855"/>
                  <a:pt x="10145" y="18735"/>
                  <a:pt x="10875" y="18513"/>
                </a:cubicBezTo>
                <a:cubicBezTo>
                  <a:pt x="11865" y="19012"/>
                  <a:pt x="12949" y="19275"/>
                  <a:pt x="14059" y="19275"/>
                </a:cubicBezTo>
                <a:cubicBezTo>
                  <a:pt x="14384" y="19275"/>
                  <a:pt x="14727" y="19249"/>
                  <a:pt x="15081" y="19198"/>
                </a:cubicBezTo>
                <a:cubicBezTo>
                  <a:pt x="15995" y="20340"/>
                  <a:pt x="17382" y="21600"/>
                  <a:pt x="19060" y="21600"/>
                </a:cubicBezTo>
                <a:cubicBezTo>
                  <a:pt x="19374" y="21600"/>
                  <a:pt x="19657" y="21356"/>
                  <a:pt x="19780" y="20979"/>
                </a:cubicBezTo>
                <a:cubicBezTo>
                  <a:pt x="19788" y="20955"/>
                  <a:pt x="19794" y="20929"/>
                  <a:pt x="19800" y="20903"/>
                </a:cubicBezTo>
                <a:cubicBezTo>
                  <a:pt x="19885" y="20517"/>
                  <a:pt x="19812" y="20114"/>
                  <a:pt x="19615" y="19854"/>
                </a:cubicBezTo>
                <a:cubicBezTo>
                  <a:pt x="19608" y="19846"/>
                  <a:pt x="18974" y="18977"/>
                  <a:pt x="18740" y="17511"/>
                </a:cubicBezTo>
                <a:cubicBezTo>
                  <a:pt x="20537" y="15961"/>
                  <a:pt x="21600" y="13588"/>
                  <a:pt x="21600" y="11085"/>
                </a:cubicBezTo>
                <a:cubicBezTo>
                  <a:pt x="21600" y="11085"/>
                  <a:pt x="21600" y="11085"/>
                  <a:pt x="21600" y="11085"/>
                </a:cubicBezTo>
                <a:close/>
                <a:moveTo>
                  <a:pt x="11006" y="10422"/>
                </a:moveTo>
                <a:lnTo>
                  <a:pt x="6194" y="10422"/>
                </a:lnTo>
                <a:cubicBezTo>
                  <a:pt x="5929" y="10422"/>
                  <a:pt x="5712" y="10706"/>
                  <a:pt x="5712" y="11056"/>
                </a:cubicBezTo>
                <a:cubicBezTo>
                  <a:pt x="5712" y="11406"/>
                  <a:pt x="5929" y="11688"/>
                  <a:pt x="6194" y="11688"/>
                </a:cubicBezTo>
                <a:lnTo>
                  <a:pt x="11006" y="11688"/>
                </a:lnTo>
                <a:cubicBezTo>
                  <a:pt x="11272" y="11688"/>
                  <a:pt x="11487" y="11406"/>
                  <a:pt x="11487" y="11056"/>
                </a:cubicBezTo>
                <a:cubicBezTo>
                  <a:pt x="11487" y="10706"/>
                  <a:pt x="11272" y="10422"/>
                  <a:pt x="11006" y="10422"/>
                </a:cubicBezTo>
                <a:cubicBezTo>
                  <a:pt x="11006" y="10422"/>
                  <a:pt x="11006" y="10422"/>
                  <a:pt x="11006" y="10422"/>
                </a:cubicBezTo>
                <a:close/>
                <a:moveTo>
                  <a:pt x="11006" y="7343"/>
                </a:moveTo>
                <a:lnTo>
                  <a:pt x="6194" y="7343"/>
                </a:lnTo>
                <a:cubicBezTo>
                  <a:pt x="5929" y="7343"/>
                  <a:pt x="5712" y="7627"/>
                  <a:pt x="5712" y="7978"/>
                </a:cubicBezTo>
                <a:cubicBezTo>
                  <a:pt x="5712" y="8327"/>
                  <a:pt x="5929" y="8611"/>
                  <a:pt x="6194" y="8611"/>
                </a:cubicBezTo>
                <a:lnTo>
                  <a:pt x="11006" y="8611"/>
                </a:lnTo>
                <a:cubicBezTo>
                  <a:pt x="11272" y="8611"/>
                  <a:pt x="11487" y="8329"/>
                  <a:pt x="11487" y="7978"/>
                </a:cubicBezTo>
                <a:cubicBezTo>
                  <a:pt x="11487" y="7627"/>
                  <a:pt x="11272" y="7343"/>
                  <a:pt x="11006" y="7343"/>
                </a:cubicBezTo>
                <a:cubicBezTo>
                  <a:pt x="11006" y="7343"/>
                  <a:pt x="11006" y="7343"/>
                  <a:pt x="11006" y="7343"/>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641" name="Google Shape;641;p44"/>
          <p:cNvSpPr/>
          <p:nvPr/>
        </p:nvSpPr>
        <p:spPr>
          <a:xfrm>
            <a:off x="6486525" y="3627438"/>
            <a:ext cx="1033443" cy="103344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lt1"/>
          </a:solidFill>
          <a:ln w="127000" cap="flat" cmpd="sng">
            <a:solidFill>
              <a:schemeClr val="accent3"/>
            </a:solidFill>
            <a:prstDash val="solid"/>
            <a:miter lim="4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642" name="Google Shape;642;p44"/>
          <p:cNvSpPr/>
          <p:nvPr/>
        </p:nvSpPr>
        <p:spPr>
          <a:xfrm>
            <a:off x="6486525" y="5126038"/>
            <a:ext cx="1033443" cy="103344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lt1"/>
          </a:solidFill>
          <a:ln w="127000" cap="flat" cmpd="sng">
            <a:solidFill>
              <a:schemeClr val="accent4"/>
            </a:solidFill>
            <a:prstDash val="solid"/>
            <a:miter lim="4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643" name="Google Shape;643;p44"/>
          <p:cNvSpPr/>
          <p:nvPr/>
        </p:nvSpPr>
        <p:spPr>
          <a:xfrm>
            <a:off x="6486525" y="2127250"/>
            <a:ext cx="1033443" cy="103344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lt1"/>
          </a:solidFill>
          <a:ln w="127000" cap="flat" cmpd="sng">
            <a:solidFill>
              <a:schemeClr val="accent2"/>
            </a:solidFill>
            <a:prstDash val="solid"/>
            <a:miter lim="4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4" name="Google Shape;644;p44"/>
          <p:cNvSpPr/>
          <p:nvPr/>
        </p:nvSpPr>
        <p:spPr>
          <a:xfrm>
            <a:off x="6616700" y="2257425"/>
            <a:ext cx="773090" cy="773090"/>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5" name="Google Shape;645;p44"/>
          <p:cNvSpPr/>
          <p:nvPr/>
        </p:nvSpPr>
        <p:spPr>
          <a:xfrm>
            <a:off x="6767513" y="2389188"/>
            <a:ext cx="438156" cy="438156"/>
          </a:xfrm>
          <a:custGeom>
            <a:avLst/>
            <a:gdLst/>
            <a:ahLst/>
            <a:cxnLst/>
            <a:rect l="l" t="t" r="r" b="b"/>
            <a:pathLst>
              <a:path w="21600" h="21600" extrusionOk="0">
                <a:moveTo>
                  <a:pt x="16198" y="11476"/>
                </a:moveTo>
                <a:cubicBezTo>
                  <a:pt x="15826" y="11476"/>
                  <a:pt x="15523" y="11775"/>
                  <a:pt x="15523" y="12148"/>
                </a:cubicBezTo>
                <a:cubicBezTo>
                  <a:pt x="15523" y="12524"/>
                  <a:pt x="15826" y="12823"/>
                  <a:pt x="16198" y="12823"/>
                </a:cubicBezTo>
                <a:cubicBezTo>
                  <a:pt x="18505" y="12823"/>
                  <a:pt x="20249" y="14748"/>
                  <a:pt x="20249" y="17055"/>
                </a:cubicBezTo>
                <a:cubicBezTo>
                  <a:pt x="20249" y="17131"/>
                  <a:pt x="20236" y="17207"/>
                  <a:pt x="20202" y="17276"/>
                </a:cubicBezTo>
                <a:cubicBezTo>
                  <a:pt x="20051" y="17615"/>
                  <a:pt x="20206" y="18014"/>
                  <a:pt x="20545" y="18166"/>
                </a:cubicBezTo>
                <a:cubicBezTo>
                  <a:pt x="20634" y="18205"/>
                  <a:pt x="20727" y="18225"/>
                  <a:pt x="20819" y="18225"/>
                </a:cubicBezTo>
                <a:cubicBezTo>
                  <a:pt x="21079" y="18225"/>
                  <a:pt x="21323" y="18073"/>
                  <a:pt x="21435" y="17823"/>
                </a:cubicBezTo>
                <a:cubicBezTo>
                  <a:pt x="21544" y="17579"/>
                  <a:pt x="21600" y="17322"/>
                  <a:pt x="21600" y="17052"/>
                </a:cubicBezTo>
                <a:cubicBezTo>
                  <a:pt x="21600" y="14003"/>
                  <a:pt x="19250" y="11476"/>
                  <a:pt x="16198" y="11476"/>
                </a:cubicBezTo>
                <a:cubicBezTo>
                  <a:pt x="16198" y="11476"/>
                  <a:pt x="16198" y="11476"/>
                  <a:pt x="16198" y="11476"/>
                </a:cubicBezTo>
                <a:close/>
                <a:moveTo>
                  <a:pt x="10279" y="1779"/>
                </a:moveTo>
                <a:cubicBezTo>
                  <a:pt x="10764" y="1496"/>
                  <a:pt x="11278" y="1352"/>
                  <a:pt x="11812" y="1352"/>
                </a:cubicBezTo>
                <a:cubicBezTo>
                  <a:pt x="13858" y="1352"/>
                  <a:pt x="15523" y="3507"/>
                  <a:pt x="15523" y="6160"/>
                </a:cubicBezTo>
                <a:cubicBezTo>
                  <a:pt x="15523" y="6634"/>
                  <a:pt x="15470" y="7102"/>
                  <a:pt x="15368" y="7547"/>
                </a:cubicBezTo>
                <a:cubicBezTo>
                  <a:pt x="15282" y="7910"/>
                  <a:pt x="15506" y="8273"/>
                  <a:pt x="15869" y="8358"/>
                </a:cubicBezTo>
                <a:cubicBezTo>
                  <a:pt x="15921" y="8371"/>
                  <a:pt x="15974" y="8378"/>
                  <a:pt x="16024" y="8378"/>
                </a:cubicBezTo>
                <a:cubicBezTo>
                  <a:pt x="16330" y="8378"/>
                  <a:pt x="16607" y="8167"/>
                  <a:pt x="16679" y="7857"/>
                </a:cubicBezTo>
                <a:cubicBezTo>
                  <a:pt x="16808" y="7310"/>
                  <a:pt x="16874" y="6740"/>
                  <a:pt x="16874" y="6160"/>
                </a:cubicBezTo>
                <a:cubicBezTo>
                  <a:pt x="16874" y="2762"/>
                  <a:pt x="14603" y="0"/>
                  <a:pt x="11812" y="0"/>
                </a:cubicBezTo>
                <a:cubicBezTo>
                  <a:pt x="11044" y="0"/>
                  <a:pt x="10279" y="214"/>
                  <a:pt x="9594" y="619"/>
                </a:cubicBezTo>
                <a:cubicBezTo>
                  <a:pt x="9274" y="807"/>
                  <a:pt x="9164" y="1223"/>
                  <a:pt x="9356" y="1542"/>
                </a:cubicBezTo>
                <a:cubicBezTo>
                  <a:pt x="9543" y="1866"/>
                  <a:pt x="9960" y="1971"/>
                  <a:pt x="10279" y="1779"/>
                </a:cubicBezTo>
                <a:cubicBezTo>
                  <a:pt x="10279" y="1779"/>
                  <a:pt x="10279" y="1779"/>
                  <a:pt x="10279" y="1779"/>
                </a:cubicBezTo>
                <a:close/>
                <a:moveTo>
                  <a:pt x="14039" y="14175"/>
                </a:moveTo>
                <a:cubicBezTo>
                  <a:pt x="13664" y="14175"/>
                  <a:pt x="13364" y="14475"/>
                  <a:pt x="13364" y="14850"/>
                </a:cubicBezTo>
                <a:cubicBezTo>
                  <a:pt x="13364" y="15223"/>
                  <a:pt x="13664" y="15523"/>
                  <a:pt x="14039" y="15523"/>
                </a:cubicBezTo>
                <a:cubicBezTo>
                  <a:pt x="16347" y="15523"/>
                  <a:pt x="18225" y="17401"/>
                  <a:pt x="18225" y="19711"/>
                </a:cubicBezTo>
                <a:cubicBezTo>
                  <a:pt x="18225" y="20005"/>
                  <a:pt x="17981" y="20249"/>
                  <a:pt x="17685" y="20249"/>
                </a:cubicBezTo>
                <a:lnTo>
                  <a:pt x="1887" y="20249"/>
                </a:lnTo>
                <a:cubicBezTo>
                  <a:pt x="1592" y="20249"/>
                  <a:pt x="1351" y="20008"/>
                  <a:pt x="1351" y="19711"/>
                </a:cubicBezTo>
                <a:cubicBezTo>
                  <a:pt x="1351" y="17401"/>
                  <a:pt x="3226" y="15523"/>
                  <a:pt x="5533" y="15523"/>
                </a:cubicBezTo>
                <a:cubicBezTo>
                  <a:pt x="5906" y="15523"/>
                  <a:pt x="6208" y="15223"/>
                  <a:pt x="6208" y="14850"/>
                </a:cubicBezTo>
                <a:cubicBezTo>
                  <a:pt x="6208" y="14475"/>
                  <a:pt x="5906" y="14175"/>
                  <a:pt x="5533" y="14175"/>
                </a:cubicBezTo>
                <a:cubicBezTo>
                  <a:pt x="2481" y="14175"/>
                  <a:pt x="0" y="16656"/>
                  <a:pt x="0" y="19711"/>
                </a:cubicBezTo>
                <a:cubicBezTo>
                  <a:pt x="0" y="20753"/>
                  <a:pt x="847" y="21600"/>
                  <a:pt x="1887" y="21600"/>
                </a:cubicBezTo>
                <a:lnTo>
                  <a:pt x="17685" y="21600"/>
                </a:lnTo>
                <a:cubicBezTo>
                  <a:pt x="18726" y="21600"/>
                  <a:pt x="19573" y="20753"/>
                  <a:pt x="19573" y="19711"/>
                </a:cubicBezTo>
                <a:cubicBezTo>
                  <a:pt x="19573" y="16656"/>
                  <a:pt x="17092" y="14175"/>
                  <a:pt x="14039" y="14175"/>
                </a:cubicBezTo>
                <a:cubicBezTo>
                  <a:pt x="14039" y="14175"/>
                  <a:pt x="14039" y="14175"/>
                  <a:pt x="14039" y="14175"/>
                </a:cubicBezTo>
                <a:close/>
                <a:moveTo>
                  <a:pt x="9788" y="3883"/>
                </a:moveTo>
                <a:cubicBezTo>
                  <a:pt x="11835" y="3883"/>
                  <a:pt x="13499" y="6038"/>
                  <a:pt x="13499" y="8691"/>
                </a:cubicBezTo>
                <a:cubicBezTo>
                  <a:pt x="13499" y="11340"/>
                  <a:pt x="11835" y="13499"/>
                  <a:pt x="9788" y="13499"/>
                </a:cubicBezTo>
                <a:cubicBezTo>
                  <a:pt x="7741" y="13499"/>
                  <a:pt x="6074" y="11340"/>
                  <a:pt x="6074" y="8691"/>
                </a:cubicBezTo>
                <a:cubicBezTo>
                  <a:pt x="6074" y="6038"/>
                  <a:pt x="7738" y="3883"/>
                  <a:pt x="9788" y="3883"/>
                </a:cubicBezTo>
                <a:cubicBezTo>
                  <a:pt x="9788" y="3883"/>
                  <a:pt x="9788" y="3883"/>
                  <a:pt x="9788" y="3883"/>
                </a:cubicBezTo>
                <a:close/>
                <a:moveTo>
                  <a:pt x="9788" y="14850"/>
                </a:moveTo>
                <a:cubicBezTo>
                  <a:pt x="12579" y="14850"/>
                  <a:pt x="14850" y="12085"/>
                  <a:pt x="14850" y="8691"/>
                </a:cubicBezTo>
                <a:cubicBezTo>
                  <a:pt x="14850" y="5293"/>
                  <a:pt x="12579" y="2531"/>
                  <a:pt x="9788" y="2531"/>
                </a:cubicBezTo>
                <a:cubicBezTo>
                  <a:pt x="8407" y="2531"/>
                  <a:pt x="7115" y="3190"/>
                  <a:pt x="6156" y="4390"/>
                </a:cubicBezTo>
                <a:cubicBezTo>
                  <a:pt x="5233" y="5547"/>
                  <a:pt x="4723" y="7073"/>
                  <a:pt x="4726" y="8691"/>
                </a:cubicBezTo>
                <a:cubicBezTo>
                  <a:pt x="4726" y="12085"/>
                  <a:pt x="6997" y="14850"/>
                  <a:pt x="9788" y="14850"/>
                </a:cubicBezTo>
                <a:cubicBezTo>
                  <a:pt x="9788" y="14850"/>
                  <a:pt x="9788" y="14850"/>
                  <a:pt x="9788" y="14850"/>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646" name="Google Shape;646;p44"/>
          <p:cNvSpPr/>
          <p:nvPr/>
        </p:nvSpPr>
        <p:spPr>
          <a:xfrm>
            <a:off x="6616700" y="3757613"/>
            <a:ext cx="773090" cy="773090"/>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647" name="Google Shape;647;p44"/>
          <p:cNvSpPr/>
          <p:nvPr/>
        </p:nvSpPr>
        <p:spPr>
          <a:xfrm>
            <a:off x="6759575" y="3868738"/>
            <a:ext cx="452448" cy="534978"/>
          </a:xfrm>
          <a:custGeom>
            <a:avLst/>
            <a:gdLst/>
            <a:ahLst/>
            <a:cxnLst/>
            <a:rect l="l" t="t" r="r" b="b"/>
            <a:pathLst>
              <a:path w="21594" h="21600" extrusionOk="0">
                <a:moveTo>
                  <a:pt x="10648" y="12969"/>
                </a:moveTo>
                <a:lnTo>
                  <a:pt x="16903" y="7663"/>
                </a:lnTo>
                <a:cubicBezTo>
                  <a:pt x="18278" y="9126"/>
                  <a:pt x="19112" y="10975"/>
                  <a:pt x="19112" y="12982"/>
                </a:cubicBezTo>
                <a:cubicBezTo>
                  <a:pt x="19112" y="15003"/>
                  <a:pt x="18285" y="16852"/>
                  <a:pt x="16903" y="18309"/>
                </a:cubicBezTo>
                <a:cubicBezTo>
                  <a:pt x="16903" y="18309"/>
                  <a:pt x="10648" y="12969"/>
                  <a:pt x="10648" y="12969"/>
                </a:cubicBezTo>
                <a:close/>
                <a:moveTo>
                  <a:pt x="10387" y="11629"/>
                </a:moveTo>
                <a:lnTo>
                  <a:pt x="10387" y="2110"/>
                </a:lnTo>
                <a:cubicBezTo>
                  <a:pt x="13386" y="2338"/>
                  <a:pt x="16124" y="3347"/>
                  <a:pt x="18315" y="4893"/>
                </a:cubicBezTo>
                <a:cubicBezTo>
                  <a:pt x="18315" y="4893"/>
                  <a:pt x="10387" y="11629"/>
                  <a:pt x="10387" y="11629"/>
                </a:cubicBezTo>
                <a:close/>
                <a:moveTo>
                  <a:pt x="10246" y="19489"/>
                </a:moveTo>
                <a:cubicBezTo>
                  <a:pt x="5963" y="19489"/>
                  <a:pt x="2496" y="16543"/>
                  <a:pt x="2496" y="12907"/>
                </a:cubicBezTo>
                <a:cubicBezTo>
                  <a:pt x="2496" y="9594"/>
                  <a:pt x="5379" y="6859"/>
                  <a:pt x="9139" y="6401"/>
                </a:cubicBezTo>
                <a:lnTo>
                  <a:pt x="9139" y="13163"/>
                </a:lnTo>
                <a:lnTo>
                  <a:pt x="14883" y="18175"/>
                </a:lnTo>
                <a:cubicBezTo>
                  <a:pt x="13587" y="18999"/>
                  <a:pt x="11986" y="19489"/>
                  <a:pt x="10246" y="19489"/>
                </a:cubicBezTo>
                <a:cubicBezTo>
                  <a:pt x="10246" y="19489"/>
                  <a:pt x="10246" y="19489"/>
                  <a:pt x="10246" y="19489"/>
                </a:cubicBezTo>
                <a:close/>
                <a:moveTo>
                  <a:pt x="19391" y="6974"/>
                </a:moveTo>
                <a:lnTo>
                  <a:pt x="20085" y="6381"/>
                </a:lnTo>
                <a:cubicBezTo>
                  <a:pt x="20578" y="5964"/>
                  <a:pt x="20840" y="5387"/>
                  <a:pt x="20809" y="4795"/>
                </a:cubicBezTo>
                <a:cubicBezTo>
                  <a:pt x="20779" y="4202"/>
                  <a:pt x="20450" y="3650"/>
                  <a:pt x="19915" y="3270"/>
                </a:cubicBezTo>
                <a:cubicBezTo>
                  <a:pt x="17262" y="1400"/>
                  <a:pt x="14043" y="267"/>
                  <a:pt x="10606" y="5"/>
                </a:cubicBezTo>
                <a:cubicBezTo>
                  <a:pt x="10533" y="5"/>
                  <a:pt x="10459" y="0"/>
                  <a:pt x="10387" y="0"/>
                </a:cubicBezTo>
                <a:cubicBezTo>
                  <a:pt x="9767" y="0"/>
                  <a:pt x="9163" y="195"/>
                  <a:pt x="8701" y="551"/>
                </a:cubicBezTo>
                <a:cubicBezTo>
                  <a:pt x="8184" y="952"/>
                  <a:pt x="7891" y="1519"/>
                  <a:pt x="7891" y="2110"/>
                </a:cubicBezTo>
                <a:lnTo>
                  <a:pt x="7891" y="4460"/>
                </a:lnTo>
                <a:cubicBezTo>
                  <a:pt x="3335" y="5371"/>
                  <a:pt x="0" y="8878"/>
                  <a:pt x="0" y="12907"/>
                </a:cubicBezTo>
                <a:cubicBezTo>
                  <a:pt x="0" y="17701"/>
                  <a:pt x="4594" y="21600"/>
                  <a:pt x="10246" y="21600"/>
                </a:cubicBezTo>
                <a:cubicBezTo>
                  <a:pt x="12235" y="21600"/>
                  <a:pt x="14122" y="21096"/>
                  <a:pt x="15784" y="20182"/>
                </a:cubicBezTo>
                <a:cubicBezTo>
                  <a:pt x="16130" y="20333"/>
                  <a:pt x="16507" y="20421"/>
                  <a:pt x="16903" y="20421"/>
                </a:cubicBezTo>
                <a:cubicBezTo>
                  <a:pt x="16951" y="20421"/>
                  <a:pt x="16994" y="20421"/>
                  <a:pt x="17037" y="20415"/>
                </a:cubicBezTo>
                <a:cubicBezTo>
                  <a:pt x="17749" y="20385"/>
                  <a:pt x="18406" y="20096"/>
                  <a:pt x="18850" y="19628"/>
                </a:cubicBezTo>
                <a:cubicBezTo>
                  <a:pt x="20621" y="17748"/>
                  <a:pt x="21594" y="15384"/>
                  <a:pt x="21594" y="12982"/>
                </a:cubicBezTo>
                <a:cubicBezTo>
                  <a:pt x="21600" y="10840"/>
                  <a:pt x="20815" y="8735"/>
                  <a:pt x="19391" y="6974"/>
                </a:cubicBezTo>
                <a:cubicBezTo>
                  <a:pt x="19391" y="6974"/>
                  <a:pt x="19391" y="6974"/>
                  <a:pt x="19391" y="6974"/>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648" name="Google Shape;648;p44"/>
          <p:cNvSpPr/>
          <p:nvPr/>
        </p:nvSpPr>
        <p:spPr>
          <a:xfrm>
            <a:off x="6616700" y="5256213"/>
            <a:ext cx="773090" cy="773090"/>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649" name="Google Shape;649;p44"/>
          <p:cNvSpPr/>
          <p:nvPr/>
        </p:nvSpPr>
        <p:spPr>
          <a:xfrm>
            <a:off x="6759575" y="5362575"/>
            <a:ext cx="452448" cy="534978"/>
          </a:xfrm>
          <a:custGeom>
            <a:avLst/>
            <a:gdLst/>
            <a:ahLst/>
            <a:cxnLst/>
            <a:rect l="l" t="t" r="r" b="b"/>
            <a:pathLst>
              <a:path w="21594" h="21600" extrusionOk="0">
                <a:moveTo>
                  <a:pt x="10648" y="12969"/>
                </a:moveTo>
                <a:lnTo>
                  <a:pt x="16903" y="7663"/>
                </a:lnTo>
                <a:cubicBezTo>
                  <a:pt x="18278" y="9126"/>
                  <a:pt x="19112" y="10975"/>
                  <a:pt x="19112" y="12982"/>
                </a:cubicBezTo>
                <a:cubicBezTo>
                  <a:pt x="19112" y="15003"/>
                  <a:pt x="18285" y="16852"/>
                  <a:pt x="16903" y="18309"/>
                </a:cubicBezTo>
                <a:cubicBezTo>
                  <a:pt x="16903" y="18309"/>
                  <a:pt x="10648" y="12969"/>
                  <a:pt x="10648" y="12969"/>
                </a:cubicBezTo>
                <a:close/>
                <a:moveTo>
                  <a:pt x="10387" y="11629"/>
                </a:moveTo>
                <a:lnTo>
                  <a:pt x="10387" y="2110"/>
                </a:lnTo>
                <a:cubicBezTo>
                  <a:pt x="13386" y="2338"/>
                  <a:pt x="16124" y="3347"/>
                  <a:pt x="18315" y="4893"/>
                </a:cubicBezTo>
                <a:cubicBezTo>
                  <a:pt x="18315" y="4893"/>
                  <a:pt x="10387" y="11629"/>
                  <a:pt x="10387" y="11629"/>
                </a:cubicBezTo>
                <a:close/>
                <a:moveTo>
                  <a:pt x="10246" y="19489"/>
                </a:moveTo>
                <a:cubicBezTo>
                  <a:pt x="5963" y="19489"/>
                  <a:pt x="2496" y="16543"/>
                  <a:pt x="2496" y="12907"/>
                </a:cubicBezTo>
                <a:cubicBezTo>
                  <a:pt x="2496" y="9594"/>
                  <a:pt x="5379" y="6859"/>
                  <a:pt x="9139" y="6401"/>
                </a:cubicBezTo>
                <a:lnTo>
                  <a:pt x="9139" y="13163"/>
                </a:lnTo>
                <a:lnTo>
                  <a:pt x="14883" y="18175"/>
                </a:lnTo>
                <a:cubicBezTo>
                  <a:pt x="13587" y="18999"/>
                  <a:pt x="11986" y="19489"/>
                  <a:pt x="10246" y="19489"/>
                </a:cubicBezTo>
                <a:cubicBezTo>
                  <a:pt x="10246" y="19489"/>
                  <a:pt x="10246" y="19489"/>
                  <a:pt x="10246" y="19489"/>
                </a:cubicBezTo>
                <a:close/>
                <a:moveTo>
                  <a:pt x="19391" y="6974"/>
                </a:moveTo>
                <a:lnTo>
                  <a:pt x="20085" y="6381"/>
                </a:lnTo>
                <a:cubicBezTo>
                  <a:pt x="20578" y="5964"/>
                  <a:pt x="20840" y="5387"/>
                  <a:pt x="20809" y="4795"/>
                </a:cubicBezTo>
                <a:cubicBezTo>
                  <a:pt x="20779" y="4202"/>
                  <a:pt x="20450" y="3650"/>
                  <a:pt x="19915" y="3270"/>
                </a:cubicBezTo>
                <a:cubicBezTo>
                  <a:pt x="17262" y="1400"/>
                  <a:pt x="14043" y="267"/>
                  <a:pt x="10606" y="5"/>
                </a:cubicBezTo>
                <a:cubicBezTo>
                  <a:pt x="10533" y="5"/>
                  <a:pt x="10459" y="0"/>
                  <a:pt x="10387" y="0"/>
                </a:cubicBezTo>
                <a:cubicBezTo>
                  <a:pt x="9767" y="0"/>
                  <a:pt x="9163" y="195"/>
                  <a:pt x="8701" y="551"/>
                </a:cubicBezTo>
                <a:cubicBezTo>
                  <a:pt x="8184" y="952"/>
                  <a:pt x="7891" y="1519"/>
                  <a:pt x="7891" y="2110"/>
                </a:cubicBezTo>
                <a:lnTo>
                  <a:pt x="7891" y="4460"/>
                </a:lnTo>
                <a:cubicBezTo>
                  <a:pt x="3335" y="5371"/>
                  <a:pt x="0" y="8878"/>
                  <a:pt x="0" y="12907"/>
                </a:cubicBezTo>
                <a:cubicBezTo>
                  <a:pt x="0" y="17701"/>
                  <a:pt x="4594" y="21600"/>
                  <a:pt x="10246" y="21600"/>
                </a:cubicBezTo>
                <a:cubicBezTo>
                  <a:pt x="12235" y="21600"/>
                  <a:pt x="14122" y="21096"/>
                  <a:pt x="15784" y="20182"/>
                </a:cubicBezTo>
                <a:cubicBezTo>
                  <a:pt x="16130" y="20333"/>
                  <a:pt x="16507" y="20421"/>
                  <a:pt x="16903" y="20421"/>
                </a:cubicBezTo>
                <a:cubicBezTo>
                  <a:pt x="16951" y="20421"/>
                  <a:pt x="16994" y="20421"/>
                  <a:pt x="17037" y="20415"/>
                </a:cubicBezTo>
                <a:cubicBezTo>
                  <a:pt x="17749" y="20385"/>
                  <a:pt x="18406" y="20096"/>
                  <a:pt x="18850" y="19628"/>
                </a:cubicBezTo>
                <a:cubicBezTo>
                  <a:pt x="20621" y="17748"/>
                  <a:pt x="21594" y="15384"/>
                  <a:pt x="21594" y="12982"/>
                </a:cubicBezTo>
                <a:cubicBezTo>
                  <a:pt x="21600" y="10840"/>
                  <a:pt x="20815" y="8735"/>
                  <a:pt x="19391" y="6974"/>
                </a:cubicBezTo>
                <a:cubicBezTo>
                  <a:pt x="19391" y="6974"/>
                  <a:pt x="19391" y="6974"/>
                  <a:pt x="19391" y="6974"/>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650" name="Google Shape;650;p44"/>
          <p:cNvSpPr txBox="1">
            <a:spLocks noGrp="1"/>
          </p:cNvSpPr>
          <p:nvPr>
            <p:ph type="body" idx="1"/>
          </p:nvPr>
        </p:nvSpPr>
        <p:spPr>
          <a:xfrm>
            <a:off x="7823252" y="855662"/>
            <a:ext cx="2648100" cy="577800"/>
          </a:xfrm>
          <a:prstGeom prst="rect">
            <a:avLst/>
          </a:prstGeom>
          <a:noFill/>
          <a:ln>
            <a:noFill/>
          </a:ln>
        </p:spPr>
        <p:txBody>
          <a:bodyPr spcFirstLastPara="1" wrap="square" lIns="91425" tIns="45700" rIns="91425" bIns="45700" anchor="t" anchorCtr="0">
            <a:noAutofit/>
          </a:bodyPr>
          <a:lstStyle>
            <a:lvl1pPr marL="457200" lvl="0" indent="-355600" algn="l" rtl="0">
              <a:lnSpc>
                <a:spcPct val="90000"/>
              </a:lnSpc>
              <a:spcBef>
                <a:spcPts val="1000"/>
              </a:spcBef>
              <a:spcAft>
                <a:spcPts val="0"/>
              </a:spcAft>
              <a:buClr>
                <a:schemeClr val="accent1"/>
              </a:buClr>
              <a:buSzPts val="2000"/>
              <a:buChar char="•"/>
              <a:defRPr sz="2000" b="1">
                <a:solidFill>
                  <a:schemeClr val="accent1"/>
                </a:solidFill>
                <a:latin typeface="Roboto"/>
                <a:ea typeface="Roboto"/>
                <a:cs typeface="Roboto"/>
                <a:sym typeface="Roboto"/>
              </a:defRPr>
            </a:lvl1pPr>
            <a:lvl2pPr marL="914400" lvl="1" indent="-342900" algn="l" rtl="0">
              <a:lnSpc>
                <a:spcPct val="90000"/>
              </a:lnSpc>
              <a:spcBef>
                <a:spcPts val="500"/>
              </a:spcBef>
              <a:spcAft>
                <a:spcPts val="0"/>
              </a:spcAft>
              <a:buClr>
                <a:srgbClr val="595959"/>
              </a:buClr>
              <a:buSzPts val="1800"/>
              <a:buChar char="•"/>
              <a:defRPr/>
            </a:lvl2pPr>
            <a:lvl3pPr marL="1371600" lvl="2" indent="-342900" algn="l" rtl="0">
              <a:lnSpc>
                <a:spcPct val="90000"/>
              </a:lnSpc>
              <a:spcBef>
                <a:spcPts val="500"/>
              </a:spcBef>
              <a:spcAft>
                <a:spcPts val="0"/>
              </a:spcAft>
              <a:buClr>
                <a:srgbClr val="595959"/>
              </a:buClr>
              <a:buSzPts val="1800"/>
              <a:buChar char="•"/>
              <a:defRPr/>
            </a:lvl3pPr>
            <a:lvl4pPr marL="1828800" lvl="3" indent="-342900" algn="l" rtl="0">
              <a:lnSpc>
                <a:spcPct val="90000"/>
              </a:lnSpc>
              <a:spcBef>
                <a:spcPts val="500"/>
              </a:spcBef>
              <a:spcAft>
                <a:spcPts val="0"/>
              </a:spcAft>
              <a:buClr>
                <a:srgbClr val="595959"/>
              </a:buClr>
              <a:buSzPts val="1800"/>
              <a:buChar char="•"/>
              <a:defRPr/>
            </a:lvl4pPr>
            <a:lvl5pPr marL="2286000" lvl="4" indent="-342900" algn="l" rtl="0">
              <a:lnSpc>
                <a:spcPct val="90000"/>
              </a:lnSpc>
              <a:spcBef>
                <a:spcPts val="500"/>
              </a:spcBef>
              <a:spcAft>
                <a:spcPts val="0"/>
              </a:spcAft>
              <a:buClr>
                <a:srgbClr val="59595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51" name="Google Shape;651;p44"/>
          <p:cNvSpPr txBox="1">
            <a:spLocks noGrp="1"/>
          </p:cNvSpPr>
          <p:nvPr>
            <p:ph type="body" idx="2"/>
          </p:nvPr>
        </p:nvSpPr>
        <p:spPr>
          <a:xfrm>
            <a:off x="7823252" y="2304899"/>
            <a:ext cx="2648100" cy="570000"/>
          </a:xfrm>
          <a:prstGeom prst="rect">
            <a:avLst/>
          </a:prstGeom>
          <a:noFill/>
          <a:ln>
            <a:noFill/>
          </a:ln>
        </p:spPr>
        <p:txBody>
          <a:bodyPr spcFirstLastPara="1" wrap="square" lIns="91425" tIns="45700" rIns="91425" bIns="45700" anchor="t" anchorCtr="0">
            <a:noAutofit/>
          </a:bodyPr>
          <a:lstStyle>
            <a:lvl1pPr marL="457200" lvl="0" indent="-355600" algn="l" rtl="0">
              <a:lnSpc>
                <a:spcPct val="90000"/>
              </a:lnSpc>
              <a:spcBef>
                <a:spcPts val="1000"/>
              </a:spcBef>
              <a:spcAft>
                <a:spcPts val="0"/>
              </a:spcAft>
              <a:buClr>
                <a:schemeClr val="accent2"/>
              </a:buClr>
              <a:buSzPts val="2000"/>
              <a:buChar char="•"/>
              <a:defRPr sz="2000" b="1">
                <a:solidFill>
                  <a:schemeClr val="accent2"/>
                </a:solidFill>
                <a:latin typeface="Roboto"/>
                <a:ea typeface="Roboto"/>
                <a:cs typeface="Roboto"/>
                <a:sym typeface="Roboto"/>
              </a:defRPr>
            </a:lvl1pPr>
            <a:lvl2pPr marL="914400" lvl="1" indent="-342900" algn="l" rtl="0">
              <a:lnSpc>
                <a:spcPct val="90000"/>
              </a:lnSpc>
              <a:spcBef>
                <a:spcPts val="500"/>
              </a:spcBef>
              <a:spcAft>
                <a:spcPts val="0"/>
              </a:spcAft>
              <a:buClr>
                <a:srgbClr val="595959"/>
              </a:buClr>
              <a:buSzPts val="1800"/>
              <a:buChar char="•"/>
              <a:defRPr/>
            </a:lvl2pPr>
            <a:lvl3pPr marL="1371600" lvl="2" indent="-342900" algn="l" rtl="0">
              <a:lnSpc>
                <a:spcPct val="90000"/>
              </a:lnSpc>
              <a:spcBef>
                <a:spcPts val="500"/>
              </a:spcBef>
              <a:spcAft>
                <a:spcPts val="0"/>
              </a:spcAft>
              <a:buClr>
                <a:srgbClr val="595959"/>
              </a:buClr>
              <a:buSzPts val="1800"/>
              <a:buChar char="•"/>
              <a:defRPr/>
            </a:lvl3pPr>
            <a:lvl4pPr marL="1828800" lvl="3" indent="-342900" algn="l" rtl="0">
              <a:lnSpc>
                <a:spcPct val="90000"/>
              </a:lnSpc>
              <a:spcBef>
                <a:spcPts val="500"/>
              </a:spcBef>
              <a:spcAft>
                <a:spcPts val="0"/>
              </a:spcAft>
              <a:buClr>
                <a:srgbClr val="595959"/>
              </a:buClr>
              <a:buSzPts val="1800"/>
              <a:buChar char="•"/>
              <a:defRPr/>
            </a:lvl4pPr>
            <a:lvl5pPr marL="2286000" lvl="4" indent="-342900" algn="l" rtl="0">
              <a:lnSpc>
                <a:spcPct val="90000"/>
              </a:lnSpc>
              <a:spcBef>
                <a:spcPts val="500"/>
              </a:spcBef>
              <a:spcAft>
                <a:spcPts val="0"/>
              </a:spcAft>
              <a:buClr>
                <a:srgbClr val="59595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52" name="Google Shape;652;p44"/>
          <p:cNvSpPr txBox="1">
            <a:spLocks noGrp="1"/>
          </p:cNvSpPr>
          <p:nvPr>
            <p:ph type="body" idx="3"/>
          </p:nvPr>
        </p:nvSpPr>
        <p:spPr>
          <a:xfrm>
            <a:off x="7823252" y="3888240"/>
            <a:ext cx="2648100" cy="570000"/>
          </a:xfrm>
          <a:prstGeom prst="rect">
            <a:avLst/>
          </a:prstGeom>
          <a:noFill/>
          <a:ln>
            <a:noFill/>
          </a:ln>
        </p:spPr>
        <p:txBody>
          <a:bodyPr spcFirstLastPara="1" wrap="square" lIns="91425" tIns="45700" rIns="91425" bIns="45700" anchor="t" anchorCtr="0">
            <a:noAutofit/>
          </a:bodyPr>
          <a:lstStyle>
            <a:lvl1pPr marL="457200" lvl="0" indent="-355600" algn="l" rtl="0">
              <a:lnSpc>
                <a:spcPct val="90000"/>
              </a:lnSpc>
              <a:spcBef>
                <a:spcPts val="1000"/>
              </a:spcBef>
              <a:spcAft>
                <a:spcPts val="0"/>
              </a:spcAft>
              <a:buClr>
                <a:srgbClr val="B7C300"/>
              </a:buClr>
              <a:buSzPts val="2000"/>
              <a:buChar char="•"/>
              <a:defRPr sz="2000" b="1">
                <a:solidFill>
                  <a:srgbClr val="B7C300"/>
                </a:solidFill>
                <a:latin typeface="Roboto"/>
                <a:ea typeface="Roboto"/>
                <a:cs typeface="Roboto"/>
                <a:sym typeface="Roboto"/>
              </a:defRPr>
            </a:lvl1pPr>
            <a:lvl2pPr marL="914400" lvl="1" indent="-342900" algn="l" rtl="0">
              <a:lnSpc>
                <a:spcPct val="90000"/>
              </a:lnSpc>
              <a:spcBef>
                <a:spcPts val="500"/>
              </a:spcBef>
              <a:spcAft>
                <a:spcPts val="0"/>
              </a:spcAft>
              <a:buClr>
                <a:srgbClr val="595959"/>
              </a:buClr>
              <a:buSzPts val="1800"/>
              <a:buChar char="•"/>
              <a:defRPr/>
            </a:lvl2pPr>
            <a:lvl3pPr marL="1371600" lvl="2" indent="-342900" algn="l" rtl="0">
              <a:lnSpc>
                <a:spcPct val="90000"/>
              </a:lnSpc>
              <a:spcBef>
                <a:spcPts val="500"/>
              </a:spcBef>
              <a:spcAft>
                <a:spcPts val="0"/>
              </a:spcAft>
              <a:buClr>
                <a:srgbClr val="595959"/>
              </a:buClr>
              <a:buSzPts val="1800"/>
              <a:buChar char="•"/>
              <a:defRPr/>
            </a:lvl3pPr>
            <a:lvl4pPr marL="1828800" lvl="3" indent="-342900" algn="l" rtl="0">
              <a:lnSpc>
                <a:spcPct val="90000"/>
              </a:lnSpc>
              <a:spcBef>
                <a:spcPts val="500"/>
              </a:spcBef>
              <a:spcAft>
                <a:spcPts val="0"/>
              </a:spcAft>
              <a:buClr>
                <a:srgbClr val="595959"/>
              </a:buClr>
              <a:buSzPts val="1800"/>
              <a:buChar char="•"/>
              <a:defRPr/>
            </a:lvl4pPr>
            <a:lvl5pPr marL="2286000" lvl="4" indent="-342900" algn="l" rtl="0">
              <a:lnSpc>
                <a:spcPct val="90000"/>
              </a:lnSpc>
              <a:spcBef>
                <a:spcPts val="500"/>
              </a:spcBef>
              <a:spcAft>
                <a:spcPts val="0"/>
              </a:spcAft>
              <a:buClr>
                <a:srgbClr val="59595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53" name="Google Shape;653;p44"/>
          <p:cNvSpPr txBox="1">
            <a:spLocks noGrp="1"/>
          </p:cNvSpPr>
          <p:nvPr>
            <p:ph type="body" idx="4"/>
          </p:nvPr>
        </p:nvSpPr>
        <p:spPr>
          <a:xfrm>
            <a:off x="7823252" y="5327650"/>
            <a:ext cx="2648100" cy="570000"/>
          </a:xfrm>
          <a:prstGeom prst="rect">
            <a:avLst/>
          </a:prstGeom>
          <a:noFill/>
          <a:ln>
            <a:noFill/>
          </a:ln>
        </p:spPr>
        <p:txBody>
          <a:bodyPr spcFirstLastPara="1" wrap="square" lIns="91425" tIns="45700" rIns="91425" bIns="45700" anchor="t" anchorCtr="0">
            <a:noAutofit/>
          </a:bodyPr>
          <a:lstStyle>
            <a:lvl1pPr marL="457200" lvl="0" indent="-355600" algn="l" rtl="0">
              <a:lnSpc>
                <a:spcPct val="90000"/>
              </a:lnSpc>
              <a:spcBef>
                <a:spcPts val="1000"/>
              </a:spcBef>
              <a:spcAft>
                <a:spcPts val="0"/>
              </a:spcAft>
              <a:buClr>
                <a:srgbClr val="EDC308"/>
              </a:buClr>
              <a:buSzPts val="2000"/>
              <a:buChar char="•"/>
              <a:defRPr sz="2000" b="1">
                <a:solidFill>
                  <a:srgbClr val="EDC308"/>
                </a:solidFill>
                <a:latin typeface="Roboto"/>
                <a:ea typeface="Roboto"/>
                <a:cs typeface="Roboto"/>
                <a:sym typeface="Roboto"/>
              </a:defRPr>
            </a:lvl1pPr>
            <a:lvl2pPr marL="914400" lvl="1" indent="-342900" algn="l" rtl="0">
              <a:lnSpc>
                <a:spcPct val="90000"/>
              </a:lnSpc>
              <a:spcBef>
                <a:spcPts val="500"/>
              </a:spcBef>
              <a:spcAft>
                <a:spcPts val="0"/>
              </a:spcAft>
              <a:buClr>
                <a:srgbClr val="595959"/>
              </a:buClr>
              <a:buSzPts val="1800"/>
              <a:buChar char="•"/>
              <a:defRPr/>
            </a:lvl2pPr>
            <a:lvl3pPr marL="1371600" lvl="2" indent="-342900" algn="l" rtl="0">
              <a:lnSpc>
                <a:spcPct val="90000"/>
              </a:lnSpc>
              <a:spcBef>
                <a:spcPts val="500"/>
              </a:spcBef>
              <a:spcAft>
                <a:spcPts val="0"/>
              </a:spcAft>
              <a:buClr>
                <a:srgbClr val="595959"/>
              </a:buClr>
              <a:buSzPts val="1800"/>
              <a:buChar char="•"/>
              <a:defRPr/>
            </a:lvl3pPr>
            <a:lvl4pPr marL="1828800" lvl="3" indent="-342900" algn="l" rtl="0">
              <a:lnSpc>
                <a:spcPct val="90000"/>
              </a:lnSpc>
              <a:spcBef>
                <a:spcPts val="500"/>
              </a:spcBef>
              <a:spcAft>
                <a:spcPts val="0"/>
              </a:spcAft>
              <a:buClr>
                <a:srgbClr val="595959"/>
              </a:buClr>
              <a:buSzPts val="1800"/>
              <a:buChar char="•"/>
              <a:defRPr/>
            </a:lvl4pPr>
            <a:lvl5pPr marL="2286000" lvl="4" indent="-342900" algn="l" rtl="0">
              <a:lnSpc>
                <a:spcPct val="90000"/>
              </a:lnSpc>
              <a:spcBef>
                <a:spcPts val="500"/>
              </a:spcBef>
              <a:spcAft>
                <a:spcPts val="0"/>
              </a:spcAft>
              <a:buClr>
                <a:srgbClr val="59595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54" name="Google Shape;654;p44"/>
          <p:cNvSpPr>
            <a:spLocks noGrp="1"/>
          </p:cNvSpPr>
          <p:nvPr>
            <p:ph type="pic" idx="5"/>
          </p:nvPr>
        </p:nvSpPr>
        <p:spPr>
          <a:xfrm>
            <a:off x="6735762" y="2346325"/>
            <a:ext cx="500100" cy="57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Roboto Light"/>
                <a:ea typeface="Roboto Light"/>
                <a:cs typeface="Roboto Light"/>
                <a:sym typeface="Roboto Light"/>
              </a:defRPr>
            </a:lvl1pPr>
            <a:lvl2pPr marR="0" lvl="1"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Roboto Light"/>
                <a:ea typeface="Roboto Light"/>
                <a:cs typeface="Roboto Light"/>
                <a:sym typeface="Roboto Light"/>
              </a:defRPr>
            </a:lvl2pPr>
            <a:lvl3pPr marR="0" lvl="2"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Roboto Light"/>
                <a:ea typeface="Roboto Light"/>
                <a:cs typeface="Roboto Light"/>
                <a:sym typeface="Roboto Light"/>
              </a:defRPr>
            </a:lvl3pPr>
            <a:lvl4pPr marR="0" lvl="3"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4pPr>
            <a:lvl5pPr marR="0" lvl="4"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5" name="Google Shape;655;p44"/>
          <p:cNvSpPr>
            <a:spLocks noGrp="1"/>
          </p:cNvSpPr>
          <p:nvPr>
            <p:ph type="pic" idx="6"/>
          </p:nvPr>
        </p:nvSpPr>
        <p:spPr>
          <a:xfrm>
            <a:off x="6746875" y="855663"/>
            <a:ext cx="512700" cy="577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Roboto Light"/>
                <a:ea typeface="Roboto Light"/>
                <a:cs typeface="Roboto Light"/>
                <a:sym typeface="Roboto Light"/>
              </a:defRPr>
            </a:lvl1pPr>
            <a:lvl2pPr marR="0" lvl="1"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Roboto Light"/>
                <a:ea typeface="Roboto Light"/>
                <a:cs typeface="Roboto Light"/>
                <a:sym typeface="Roboto Light"/>
              </a:defRPr>
            </a:lvl2pPr>
            <a:lvl3pPr marR="0" lvl="2"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Roboto Light"/>
                <a:ea typeface="Roboto Light"/>
                <a:cs typeface="Roboto Light"/>
                <a:sym typeface="Roboto Light"/>
              </a:defRPr>
            </a:lvl3pPr>
            <a:lvl4pPr marR="0" lvl="3"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4pPr>
            <a:lvl5pPr marR="0" lvl="4"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6" name="Google Shape;656;p44"/>
          <p:cNvSpPr>
            <a:spLocks noGrp="1"/>
          </p:cNvSpPr>
          <p:nvPr>
            <p:ph type="pic" idx="7"/>
          </p:nvPr>
        </p:nvSpPr>
        <p:spPr>
          <a:xfrm>
            <a:off x="6735762" y="3868738"/>
            <a:ext cx="476400" cy="534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Roboto Light"/>
                <a:ea typeface="Roboto Light"/>
                <a:cs typeface="Roboto Light"/>
                <a:sym typeface="Roboto Light"/>
              </a:defRPr>
            </a:lvl1pPr>
            <a:lvl2pPr marR="0" lvl="1"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Roboto Light"/>
                <a:ea typeface="Roboto Light"/>
                <a:cs typeface="Roboto Light"/>
                <a:sym typeface="Roboto Light"/>
              </a:defRPr>
            </a:lvl2pPr>
            <a:lvl3pPr marR="0" lvl="2"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Roboto Light"/>
                <a:ea typeface="Roboto Light"/>
                <a:cs typeface="Roboto Light"/>
                <a:sym typeface="Roboto Light"/>
              </a:defRPr>
            </a:lvl3pPr>
            <a:lvl4pPr marR="0" lvl="3"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4pPr>
            <a:lvl5pPr marR="0" lvl="4"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7" name="Google Shape;657;p44"/>
          <p:cNvSpPr>
            <a:spLocks noGrp="1"/>
          </p:cNvSpPr>
          <p:nvPr>
            <p:ph type="pic" idx="8"/>
          </p:nvPr>
        </p:nvSpPr>
        <p:spPr>
          <a:xfrm>
            <a:off x="6746875" y="5362575"/>
            <a:ext cx="512700" cy="534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Roboto Light"/>
                <a:ea typeface="Roboto Light"/>
                <a:cs typeface="Roboto Light"/>
                <a:sym typeface="Roboto Light"/>
              </a:defRPr>
            </a:lvl1pPr>
            <a:lvl2pPr marR="0" lvl="1"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Roboto Light"/>
                <a:ea typeface="Roboto Light"/>
                <a:cs typeface="Roboto Light"/>
                <a:sym typeface="Roboto Light"/>
              </a:defRPr>
            </a:lvl2pPr>
            <a:lvl3pPr marR="0" lvl="2"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Roboto Light"/>
                <a:ea typeface="Roboto Light"/>
                <a:cs typeface="Roboto Light"/>
                <a:sym typeface="Roboto Light"/>
              </a:defRPr>
            </a:lvl3pPr>
            <a:lvl4pPr marR="0" lvl="3"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4pPr>
            <a:lvl5pPr marR="0" lvl="4"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ustDataLst>
      <p:tags r:id="rId1"/>
    </p:custData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ed Main Points">
  <p:cSld name="Red Main Points">
    <p:spTree>
      <p:nvGrpSpPr>
        <p:cNvPr id="1" name="Shape 658"/>
        <p:cNvGrpSpPr/>
        <p:nvPr/>
      </p:nvGrpSpPr>
      <p:grpSpPr>
        <a:xfrm>
          <a:off x="0" y="0"/>
          <a:ext cx="0" cy="0"/>
          <a:chOff x="0" y="0"/>
          <a:chExt cx="0" cy="0"/>
        </a:xfrm>
      </p:grpSpPr>
      <p:sp>
        <p:nvSpPr>
          <p:cNvPr id="659" name="Google Shape;659;p45"/>
          <p:cNvSpPr/>
          <p:nvPr/>
        </p:nvSpPr>
        <p:spPr>
          <a:xfrm>
            <a:off x="874713" y="6356350"/>
            <a:ext cx="10444200" cy="54864"/>
          </a:xfrm>
          <a:prstGeom prst="rect">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0" name="Google Shape;660;p45"/>
          <p:cNvSpPr/>
          <p:nvPr/>
        </p:nvSpPr>
        <p:spPr>
          <a:xfrm>
            <a:off x="11279188" y="6356350"/>
            <a:ext cx="74700" cy="68400"/>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1" name="Google Shape;661;p45"/>
          <p:cNvSpPr/>
          <p:nvPr/>
        </p:nvSpPr>
        <p:spPr>
          <a:xfrm>
            <a:off x="838200" y="6356350"/>
            <a:ext cx="74700" cy="68400"/>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2" name="Google Shape;662;p45"/>
          <p:cNvSpPr/>
          <p:nvPr/>
        </p:nvSpPr>
        <p:spPr>
          <a:xfrm>
            <a:off x="5683250" y="5957888"/>
            <a:ext cx="865200" cy="900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63" name="Google Shape;663;p45"/>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664" name="Google Shape;664;p45"/>
          <p:cNvSpPr/>
          <p:nvPr/>
        </p:nvSpPr>
        <p:spPr>
          <a:xfrm>
            <a:off x="6527800" y="6356350"/>
            <a:ext cx="74700" cy="68400"/>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5" name="Google Shape;665;p45"/>
          <p:cNvSpPr/>
          <p:nvPr/>
        </p:nvSpPr>
        <p:spPr>
          <a:xfrm>
            <a:off x="5643563" y="6356350"/>
            <a:ext cx="76200" cy="68400"/>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6" name="Google Shape;666;p45"/>
          <p:cNvSpPr/>
          <p:nvPr/>
        </p:nvSpPr>
        <p:spPr>
          <a:xfrm>
            <a:off x="833882" y="1748929"/>
            <a:ext cx="439826" cy="433627"/>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7" name="Google Shape;667;p45"/>
          <p:cNvSpPr/>
          <p:nvPr/>
        </p:nvSpPr>
        <p:spPr>
          <a:xfrm>
            <a:off x="818928" y="2484440"/>
            <a:ext cx="454782" cy="470181"/>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197A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8" name="Google Shape;668;p45"/>
          <p:cNvSpPr txBox="1">
            <a:spLocks noGrp="1"/>
          </p:cNvSpPr>
          <p:nvPr>
            <p:ph type="title"/>
          </p:nvPr>
        </p:nvSpPr>
        <p:spPr>
          <a:xfrm>
            <a:off x="764381" y="335485"/>
            <a:ext cx="10515600" cy="9138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sz="3200">
                <a:solidFill>
                  <a:srgbClr val="595959"/>
                </a:solidFill>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669" name="Google Shape;669;p45"/>
          <p:cNvSpPr txBox="1">
            <a:spLocks noGrp="1"/>
          </p:cNvSpPr>
          <p:nvPr>
            <p:ph type="body" idx="1"/>
          </p:nvPr>
        </p:nvSpPr>
        <p:spPr>
          <a:xfrm>
            <a:off x="1924226" y="1799067"/>
            <a:ext cx="9326700" cy="279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FC0B3D"/>
              </a:buClr>
              <a:buSzPts val="2000"/>
              <a:buNone/>
              <a:defRPr sz="2000" b="1">
                <a:solidFill>
                  <a:srgbClr val="FC0B3D"/>
                </a:solidFill>
                <a:latin typeface="Roboto"/>
                <a:ea typeface="Roboto"/>
                <a:cs typeface="Roboto"/>
                <a:sym typeface="Roboto"/>
              </a:defRPr>
            </a:lvl1pPr>
            <a:lvl2pPr marL="914400" lvl="1" indent="-228600" algn="l" rtl="0">
              <a:lnSpc>
                <a:spcPct val="90000"/>
              </a:lnSpc>
              <a:spcBef>
                <a:spcPts val="500"/>
              </a:spcBef>
              <a:spcAft>
                <a:spcPts val="0"/>
              </a:spcAft>
              <a:buClr>
                <a:srgbClr val="595959"/>
              </a:buClr>
              <a:buSzPts val="1600"/>
              <a:buNone/>
              <a:defRPr sz="1600"/>
            </a:lvl2pPr>
            <a:lvl3pPr marL="1371600" lvl="2" indent="-228600" algn="l" rtl="0">
              <a:lnSpc>
                <a:spcPct val="90000"/>
              </a:lnSpc>
              <a:spcBef>
                <a:spcPts val="500"/>
              </a:spcBef>
              <a:spcAft>
                <a:spcPts val="0"/>
              </a:spcAft>
              <a:buClr>
                <a:srgbClr val="595959"/>
              </a:buClr>
              <a:buSzPts val="1200"/>
              <a:buNone/>
              <a:defRPr sz="1200">
                <a:solidFill>
                  <a:srgbClr val="595959"/>
                </a:solidFill>
                <a:latin typeface="Roboto"/>
                <a:ea typeface="Roboto"/>
                <a:cs typeface="Roboto"/>
                <a:sym typeface="Roboto"/>
              </a:defRPr>
            </a:lvl3pPr>
            <a:lvl4pPr marL="1828800" lvl="3" indent="-342900" algn="l" rtl="0">
              <a:lnSpc>
                <a:spcPct val="90000"/>
              </a:lnSpc>
              <a:spcBef>
                <a:spcPts val="500"/>
              </a:spcBef>
              <a:spcAft>
                <a:spcPts val="0"/>
              </a:spcAft>
              <a:buClr>
                <a:srgbClr val="595959"/>
              </a:buClr>
              <a:buSzPts val="1800"/>
              <a:buChar char="•"/>
              <a:defRPr/>
            </a:lvl4pPr>
            <a:lvl5pPr marL="2286000" lvl="4" indent="-342900" algn="l" rtl="0">
              <a:lnSpc>
                <a:spcPct val="90000"/>
              </a:lnSpc>
              <a:spcBef>
                <a:spcPts val="500"/>
              </a:spcBef>
              <a:spcAft>
                <a:spcPts val="0"/>
              </a:spcAft>
              <a:buClr>
                <a:srgbClr val="59595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70" name="Google Shape;670;p45"/>
          <p:cNvSpPr txBox="1">
            <a:spLocks noGrp="1"/>
          </p:cNvSpPr>
          <p:nvPr>
            <p:ph type="body" idx="2"/>
          </p:nvPr>
        </p:nvSpPr>
        <p:spPr>
          <a:xfrm>
            <a:off x="1924226" y="2740960"/>
            <a:ext cx="9326700" cy="279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0197A1"/>
              </a:buClr>
              <a:buSzPts val="2000"/>
              <a:buNone/>
              <a:defRPr sz="2000" b="1">
                <a:solidFill>
                  <a:srgbClr val="0197A1"/>
                </a:solidFill>
                <a:latin typeface="Roboto"/>
                <a:ea typeface="Roboto"/>
                <a:cs typeface="Roboto"/>
                <a:sym typeface="Roboto"/>
              </a:defRPr>
            </a:lvl1pPr>
            <a:lvl2pPr marL="914400" lvl="1" indent="-228600" algn="l" rtl="0">
              <a:lnSpc>
                <a:spcPct val="90000"/>
              </a:lnSpc>
              <a:spcBef>
                <a:spcPts val="500"/>
              </a:spcBef>
              <a:spcAft>
                <a:spcPts val="0"/>
              </a:spcAft>
              <a:buClr>
                <a:srgbClr val="595959"/>
              </a:buClr>
              <a:buSzPts val="1600"/>
              <a:buNone/>
              <a:defRPr sz="1600"/>
            </a:lvl2pPr>
            <a:lvl3pPr marL="1371600" lvl="2" indent="-228600" algn="l" rtl="0">
              <a:lnSpc>
                <a:spcPct val="90000"/>
              </a:lnSpc>
              <a:spcBef>
                <a:spcPts val="500"/>
              </a:spcBef>
              <a:spcAft>
                <a:spcPts val="0"/>
              </a:spcAft>
              <a:buClr>
                <a:srgbClr val="595959"/>
              </a:buClr>
              <a:buSzPts val="1200"/>
              <a:buNone/>
              <a:defRPr sz="1200">
                <a:solidFill>
                  <a:srgbClr val="595959"/>
                </a:solidFill>
                <a:latin typeface="Roboto"/>
                <a:ea typeface="Roboto"/>
                <a:cs typeface="Roboto"/>
                <a:sym typeface="Roboto"/>
              </a:defRPr>
            </a:lvl3pPr>
            <a:lvl4pPr marL="1828800" lvl="3" indent="-342900" algn="l" rtl="0">
              <a:lnSpc>
                <a:spcPct val="90000"/>
              </a:lnSpc>
              <a:spcBef>
                <a:spcPts val="500"/>
              </a:spcBef>
              <a:spcAft>
                <a:spcPts val="0"/>
              </a:spcAft>
              <a:buClr>
                <a:srgbClr val="595959"/>
              </a:buClr>
              <a:buSzPts val="1800"/>
              <a:buChar char="•"/>
              <a:defRPr/>
            </a:lvl4pPr>
            <a:lvl5pPr marL="2286000" lvl="4" indent="-342900" algn="l" rtl="0">
              <a:lnSpc>
                <a:spcPct val="90000"/>
              </a:lnSpc>
              <a:spcBef>
                <a:spcPts val="500"/>
              </a:spcBef>
              <a:spcAft>
                <a:spcPts val="0"/>
              </a:spcAft>
              <a:buClr>
                <a:srgbClr val="59595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71" name="Google Shape;671;p45"/>
          <p:cNvSpPr txBox="1">
            <a:spLocks noGrp="1"/>
          </p:cNvSpPr>
          <p:nvPr>
            <p:ph type="body" idx="3"/>
          </p:nvPr>
        </p:nvSpPr>
        <p:spPr>
          <a:xfrm>
            <a:off x="1961136" y="3818044"/>
            <a:ext cx="9326700" cy="279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B7C300"/>
              </a:buClr>
              <a:buSzPts val="2000"/>
              <a:buNone/>
              <a:defRPr sz="2000" b="1">
                <a:solidFill>
                  <a:srgbClr val="B7C300"/>
                </a:solidFill>
                <a:latin typeface="Roboto"/>
                <a:ea typeface="Roboto"/>
                <a:cs typeface="Roboto"/>
                <a:sym typeface="Roboto"/>
              </a:defRPr>
            </a:lvl1pPr>
            <a:lvl2pPr marL="914400" lvl="1" indent="-228600" algn="l" rtl="0">
              <a:lnSpc>
                <a:spcPct val="90000"/>
              </a:lnSpc>
              <a:spcBef>
                <a:spcPts val="500"/>
              </a:spcBef>
              <a:spcAft>
                <a:spcPts val="0"/>
              </a:spcAft>
              <a:buClr>
                <a:srgbClr val="595959"/>
              </a:buClr>
              <a:buSzPts val="1600"/>
              <a:buNone/>
              <a:defRPr sz="1600"/>
            </a:lvl2pPr>
            <a:lvl3pPr marL="1371600" lvl="2" indent="-228600" algn="l" rtl="0">
              <a:lnSpc>
                <a:spcPct val="90000"/>
              </a:lnSpc>
              <a:spcBef>
                <a:spcPts val="500"/>
              </a:spcBef>
              <a:spcAft>
                <a:spcPts val="0"/>
              </a:spcAft>
              <a:buClr>
                <a:srgbClr val="595959"/>
              </a:buClr>
              <a:buSzPts val="1200"/>
              <a:buNone/>
              <a:defRPr sz="1200">
                <a:solidFill>
                  <a:srgbClr val="595959"/>
                </a:solidFill>
                <a:latin typeface="Roboto"/>
                <a:ea typeface="Roboto"/>
                <a:cs typeface="Roboto"/>
                <a:sym typeface="Roboto"/>
              </a:defRPr>
            </a:lvl3pPr>
            <a:lvl4pPr marL="1828800" lvl="3" indent="-342900" algn="l" rtl="0">
              <a:lnSpc>
                <a:spcPct val="90000"/>
              </a:lnSpc>
              <a:spcBef>
                <a:spcPts val="500"/>
              </a:spcBef>
              <a:spcAft>
                <a:spcPts val="0"/>
              </a:spcAft>
              <a:buClr>
                <a:srgbClr val="595959"/>
              </a:buClr>
              <a:buSzPts val="1800"/>
              <a:buChar char="•"/>
              <a:defRPr/>
            </a:lvl4pPr>
            <a:lvl5pPr marL="2286000" lvl="4" indent="-342900" algn="l" rtl="0">
              <a:lnSpc>
                <a:spcPct val="90000"/>
              </a:lnSpc>
              <a:spcBef>
                <a:spcPts val="500"/>
              </a:spcBef>
              <a:spcAft>
                <a:spcPts val="0"/>
              </a:spcAft>
              <a:buClr>
                <a:srgbClr val="59595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72" name="Google Shape;672;p45"/>
          <p:cNvSpPr txBox="1">
            <a:spLocks noGrp="1"/>
          </p:cNvSpPr>
          <p:nvPr>
            <p:ph type="body" idx="4"/>
          </p:nvPr>
        </p:nvSpPr>
        <p:spPr>
          <a:xfrm>
            <a:off x="1961136" y="4938969"/>
            <a:ext cx="9326700" cy="279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EDC300"/>
              </a:buClr>
              <a:buSzPts val="2000"/>
              <a:buNone/>
              <a:defRPr sz="2000" b="1">
                <a:solidFill>
                  <a:srgbClr val="EDC300"/>
                </a:solidFill>
                <a:latin typeface="Roboto"/>
                <a:ea typeface="Roboto"/>
                <a:cs typeface="Roboto"/>
                <a:sym typeface="Roboto"/>
              </a:defRPr>
            </a:lvl1pPr>
            <a:lvl2pPr marL="914400" lvl="1" indent="-228600" algn="l" rtl="0">
              <a:lnSpc>
                <a:spcPct val="90000"/>
              </a:lnSpc>
              <a:spcBef>
                <a:spcPts val="500"/>
              </a:spcBef>
              <a:spcAft>
                <a:spcPts val="0"/>
              </a:spcAft>
              <a:buClr>
                <a:srgbClr val="595959"/>
              </a:buClr>
              <a:buSzPts val="1600"/>
              <a:buNone/>
              <a:defRPr sz="1600"/>
            </a:lvl2pPr>
            <a:lvl3pPr marL="1371600" lvl="2" indent="-228600" algn="l" rtl="0">
              <a:lnSpc>
                <a:spcPct val="90000"/>
              </a:lnSpc>
              <a:spcBef>
                <a:spcPts val="500"/>
              </a:spcBef>
              <a:spcAft>
                <a:spcPts val="0"/>
              </a:spcAft>
              <a:buClr>
                <a:srgbClr val="595959"/>
              </a:buClr>
              <a:buSzPts val="1200"/>
              <a:buNone/>
              <a:defRPr sz="1200">
                <a:solidFill>
                  <a:srgbClr val="595959"/>
                </a:solidFill>
                <a:latin typeface="Roboto"/>
                <a:ea typeface="Roboto"/>
                <a:cs typeface="Roboto"/>
                <a:sym typeface="Roboto"/>
              </a:defRPr>
            </a:lvl3pPr>
            <a:lvl4pPr marL="1828800" lvl="3" indent="-342900" algn="l" rtl="0">
              <a:lnSpc>
                <a:spcPct val="90000"/>
              </a:lnSpc>
              <a:spcBef>
                <a:spcPts val="500"/>
              </a:spcBef>
              <a:spcAft>
                <a:spcPts val="0"/>
              </a:spcAft>
              <a:buClr>
                <a:srgbClr val="595959"/>
              </a:buClr>
              <a:buSzPts val="1800"/>
              <a:buChar char="•"/>
              <a:defRPr/>
            </a:lvl4pPr>
            <a:lvl5pPr marL="2286000" lvl="4" indent="-342900" algn="l" rtl="0">
              <a:lnSpc>
                <a:spcPct val="90000"/>
              </a:lnSpc>
              <a:spcBef>
                <a:spcPts val="500"/>
              </a:spcBef>
              <a:spcAft>
                <a:spcPts val="0"/>
              </a:spcAft>
              <a:buClr>
                <a:srgbClr val="59595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73" name="Google Shape;673;p45"/>
          <p:cNvSpPr txBox="1">
            <a:spLocks noGrp="1"/>
          </p:cNvSpPr>
          <p:nvPr>
            <p:ph type="sldNum" idx="12"/>
          </p:nvPr>
        </p:nvSpPr>
        <p:spPr>
          <a:xfrm>
            <a:off x="9043035" y="6444502"/>
            <a:ext cx="2527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rtl="0">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rtl="0">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rtl="0">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rtl="0">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rtl="0">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rtl="0">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rtl="0">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rtl="0">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
        <p:nvSpPr>
          <p:cNvPr id="674" name="Google Shape;674;p45"/>
          <p:cNvSpPr/>
          <p:nvPr/>
        </p:nvSpPr>
        <p:spPr>
          <a:xfrm>
            <a:off x="833882" y="3291378"/>
            <a:ext cx="439826" cy="433627"/>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5" name="Google Shape;675;p45"/>
          <p:cNvSpPr/>
          <p:nvPr/>
        </p:nvSpPr>
        <p:spPr>
          <a:xfrm>
            <a:off x="833882" y="4034376"/>
            <a:ext cx="454782" cy="470181"/>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197A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6" name="Google Shape;676;p45"/>
          <p:cNvSpPr/>
          <p:nvPr/>
        </p:nvSpPr>
        <p:spPr>
          <a:xfrm>
            <a:off x="829476" y="4844258"/>
            <a:ext cx="439826" cy="433627"/>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7" name="Google Shape;677;p45"/>
          <p:cNvSpPr/>
          <p:nvPr/>
        </p:nvSpPr>
        <p:spPr>
          <a:xfrm>
            <a:off x="814522" y="5587840"/>
            <a:ext cx="454782" cy="470181"/>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197A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ed Subtitle">
  <p:cSld name="Red Subtitle">
    <p:spTree>
      <p:nvGrpSpPr>
        <p:cNvPr id="1" name="Shape 22"/>
        <p:cNvGrpSpPr/>
        <p:nvPr/>
      </p:nvGrpSpPr>
      <p:grpSpPr>
        <a:xfrm>
          <a:off x="0" y="0"/>
          <a:ext cx="0" cy="0"/>
          <a:chOff x="0" y="0"/>
          <a:chExt cx="0" cy="0"/>
        </a:xfrm>
      </p:grpSpPr>
      <p:sp>
        <p:nvSpPr>
          <p:cNvPr id="23" name="Google Shape;23;p5"/>
          <p:cNvSpPr/>
          <p:nvPr/>
        </p:nvSpPr>
        <p:spPr>
          <a:xfrm>
            <a:off x="0" y="0"/>
            <a:ext cx="12192000" cy="6858000"/>
          </a:xfrm>
          <a:prstGeom prst="rect">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5"/>
          <p:cNvSpPr txBox="1">
            <a:spLocks noGrp="1"/>
          </p:cNvSpPr>
          <p:nvPr>
            <p:ph type="title"/>
          </p:nvPr>
        </p:nvSpPr>
        <p:spPr>
          <a:xfrm>
            <a:off x="838200" y="0"/>
            <a:ext cx="10515600" cy="685799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sz="6000" b="1">
                <a:solidFill>
                  <a:schemeClr val="lt1"/>
                </a:solidFill>
                <a:latin typeface="Roboto"/>
                <a:ea typeface="Roboto"/>
                <a:cs typeface="Roboto"/>
                <a:sym typeface="Roboto"/>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ustDataLst>
      <p:tags r:id="rId1"/>
    </p:custData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 Phone 1">
  <p:cSld name="Red Phone 1">
    <p:spTree>
      <p:nvGrpSpPr>
        <p:cNvPr id="1" name="Shape 678"/>
        <p:cNvGrpSpPr/>
        <p:nvPr/>
      </p:nvGrpSpPr>
      <p:grpSpPr>
        <a:xfrm>
          <a:off x="0" y="0"/>
          <a:ext cx="0" cy="0"/>
          <a:chOff x="0" y="0"/>
          <a:chExt cx="0" cy="0"/>
        </a:xfrm>
      </p:grpSpPr>
      <p:sp>
        <p:nvSpPr>
          <p:cNvPr id="679" name="Google Shape;679;p46"/>
          <p:cNvSpPr/>
          <p:nvPr/>
        </p:nvSpPr>
        <p:spPr>
          <a:xfrm>
            <a:off x="874713" y="6356350"/>
            <a:ext cx="10444200" cy="54864"/>
          </a:xfrm>
          <a:prstGeom prst="rect">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0" name="Google Shape;680;p46"/>
          <p:cNvSpPr/>
          <p:nvPr/>
        </p:nvSpPr>
        <p:spPr>
          <a:xfrm>
            <a:off x="11279188" y="6356350"/>
            <a:ext cx="74700" cy="68400"/>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1" name="Google Shape;681;p46"/>
          <p:cNvSpPr/>
          <p:nvPr/>
        </p:nvSpPr>
        <p:spPr>
          <a:xfrm>
            <a:off x="838200" y="6356350"/>
            <a:ext cx="74700" cy="68400"/>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2" name="Google Shape;682;p46"/>
          <p:cNvSpPr/>
          <p:nvPr/>
        </p:nvSpPr>
        <p:spPr>
          <a:xfrm>
            <a:off x="5683250" y="5957888"/>
            <a:ext cx="865200" cy="900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83" name="Google Shape;683;p46"/>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684" name="Google Shape;684;p46"/>
          <p:cNvSpPr/>
          <p:nvPr/>
        </p:nvSpPr>
        <p:spPr>
          <a:xfrm>
            <a:off x="6527800" y="6356350"/>
            <a:ext cx="74700" cy="68400"/>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5" name="Google Shape;685;p46"/>
          <p:cNvSpPr/>
          <p:nvPr/>
        </p:nvSpPr>
        <p:spPr>
          <a:xfrm>
            <a:off x="5643563" y="6356350"/>
            <a:ext cx="76200" cy="68400"/>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86" name="Google Shape;686;p46"/>
          <p:cNvPicPr preferRelativeResize="0"/>
          <p:nvPr/>
        </p:nvPicPr>
        <p:blipFill rotWithShape="1">
          <a:blip r:embed="rId4">
            <a:alphaModFix/>
          </a:blip>
          <a:srcRect/>
          <a:stretch/>
        </p:blipFill>
        <p:spPr>
          <a:xfrm>
            <a:off x="4841875" y="1765782"/>
            <a:ext cx="2586038" cy="4576763"/>
          </a:xfrm>
          <a:prstGeom prst="rect">
            <a:avLst/>
          </a:prstGeom>
          <a:noFill/>
          <a:ln>
            <a:noFill/>
          </a:ln>
        </p:spPr>
      </p:pic>
      <p:sp>
        <p:nvSpPr>
          <p:cNvPr id="687" name="Google Shape;687;p46"/>
          <p:cNvSpPr txBox="1">
            <a:spLocks noGrp="1"/>
          </p:cNvSpPr>
          <p:nvPr>
            <p:ph type="title"/>
          </p:nvPr>
        </p:nvSpPr>
        <p:spPr>
          <a:xfrm>
            <a:off x="838200" y="365126"/>
            <a:ext cx="10515600" cy="9138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sz="3200">
                <a:solidFill>
                  <a:srgbClr val="595959"/>
                </a:solidFill>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688" name="Google Shape;688;p46"/>
          <p:cNvSpPr>
            <a:spLocks noGrp="1"/>
          </p:cNvSpPr>
          <p:nvPr>
            <p:ph type="pic" idx="2"/>
          </p:nvPr>
        </p:nvSpPr>
        <p:spPr>
          <a:xfrm>
            <a:off x="5247926" y="2266255"/>
            <a:ext cx="1773900" cy="3176400"/>
          </a:xfrm>
          <a:prstGeom prst="rect">
            <a:avLst/>
          </a:prstGeom>
          <a:noFill/>
          <a:ln w="2857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2800"/>
              <a:buFont typeface="Arial"/>
              <a:buNone/>
              <a:defRPr sz="2800" b="0" i="0" u="none" strike="noStrike" cap="none">
                <a:solidFill>
                  <a:srgbClr val="595959"/>
                </a:solidFill>
                <a:latin typeface="Roboto Light"/>
                <a:ea typeface="Roboto Light"/>
                <a:cs typeface="Roboto Light"/>
                <a:sym typeface="Roboto Light"/>
              </a:defRPr>
            </a:lvl1pPr>
            <a:lvl2pPr marR="0" lvl="1"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Roboto Light"/>
                <a:ea typeface="Roboto Light"/>
                <a:cs typeface="Roboto Light"/>
                <a:sym typeface="Roboto Light"/>
              </a:defRPr>
            </a:lvl2pPr>
            <a:lvl3pPr marR="0" lvl="2"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Roboto Light"/>
                <a:ea typeface="Roboto Light"/>
                <a:cs typeface="Roboto Light"/>
                <a:sym typeface="Roboto Light"/>
              </a:defRPr>
            </a:lvl3pPr>
            <a:lvl4pPr marR="0" lvl="3"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4pPr>
            <a:lvl5pPr marR="0" lvl="4"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9" name="Google Shape;689;p46"/>
          <p:cNvSpPr txBox="1">
            <a:spLocks noGrp="1"/>
          </p:cNvSpPr>
          <p:nvPr>
            <p:ph type="sldNum" idx="12"/>
          </p:nvPr>
        </p:nvSpPr>
        <p:spPr>
          <a:xfrm>
            <a:off x="8941435" y="6429832"/>
            <a:ext cx="2527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rtl="0">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rtl="0">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rtl="0">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rtl="0">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rtl="0">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rtl="0">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rtl="0">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rtl="0">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
        <p:nvSpPr>
          <p:cNvPr id="690" name="Google Shape;690;p46"/>
          <p:cNvSpPr txBox="1">
            <a:spLocks noGrp="1"/>
          </p:cNvSpPr>
          <p:nvPr>
            <p:ph type="body" idx="1"/>
          </p:nvPr>
        </p:nvSpPr>
        <p:spPr>
          <a:xfrm>
            <a:off x="852894" y="3358356"/>
            <a:ext cx="4003800" cy="992100"/>
          </a:xfrm>
          <a:prstGeom prst="rect">
            <a:avLst/>
          </a:prstGeom>
          <a:noFill/>
          <a:ln>
            <a:noFill/>
          </a:ln>
        </p:spPr>
        <p:txBody>
          <a:bodyPr spcFirstLastPara="1" wrap="square" lIns="91425" tIns="45700" rIns="91425" bIns="45700" anchor="t" anchorCtr="0">
            <a:noAutofit/>
          </a:bodyPr>
          <a:lstStyle>
            <a:lvl1pPr marL="457200" lvl="0" indent="-228600" algn="r" rtl="0">
              <a:lnSpc>
                <a:spcPct val="90000"/>
              </a:lnSpc>
              <a:spcBef>
                <a:spcPts val="1000"/>
              </a:spcBef>
              <a:spcAft>
                <a:spcPts val="0"/>
              </a:spcAft>
              <a:buClr>
                <a:srgbClr val="0197A1"/>
              </a:buClr>
              <a:buSzPts val="1600"/>
              <a:buNone/>
              <a:defRPr sz="1600" b="1">
                <a:solidFill>
                  <a:srgbClr val="0197A1"/>
                </a:solidFill>
                <a:latin typeface="Roboto"/>
                <a:ea typeface="Roboto"/>
                <a:cs typeface="Roboto"/>
                <a:sym typeface="Roboto"/>
              </a:defRPr>
            </a:lvl1pPr>
            <a:lvl2pPr marL="914400" lvl="1" indent="-228600" algn="r" rtl="0">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rtl="0">
              <a:lnSpc>
                <a:spcPct val="90000"/>
              </a:lnSpc>
              <a:spcBef>
                <a:spcPts val="500"/>
              </a:spcBef>
              <a:spcAft>
                <a:spcPts val="0"/>
              </a:spcAft>
              <a:buClr>
                <a:srgbClr val="595959"/>
              </a:buClr>
              <a:buSzPts val="1800"/>
              <a:buChar char="•"/>
              <a:defRPr/>
            </a:lvl3pPr>
            <a:lvl4pPr marL="1828800" lvl="3" indent="-342900" algn="l" rtl="0">
              <a:lnSpc>
                <a:spcPct val="90000"/>
              </a:lnSpc>
              <a:spcBef>
                <a:spcPts val="500"/>
              </a:spcBef>
              <a:spcAft>
                <a:spcPts val="0"/>
              </a:spcAft>
              <a:buClr>
                <a:srgbClr val="595959"/>
              </a:buClr>
              <a:buSzPts val="1800"/>
              <a:buChar char="•"/>
              <a:defRPr/>
            </a:lvl4pPr>
            <a:lvl5pPr marL="2286000" lvl="4" indent="-342900" algn="l" rtl="0">
              <a:lnSpc>
                <a:spcPct val="90000"/>
              </a:lnSpc>
              <a:spcBef>
                <a:spcPts val="500"/>
              </a:spcBef>
              <a:spcAft>
                <a:spcPts val="0"/>
              </a:spcAft>
              <a:buClr>
                <a:srgbClr val="59595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1" name="Google Shape;691;p46"/>
          <p:cNvSpPr txBox="1">
            <a:spLocks noGrp="1"/>
          </p:cNvSpPr>
          <p:nvPr>
            <p:ph type="body" idx="3"/>
          </p:nvPr>
        </p:nvSpPr>
        <p:spPr>
          <a:xfrm>
            <a:off x="867588" y="4569152"/>
            <a:ext cx="4003800" cy="992100"/>
          </a:xfrm>
          <a:prstGeom prst="rect">
            <a:avLst/>
          </a:prstGeom>
          <a:noFill/>
          <a:ln>
            <a:noFill/>
          </a:ln>
        </p:spPr>
        <p:txBody>
          <a:bodyPr spcFirstLastPara="1" wrap="square" lIns="91425" tIns="45700" rIns="91425" bIns="45700" anchor="t" anchorCtr="0">
            <a:noAutofit/>
          </a:bodyPr>
          <a:lstStyle>
            <a:lvl1pPr marL="457200" lvl="0" indent="-228600" algn="r" rtl="0">
              <a:lnSpc>
                <a:spcPct val="90000"/>
              </a:lnSpc>
              <a:spcBef>
                <a:spcPts val="1000"/>
              </a:spcBef>
              <a:spcAft>
                <a:spcPts val="0"/>
              </a:spcAft>
              <a:buClr>
                <a:srgbClr val="B7C300"/>
              </a:buClr>
              <a:buSzPts val="1600"/>
              <a:buNone/>
              <a:defRPr sz="1600" b="1">
                <a:solidFill>
                  <a:srgbClr val="B7C300"/>
                </a:solidFill>
                <a:latin typeface="Roboto"/>
                <a:ea typeface="Roboto"/>
                <a:cs typeface="Roboto"/>
                <a:sym typeface="Roboto"/>
              </a:defRPr>
            </a:lvl1pPr>
            <a:lvl2pPr marL="914400" lvl="1" indent="-228600" algn="r" rtl="0">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rtl="0">
              <a:lnSpc>
                <a:spcPct val="90000"/>
              </a:lnSpc>
              <a:spcBef>
                <a:spcPts val="500"/>
              </a:spcBef>
              <a:spcAft>
                <a:spcPts val="0"/>
              </a:spcAft>
              <a:buClr>
                <a:srgbClr val="595959"/>
              </a:buClr>
              <a:buSzPts val="1800"/>
              <a:buChar char="•"/>
              <a:defRPr/>
            </a:lvl3pPr>
            <a:lvl4pPr marL="1828800" lvl="3" indent="-342900" algn="l" rtl="0">
              <a:lnSpc>
                <a:spcPct val="90000"/>
              </a:lnSpc>
              <a:spcBef>
                <a:spcPts val="500"/>
              </a:spcBef>
              <a:spcAft>
                <a:spcPts val="0"/>
              </a:spcAft>
              <a:buClr>
                <a:srgbClr val="595959"/>
              </a:buClr>
              <a:buSzPts val="1800"/>
              <a:buChar char="•"/>
              <a:defRPr/>
            </a:lvl4pPr>
            <a:lvl5pPr marL="2286000" lvl="4" indent="-342900" algn="l" rtl="0">
              <a:lnSpc>
                <a:spcPct val="90000"/>
              </a:lnSpc>
              <a:spcBef>
                <a:spcPts val="500"/>
              </a:spcBef>
              <a:spcAft>
                <a:spcPts val="0"/>
              </a:spcAft>
              <a:buClr>
                <a:srgbClr val="59595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2" name="Google Shape;692;p46"/>
          <p:cNvSpPr txBox="1">
            <a:spLocks noGrp="1"/>
          </p:cNvSpPr>
          <p:nvPr>
            <p:ph type="body" idx="4"/>
          </p:nvPr>
        </p:nvSpPr>
        <p:spPr>
          <a:xfrm>
            <a:off x="852894" y="2153640"/>
            <a:ext cx="4003800" cy="992100"/>
          </a:xfrm>
          <a:prstGeom prst="rect">
            <a:avLst/>
          </a:prstGeom>
          <a:noFill/>
          <a:ln>
            <a:noFill/>
          </a:ln>
        </p:spPr>
        <p:txBody>
          <a:bodyPr spcFirstLastPara="1" wrap="square" lIns="91425" tIns="45700" rIns="91425" bIns="45700" anchor="t" anchorCtr="0">
            <a:noAutofit/>
          </a:bodyPr>
          <a:lstStyle>
            <a:lvl1pPr marL="457200" lvl="0" indent="-228600" algn="r" rtl="0">
              <a:lnSpc>
                <a:spcPct val="90000"/>
              </a:lnSpc>
              <a:spcBef>
                <a:spcPts val="1000"/>
              </a:spcBef>
              <a:spcAft>
                <a:spcPts val="0"/>
              </a:spcAft>
              <a:buClr>
                <a:srgbClr val="FC0B3D"/>
              </a:buClr>
              <a:buSzPts val="1600"/>
              <a:buFont typeface="Roboto"/>
              <a:buNone/>
              <a:defRPr sz="1600" b="1">
                <a:solidFill>
                  <a:srgbClr val="FC0B3D"/>
                </a:solidFill>
                <a:latin typeface="Roboto"/>
                <a:ea typeface="Roboto"/>
                <a:cs typeface="Roboto"/>
                <a:sym typeface="Roboto"/>
              </a:defRPr>
            </a:lvl1pPr>
            <a:lvl2pPr marL="914400" lvl="1" indent="-228600" algn="r" rtl="0">
              <a:lnSpc>
                <a:spcPct val="90000"/>
              </a:lnSpc>
              <a:spcBef>
                <a:spcPts val="500"/>
              </a:spcBef>
              <a:spcAft>
                <a:spcPts val="0"/>
              </a:spcAft>
              <a:buClr>
                <a:schemeClr val="dk1"/>
              </a:buClr>
              <a:buSzPts val="1200"/>
              <a:buFont typeface="Roboto Light"/>
              <a:buNone/>
              <a:defRPr sz="1200">
                <a:solidFill>
                  <a:schemeClr val="dk1"/>
                </a:solidFill>
                <a:latin typeface="Roboto Light"/>
                <a:ea typeface="Roboto Light"/>
                <a:cs typeface="Roboto Light"/>
                <a:sym typeface="Roboto Light"/>
              </a:defRPr>
            </a:lvl2pPr>
            <a:lvl3pPr marL="1371600" lvl="2" indent="-342900" algn="l" rtl="0">
              <a:lnSpc>
                <a:spcPct val="90000"/>
              </a:lnSpc>
              <a:spcBef>
                <a:spcPts val="500"/>
              </a:spcBef>
              <a:spcAft>
                <a:spcPts val="0"/>
              </a:spcAft>
              <a:buClr>
                <a:srgbClr val="595959"/>
              </a:buClr>
              <a:buSzPts val="1800"/>
              <a:buChar char="•"/>
              <a:defRPr/>
            </a:lvl3pPr>
            <a:lvl4pPr marL="1828800" lvl="3" indent="-342900" algn="l" rtl="0">
              <a:lnSpc>
                <a:spcPct val="90000"/>
              </a:lnSpc>
              <a:spcBef>
                <a:spcPts val="500"/>
              </a:spcBef>
              <a:spcAft>
                <a:spcPts val="0"/>
              </a:spcAft>
              <a:buClr>
                <a:srgbClr val="595959"/>
              </a:buClr>
              <a:buSzPts val="1800"/>
              <a:buChar char="•"/>
              <a:defRPr/>
            </a:lvl4pPr>
            <a:lvl5pPr marL="2286000" lvl="4" indent="-342900" algn="l" rtl="0">
              <a:lnSpc>
                <a:spcPct val="90000"/>
              </a:lnSpc>
              <a:spcBef>
                <a:spcPts val="500"/>
              </a:spcBef>
              <a:spcAft>
                <a:spcPts val="0"/>
              </a:spcAft>
              <a:buClr>
                <a:srgbClr val="59595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3" name="Google Shape;693;p46"/>
          <p:cNvSpPr txBox="1">
            <a:spLocks noGrp="1"/>
          </p:cNvSpPr>
          <p:nvPr>
            <p:ph type="body" idx="5"/>
          </p:nvPr>
        </p:nvSpPr>
        <p:spPr>
          <a:xfrm>
            <a:off x="7350125" y="3381449"/>
            <a:ext cx="4003800" cy="992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0197A1"/>
              </a:buClr>
              <a:buSzPts val="1600"/>
              <a:buNone/>
              <a:defRPr sz="1600" b="1">
                <a:solidFill>
                  <a:srgbClr val="0197A1"/>
                </a:solidFill>
                <a:latin typeface="Roboto"/>
                <a:ea typeface="Roboto"/>
                <a:cs typeface="Roboto"/>
                <a:sym typeface="Roboto"/>
              </a:defRPr>
            </a:lvl1pPr>
            <a:lvl2pPr marL="914400" lvl="1" indent="-228600" algn="l" rtl="0">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rtl="0">
              <a:lnSpc>
                <a:spcPct val="90000"/>
              </a:lnSpc>
              <a:spcBef>
                <a:spcPts val="500"/>
              </a:spcBef>
              <a:spcAft>
                <a:spcPts val="0"/>
              </a:spcAft>
              <a:buClr>
                <a:srgbClr val="595959"/>
              </a:buClr>
              <a:buSzPts val="1800"/>
              <a:buChar char="•"/>
              <a:defRPr/>
            </a:lvl3pPr>
            <a:lvl4pPr marL="1828800" lvl="3" indent="-342900" algn="l" rtl="0">
              <a:lnSpc>
                <a:spcPct val="90000"/>
              </a:lnSpc>
              <a:spcBef>
                <a:spcPts val="500"/>
              </a:spcBef>
              <a:spcAft>
                <a:spcPts val="0"/>
              </a:spcAft>
              <a:buClr>
                <a:srgbClr val="595959"/>
              </a:buClr>
              <a:buSzPts val="1800"/>
              <a:buChar char="•"/>
              <a:defRPr/>
            </a:lvl4pPr>
            <a:lvl5pPr marL="2286000" lvl="4" indent="-342900" algn="l" rtl="0">
              <a:lnSpc>
                <a:spcPct val="90000"/>
              </a:lnSpc>
              <a:spcBef>
                <a:spcPts val="500"/>
              </a:spcBef>
              <a:spcAft>
                <a:spcPts val="0"/>
              </a:spcAft>
              <a:buClr>
                <a:srgbClr val="59595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4" name="Google Shape;694;p46"/>
          <p:cNvSpPr txBox="1">
            <a:spLocks noGrp="1"/>
          </p:cNvSpPr>
          <p:nvPr>
            <p:ph type="body" idx="6"/>
          </p:nvPr>
        </p:nvSpPr>
        <p:spPr>
          <a:xfrm>
            <a:off x="7350125" y="4635500"/>
            <a:ext cx="4003800" cy="992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B7C300"/>
              </a:buClr>
              <a:buSzPts val="1600"/>
              <a:buNone/>
              <a:defRPr sz="1600" b="1">
                <a:solidFill>
                  <a:srgbClr val="B7C300"/>
                </a:solidFill>
                <a:latin typeface="Roboto"/>
                <a:ea typeface="Roboto"/>
                <a:cs typeface="Roboto"/>
                <a:sym typeface="Roboto"/>
              </a:defRPr>
            </a:lvl1pPr>
            <a:lvl2pPr marL="914400" lvl="1" indent="-228600" algn="l" rtl="0">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rtl="0">
              <a:lnSpc>
                <a:spcPct val="90000"/>
              </a:lnSpc>
              <a:spcBef>
                <a:spcPts val="500"/>
              </a:spcBef>
              <a:spcAft>
                <a:spcPts val="0"/>
              </a:spcAft>
              <a:buClr>
                <a:srgbClr val="595959"/>
              </a:buClr>
              <a:buSzPts val="1800"/>
              <a:buChar char="•"/>
              <a:defRPr/>
            </a:lvl3pPr>
            <a:lvl4pPr marL="1828800" lvl="3" indent="-342900" algn="l" rtl="0">
              <a:lnSpc>
                <a:spcPct val="90000"/>
              </a:lnSpc>
              <a:spcBef>
                <a:spcPts val="500"/>
              </a:spcBef>
              <a:spcAft>
                <a:spcPts val="0"/>
              </a:spcAft>
              <a:buClr>
                <a:srgbClr val="595959"/>
              </a:buClr>
              <a:buSzPts val="1800"/>
              <a:buChar char="•"/>
              <a:defRPr/>
            </a:lvl4pPr>
            <a:lvl5pPr marL="2286000" lvl="4" indent="-342900" algn="l" rtl="0">
              <a:lnSpc>
                <a:spcPct val="90000"/>
              </a:lnSpc>
              <a:spcBef>
                <a:spcPts val="500"/>
              </a:spcBef>
              <a:spcAft>
                <a:spcPts val="0"/>
              </a:spcAft>
              <a:buClr>
                <a:srgbClr val="59595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5" name="Google Shape;695;p46"/>
          <p:cNvSpPr txBox="1">
            <a:spLocks noGrp="1"/>
          </p:cNvSpPr>
          <p:nvPr>
            <p:ph type="body" idx="7"/>
          </p:nvPr>
        </p:nvSpPr>
        <p:spPr>
          <a:xfrm>
            <a:off x="7350124" y="2145834"/>
            <a:ext cx="4003800" cy="992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FC0B3D"/>
              </a:buClr>
              <a:buSzPts val="1600"/>
              <a:buNone/>
              <a:defRPr sz="1600" b="1">
                <a:solidFill>
                  <a:srgbClr val="FC0B3D"/>
                </a:solidFill>
                <a:latin typeface="Roboto"/>
                <a:ea typeface="Roboto"/>
                <a:cs typeface="Roboto"/>
                <a:sym typeface="Roboto"/>
              </a:defRPr>
            </a:lvl1pPr>
            <a:lvl2pPr marL="914400" lvl="1" indent="-228600" algn="l" rtl="0">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rtl="0">
              <a:lnSpc>
                <a:spcPct val="90000"/>
              </a:lnSpc>
              <a:spcBef>
                <a:spcPts val="500"/>
              </a:spcBef>
              <a:spcAft>
                <a:spcPts val="0"/>
              </a:spcAft>
              <a:buClr>
                <a:srgbClr val="595959"/>
              </a:buClr>
              <a:buSzPts val="1800"/>
              <a:buChar char="•"/>
              <a:defRPr/>
            </a:lvl3pPr>
            <a:lvl4pPr marL="1828800" lvl="3" indent="-342900" algn="l" rtl="0">
              <a:lnSpc>
                <a:spcPct val="90000"/>
              </a:lnSpc>
              <a:spcBef>
                <a:spcPts val="500"/>
              </a:spcBef>
              <a:spcAft>
                <a:spcPts val="0"/>
              </a:spcAft>
              <a:buClr>
                <a:srgbClr val="595959"/>
              </a:buClr>
              <a:buSzPts val="1800"/>
              <a:buChar char="•"/>
              <a:defRPr/>
            </a:lvl4pPr>
            <a:lvl5pPr marL="2286000" lvl="4" indent="-342900" algn="l" rtl="0">
              <a:lnSpc>
                <a:spcPct val="90000"/>
              </a:lnSpc>
              <a:spcBef>
                <a:spcPts val="500"/>
              </a:spcBef>
              <a:spcAft>
                <a:spcPts val="0"/>
              </a:spcAft>
              <a:buClr>
                <a:srgbClr val="59595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86"/>
                                        </p:tgtEl>
                                        <p:attrNameLst>
                                          <p:attrName>style.visibility</p:attrName>
                                        </p:attrNameLst>
                                      </p:cBhvr>
                                      <p:to>
                                        <p:strVal val="visible"/>
                                      </p:to>
                                    </p:set>
                                    <p:anim calcmode="lin" valueType="num">
                                      <p:cBhvr additive="base">
                                        <p:cTn id="7" dur="1500"/>
                                        <p:tgtEl>
                                          <p:spTgt spid="6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ainbow Timeline or Process">
  <p:cSld name="Rainbow Timeline or Process">
    <p:spTree>
      <p:nvGrpSpPr>
        <p:cNvPr id="1" name="Shape 696"/>
        <p:cNvGrpSpPr/>
        <p:nvPr/>
      </p:nvGrpSpPr>
      <p:grpSpPr>
        <a:xfrm>
          <a:off x="0" y="0"/>
          <a:ext cx="0" cy="0"/>
          <a:chOff x="0" y="0"/>
          <a:chExt cx="0" cy="0"/>
        </a:xfrm>
      </p:grpSpPr>
      <p:sp>
        <p:nvSpPr>
          <p:cNvPr id="697" name="Google Shape;697;p47"/>
          <p:cNvSpPr/>
          <p:nvPr/>
        </p:nvSpPr>
        <p:spPr>
          <a:xfrm>
            <a:off x="874713" y="6356350"/>
            <a:ext cx="10444200" cy="684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8" name="Google Shape;698;p47"/>
          <p:cNvSpPr/>
          <p:nvPr/>
        </p:nvSpPr>
        <p:spPr>
          <a:xfrm>
            <a:off x="11279188" y="6356350"/>
            <a:ext cx="74700" cy="68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9" name="Google Shape;699;p47"/>
          <p:cNvSpPr/>
          <p:nvPr/>
        </p:nvSpPr>
        <p:spPr>
          <a:xfrm>
            <a:off x="838200" y="6356350"/>
            <a:ext cx="74700" cy="68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0" name="Google Shape;700;p47"/>
          <p:cNvSpPr/>
          <p:nvPr/>
        </p:nvSpPr>
        <p:spPr>
          <a:xfrm>
            <a:off x="5683250" y="5957888"/>
            <a:ext cx="865200" cy="900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01" name="Google Shape;701;p47"/>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702" name="Google Shape;702;p47"/>
          <p:cNvSpPr/>
          <p:nvPr/>
        </p:nvSpPr>
        <p:spPr>
          <a:xfrm>
            <a:off x="6527800" y="6356350"/>
            <a:ext cx="74700" cy="68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3" name="Google Shape;703;p47"/>
          <p:cNvSpPr/>
          <p:nvPr/>
        </p:nvSpPr>
        <p:spPr>
          <a:xfrm>
            <a:off x="5643563" y="6356350"/>
            <a:ext cx="76200" cy="68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04" name="Google Shape;704;p47"/>
          <p:cNvGrpSpPr/>
          <p:nvPr/>
        </p:nvGrpSpPr>
        <p:grpSpPr>
          <a:xfrm>
            <a:off x="838175" y="1466786"/>
            <a:ext cx="10515343" cy="2535038"/>
            <a:chOff x="2020454" y="3964151"/>
            <a:chExt cx="20343090" cy="5110964"/>
          </a:xfrm>
        </p:grpSpPr>
        <p:grpSp>
          <p:nvGrpSpPr>
            <p:cNvPr id="705" name="Google Shape;705;p47"/>
            <p:cNvGrpSpPr/>
            <p:nvPr/>
          </p:nvGrpSpPr>
          <p:grpSpPr>
            <a:xfrm>
              <a:off x="9718406" y="7334858"/>
              <a:ext cx="146264" cy="1740257"/>
              <a:chOff x="0" y="-100"/>
              <a:chExt cx="146264" cy="1740257"/>
            </a:xfrm>
          </p:grpSpPr>
          <p:cxnSp>
            <p:nvCxnSpPr>
              <p:cNvPr id="706" name="Google Shape;706;p47"/>
              <p:cNvCxnSpPr/>
              <p:nvPr/>
            </p:nvCxnSpPr>
            <p:spPr>
              <a:xfrm rot="10800000">
                <a:off x="73138" y="-100"/>
                <a:ext cx="0" cy="1625700"/>
              </a:xfrm>
              <a:prstGeom prst="straightConnector1">
                <a:avLst/>
              </a:prstGeom>
              <a:noFill/>
              <a:ln w="25400" cap="rnd" cmpd="sng">
                <a:solidFill>
                  <a:srgbClr val="000000"/>
                </a:solidFill>
                <a:prstDash val="solid"/>
                <a:miter lim="400000"/>
                <a:headEnd type="none" w="med" len="med"/>
                <a:tailEnd type="none" w="med" len="med"/>
              </a:ln>
            </p:spPr>
          </p:cxnSp>
          <p:sp>
            <p:nvSpPr>
              <p:cNvPr id="707" name="Google Shape;707;p47"/>
              <p:cNvSpPr/>
              <p:nvPr/>
            </p:nvSpPr>
            <p:spPr>
              <a:xfrm>
                <a:off x="0" y="1593893"/>
                <a:ext cx="146264" cy="146264"/>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22B3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08" name="Google Shape;708;p47"/>
            <p:cNvGrpSpPr/>
            <p:nvPr/>
          </p:nvGrpSpPr>
          <p:grpSpPr>
            <a:xfrm>
              <a:off x="4911282" y="7334858"/>
              <a:ext cx="146264" cy="1740257"/>
              <a:chOff x="0" y="-100"/>
              <a:chExt cx="146264" cy="1740257"/>
            </a:xfrm>
          </p:grpSpPr>
          <p:cxnSp>
            <p:nvCxnSpPr>
              <p:cNvPr id="709" name="Google Shape;709;p47"/>
              <p:cNvCxnSpPr/>
              <p:nvPr/>
            </p:nvCxnSpPr>
            <p:spPr>
              <a:xfrm rot="10800000">
                <a:off x="73138" y="-100"/>
                <a:ext cx="0" cy="1625700"/>
              </a:xfrm>
              <a:prstGeom prst="straightConnector1">
                <a:avLst/>
              </a:prstGeom>
              <a:noFill/>
              <a:ln w="25400" cap="rnd" cmpd="sng">
                <a:solidFill>
                  <a:srgbClr val="000000"/>
                </a:solidFill>
                <a:prstDash val="solid"/>
                <a:miter lim="400000"/>
                <a:headEnd type="none" w="med" len="med"/>
                <a:tailEnd type="none" w="med" len="med"/>
              </a:ln>
            </p:spPr>
          </p:cxnSp>
          <p:sp>
            <p:nvSpPr>
              <p:cNvPr id="710" name="Google Shape;710;p47"/>
              <p:cNvSpPr/>
              <p:nvPr/>
            </p:nvSpPr>
            <p:spPr>
              <a:xfrm>
                <a:off x="0" y="1593893"/>
                <a:ext cx="146264" cy="146264"/>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22B3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11" name="Google Shape;711;p47"/>
            <p:cNvGrpSpPr/>
            <p:nvPr/>
          </p:nvGrpSpPr>
          <p:grpSpPr>
            <a:xfrm>
              <a:off x="14525530" y="7334858"/>
              <a:ext cx="146264" cy="1740257"/>
              <a:chOff x="0" y="-100"/>
              <a:chExt cx="146264" cy="1740257"/>
            </a:xfrm>
          </p:grpSpPr>
          <p:cxnSp>
            <p:nvCxnSpPr>
              <p:cNvPr id="712" name="Google Shape;712;p47"/>
              <p:cNvCxnSpPr/>
              <p:nvPr/>
            </p:nvCxnSpPr>
            <p:spPr>
              <a:xfrm rot="10800000">
                <a:off x="73138" y="-100"/>
                <a:ext cx="0" cy="1625700"/>
              </a:xfrm>
              <a:prstGeom prst="straightConnector1">
                <a:avLst/>
              </a:prstGeom>
              <a:noFill/>
              <a:ln w="25400" cap="rnd" cmpd="sng">
                <a:solidFill>
                  <a:srgbClr val="000000"/>
                </a:solidFill>
                <a:prstDash val="solid"/>
                <a:miter lim="400000"/>
                <a:headEnd type="none" w="med" len="med"/>
                <a:tailEnd type="none" w="med" len="med"/>
              </a:ln>
            </p:spPr>
          </p:cxnSp>
          <p:sp>
            <p:nvSpPr>
              <p:cNvPr id="713" name="Google Shape;713;p47"/>
              <p:cNvSpPr/>
              <p:nvPr/>
            </p:nvSpPr>
            <p:spPr>
              <a:xfrm>
                <a:off x="0" y="1593893"/>
                <a:ext cx="146264" cy="146264"/>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22B3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14" name="Google Shape;714;p47"/>
            <p:cNvGrpSpPr/>
            <p:nvPr/>
          </p:nvGrpSpPr>
          <p:grpSpPr>
            <a:xfrm>
              <a:off x="19285672" y="7334858"/>
              <a:ext cx="146264" cy="1740257"/>
              <a:chOff x="0" y="-100"/>
              <a:chExt cx="146264" cy="1740257"/>
            </a:xfrm>
          </p:grpSpPr>
          <p:cxnSp>
            <p:nvCxnSpPr>
              <p:cNvPr id="715" name="Google Shape;715;p47"/>
              <p:cNvCxnSpPr/>
              <p:nvPr/>
            </p:nvCxnSpPr>
            <p:spPr>
              <a:xfrm rot="10800000">
                <a:off x="73138" y="-100"/>
                <a:ext cx="0" cy="1625700"/>
              </a:xfrm>
              <a:prstGeom prst="straightConnector1">
                <a:avLst/>
              </a:prstGeom>
              <a:noFill/>
              <a:ln w="25400" cap="rnd" cmpd="sng">
                <a:solidFill>
                  <a:srgbClr val="000000"/>
                </a:solidFill>
                <a:prstDash val="solid"/>
                <a:miter lim="400000"/>
                <a:headEnd type="none" w="med" len="med"/>
                <a:tailEnd type="none" w="med" len="med"/>
              </a:ln>
            </p:spPr>
          </p:cxnSp>
          <p:sp>
            <p:nvSpPr>
              <p:cNvPr id="716" name="Google Shape;716;p47"/>
              <p:cNvSpPr/>
              <p:nvPr/>
            </p:nvSpPr>
            <p:spPr>
              <a:xfrm>
                <a:off x="0" y="1593893"/>
                <a:ext cx="146264" cy="146264"/>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22B3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17" name="Google Shape;717;p47"/>
            <p:cNvSpPr/>
            <p:nvPr/>
          </p:nvSpPr>
          <p:spPr>
            <a:xfrm>
              <a:off x="16580630" y="3964151"/>
              <a:ext cx="5782914" cy="3021300"/>
            </a:xfrm>
            <a:custGeom>
              <a:avLst/>
              <a:gdLst/>
              <a:ahLst/>
              <a:cxnLst/>
              <a:rect l="l" t="t" r="r" b="b"/>
              <a:pathLst>
                <a:path w="21600" h="21600" extrusionOk="0">
                  <a:moveTo>
                    <a:pt x="0" y="0"/>
                  </a:moveTo>
                  <a:lnTo>
                    <a:pt x="17034" y="0"/>
                  </a:lnTo>
                  <a:lnTo>
                    <a:pt x="21600" y="10818"/>
                  </a:lnTo>
                  <a:lnTo>
                    <a:pt x="17033" y="21600"/>
                  </a:lnTo>
                  <a:lnTo>
                    <a:pt x="30" y="21600"/>
                  </a:lnTo>
                  <a:lnTo>
                    <a:pt x="4651" y="10807"/>
                  </a:lnTo>
                  <a:lnTo>
                    <a:pt x="0" y="0"/>
                  </a:lnTo>
                  <a:close/>
                </a:path>
              </a:pathLst>
            </a:cu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718" name="Google Shape;718;p47"/>
            <p:cNvSpPr/>
            <p:nvPr/>
          </p:nvSpPr>
          <p:spPr>
            <a:xfrm>
              <a:off x="11728262" y="3964151"/>
              <a:ext cx="5782914" cy="3021300"/>
            </a:xfrm>
            <a:custGeom>
              <a:avLst/>
              <a:gdLst/>
              <a:ahLst/>
              <a:cxnLst/>
              <a:rect l="l" t="t" r="r" b="b"/>
              <a:pathLst>
                <a:path w="21600" h="21600" extrusionOk="0">
                  <a:moveTo>
                    <a:pt x="0" y="0"/>
                  </a:moveTo>
                  <a:lnTo>
                    <a:pt x="17034" y="0"/>
                  </a:lnTo>
                  <a:lnTo>
                    <a:pt x="21600" y="10818"/>
                  </a:lnTo>
                  <a:lnTo>
                    <a:pt x="17033" y="21600"/>
                  </a:lnTo>
                  <a:lnTo>
                    <a:pt x="30" y="21600"/>
                  </a:lnTo>
                  <a:lnTo>
                    <a:pt x="4651" y="10807"/>
                  </a:lnTo>
                  <a:lnTo>
                    <a:pt x="0" y="0"/>
                  </a:lnTo>
                  <a:close/>
                </a:path>
              </a:pathLst>
            </a:custGeom>
            <a:solidFill>
              <a:schemeClr val="accent3"/>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719" name="Google Shape;719;p47"/>
            <p:cNvSpPr/>
            <p:nvPr/>
          </p:nvSpPr>
          <p:spPr>
            <a:xfrm>
              <a:off x="6873678" y="3964151"/>
              <a:ext cx="5783400" cy="3023244"/>
            </a:xfrm>
            <a:custGeom>
              <a:avLst/>
              <a:gdLst/>
              <a:ahLst/>
              <a:cxnLst/>
              <a:rect l="l" t="t" r="r" b="b"/>
              <a:pathLst>
                <a:path w="21600" h="21600" extrusionOk="0">
                  <a:moveTo>
                    <a:pt x="0" y="0"/>
                  </a:moveTo>
                  <a:lnTo>
                    <a:pt x="17034" y="0"/>
                  </a:lnTo>
                  <a:lnTo>
                    <a:pt x="21600" y="10818"/>
                  </a:lnTo>
                  <a:lnTo>
                    <a:pt x="17033" y="21600"/>
                  </a:lnTo>
                  <a:lnTo>
                    <a:pt x="30" y="21600"/>
                  </a:lnTo>
                  <a:lnTo>
                    <a:pt x="4651" y="10807"/>
                  </a:lnTo>
                  <a:lnTo>
                    <a:pt x="0" y="0"/>
                  </a:lnTo>
                  <a:close/>
                </a:path>
              </a:pathLst>
            </a:custGeom>
            <a:solidFill>
              <a:schemeClr val="accent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0" name="Google Shape;720;p47"/>
            <p:cNvSpPr/>
            <p:nvPr/>
          </p:nvSpPr>
          <p:spPr>
            <a:xfrm>
              <a:off x="2020454" y="3964151"/>
              <a:ext cx="5783400" cy="3023244"/>
            </a:xfrm>
            <a:custGeom>
              <a:avLst/>
              <a:gdLst/>
              <a:ahLst/>
              <a:cxnLst/>
              <a:rect l="l" t="t" r="r" b="b"/>
              <a:pathLst>
                <a:path w="21600" h="21600" extrusionOk="0">
                  <a:moveTo>
                    <a:pt x="0" y="0"/>
                  </a:moveTo>
                  <a:lnTo>
                    <a:pt x="17034" y="0"/>
                  </a:lnTo>
                  <a:lnTo>
                    <a:pt x="21600" y="10818"/>
                  </a:lnTo>
                  <a:lnTo>
                    <a:pt x="17033" y="21600"/>
                  </a:lnTo>
                  <a:lnTo>
                    <a:pt x="30" y="21600"/>
                  </a:lnTo>
                  <a:lnTo>
                    <a:pt x="4651" y="10807"/>
                  </a:lnTo>
                  <a:lnTo>
                    <a:pt x="0" y="0"/>
                  </a:ln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1" name="Google Shape;721;p47"/>
            <p:cNvSpPr/>
            <p:nvPr/>
          </p:nvSpPr>
          <p:spPr>
            <a:xfrm>
              <a:off x="9458704" y="4668261"/>
              <a:ext cx="764694" cy="764910"/>
            </a:xfrm>
            <a:custGeom>
              <a:avLst/>
              <a:gdLst/>
              <a:ahLst/>
              <a:cxnLst/>
              <a:rect l="l" t="t" r="r" b="b"/>
              <a:pathLst>
                <a:path w="21600" h="21600" extrusionOk="0">
                  <a:moveTo>
                    <a:pt x="9880" y="0"/>
                  </a:moveTo>
                  <a:cubicBezTo>
                    <a:pt x="9237" y="0"/>
                    <a:pt x="8681" y="458"/>
                    <a:pt x="8553" y="1088"/>
                  </a:cubicBezTo>
                  <a:lnTo>
                    <a:pt x="8142" y="3152"/>
                  </a:lnTo>
                  <a:cubicBezTo>
                    <a:pt x="7842" y="3258"/>
                    <a:pt x="7548" y="3386"/>
                    <a:pt x="7268" y="3520"/>
                  </a:cubicBezTo>
                  <a:lnTo>
                    <a:pt x="5513" y="2347"/>
                  </a:lnTo>
                  <a:cubicBezTo>
                    <a:pt x="5283" y="2195"/>
                    <a:pt x="5026" y="2124"/>
                    <a:pt x="4769" y="2124"/>
                  </a:cubicBezTo>
                  <a:cubicBezTo>
                    <a:pt x="4419" y="2124"/>
                    <a:pt x="4070" y="2255"/>
                    <a:pt x="3810" y="2518"/>
                  </a:cubicBezTo>
                  <a:lnTo>
                    <a:pt x="2517" y="3811"/>
                  </a:lnTo>
                  <a:cubicBezTo>
                    <a:pt x="2062" y="4266"/>
                    <a:pt x="1986" y="4982"/>
                    <a:pt x="2346" y="5516"/>
                  </a:cubicBezTo>
                  <a:lnTo>
                    <a:pt x="3519" y="7280"/>
                  </a:lnTo>
                  <a:cubicBezTo>
                    <a:pt x="3383" y="7560"/>
                    <a:pt x="3256" y="7845"/>
                    <a:pt x="3151" y="8145"/>
                  </a:cubicBezTo>
                  <a:lnTo>
                    <a:pt x="1087" y="8556"/>
                  </a:lnTo>
                  <a:cubicBezTo>
                    <a:pt x="458" y="8685"/>
                    <a:pt x="0" y="9241"/>
                    <a:pt x="0" y="9884"/>
                  </a:cubicBezTo>
                  <a:lnTo>
                    <a:pt x="0" y="11716"/>
                  </a:lnTo>
                  <a:cubicBezTo>
                    <a:pt x="0" y="12359"/>
                    <a:pt x="458" y="12919"/>
                    <a:pt x="1087" y="13044"/>
                  </a:cubicBezTo>
                  <a:lnTo>
                    <a:pt x="3151" y="13464"/>
                  </a:lnTo>
                  <a:cubicBezTo>
                    <a:pt x="3256" y="13760"/>
                    <a:pt x="3383" y="14045"/>
                    <a:pt x="3519" y="14329"/>
                  </a:cubicBezTo>
                  <a:lnTo>
                    <a:pt x="2346" y="16084"/>
                  </a:lnTo>
                  <a:cubicBezTo>
                    <a:pt x="1986" y="16619"/>
                    <a:pt x="2062" y="17334"/>
                    <a:pt x="2517" y="17789"/>
                  </a:cubicBezTo>
                  <a:lnTo>
                    <a:pt x="3810" y="19091"/>
                  </a:lnTo>
                  <a:cubicBezTo>
                    <a:pt x="4070" y="19351"/>
                    <a:pt x="4419" y="19485"/>
                    <a:pt x="4769" y="19485"/>
                  </a:cubicBezTo>
                  <a:cubicBezTo>
                    <a:pt x="5026" y="19485"/>
                    <a:pt x="5286" y="19414"/>
                    <a:pt x="5513" y="19262"/>
                  </a:cubicBezTo>
                  <a:lnTo>
                    <a:pt x="7268" y="18089"/>
                  </a:lnTo>
                  <a:cubicBezTo>
                    <a:pt x="7548" y="18227"/>
                    <a:pt x="7842" y="18346"/>
                    <a:pt x="8142" y="18448"/>
                  </a:cubicBezTo>
                  <a:lnTo>
                    <a:pt x="8561" y="20521"/>
                  </a:lnTo>
                  <a:cubicBezTo>
                    <a:pt x="8686" y="21154"/>
                    <a:pt x="9237" y="21600"/>
                    <a:pt x="9880" y="21600"/>
                  </a:cubicBezTo>
                  <a:lnTo>
                    <a:pt x="11712" y="21600"/>
                  </a:lnTo>
                  <a:cubicBezTo>
                    <a:pt x="12357" y="21600"/>
                    <a:pt x="12914" y="21151"/>
                    <a:pt x="13039" y="20521"/>
                  </a:cubicBezTo>
                  <a:lnTo>
                    <a:pt x="13458" y="18448"/>
                  </a:lnTo>
                  <a:cubicBezTo>
                    <a:pt x="13758" y="18346"/>
                    <a:pt x="14043" y="18227"/>
                    <a:pt x="14323" y="18089"/>
                  </a:cubicBezTo>
                  <a:lnTo>
                    <a:pt x="16078" y="19262"/>
                  </a:lnTo>
                  <a:cubicBezTo>
                    <a:pt x="16305" y="19414"/>
                    <a:pt x="16575" y="19485"/>
                    <a:pt x="16831" y="19485"/>
                  </a:cubicBezTo>
                  <a:cubicBezTo>
                    <a:pt x="17181" y="19485"/>
                    <a:pt x="17521" y="19351"/>
                    <a:pt x="17782" y="19091"/>
                  </a:cubicBezTo>
                  <a:lnTo>
                    <a:pt x="19083" y="17789"/>
                  </a:lnTo>
                  <a:cubicBezTo>
                    <a:pt x="19538" y="17334"/>
                    <a:pt x="19610" y="16619"/>
                    <a:pt x="19254" y="16084"/>
                  </a:cubicBezTo>
                  <a:lnTo>
                    <a:pt x="18081" y="14329"/>
                  </a:lnTo>
                  <a:cubicBezTo>
                    <a:pt x="18217" y="14045"/>
                    <a:pt x="18335" y="13755"/>
                    <a:pt x="18441" y="13455"/>
                  </a:cubicBezTo>
                  <a:lnTo>
                    <a:pt x="20513" y="13044"/>
                  </a:lnTo>
                  <a:cubicBezTo>
                    <a:pt x="21145" y="12919"/>
                    <a:pt x="21600" y="12359"/>
                    <a:pt x="21600" y="11716"/>
                  </a:cubicBezTo>
                  <a:lnTo>
                    <a:pt x="21600" y="9884"/>
                  </a:lnTo>
                  <a:cubicBezTo>
                    <a:pt x="21600" y="9241"/>
                    <a:pt x="21145" y="8685"/>
                    <a:pt x="20513" y="8556"/>
                  </a:cubicBezTo>
                  <a:lnTo>
                    <a:pt x="18441" y="8145"/>
                  </a:lnTo>
                  <a:cubicBezTo>
                    <a:pt x="18335" y="7845"/>
                    <a:pt x="18217" y="7560"/>
                    <a:pt x="18081" y="7280"/>
                  </a:cubicBezTo>
                  <a:lnTo>
                    <a:pt x="19254" y="5516"/>
                  </a:lnTo>
                  <a:cubicBezTo>
                    <a:pt x="19610" y="4982"/>
                    <a:pt x="19538" y="4266"/>
                    <a:pt x="19083" y="3811"/>
                  </a:cubicBezTo>
                  <a:lnTo>
                    <a:pt x="17782" y="2518"/>
                  </a:lnTo>
                  <a:cubicBezTo>
                    <a:pt x="17521" y="2255"/>
                    <a:pt x="17181" y="2124"/>
                    <a:pt x="16831" y="2124"/>
                  </a:cubicBezTo>
                  <a:cubicBezTo>
                    <a:pt x="16571" y="2124"/>
                    <a:pt x="16305" y="2195"/>
                    <a:pt x="16078" y="2347"/>
                  </a:cubicBezTo>
                  <a:lnTo>
                    <a:pt x="14323" y="3520"/>
                  </a:lnTo>
                  <a:cubicBezTo>
                    <a:pt x="14039" y="3382"/>
                    <a:pt x="13749" y="3258"/>
                    <a:pt x="13450" y="3152"/>
                  </a:cubicBezTo>
                  <a:lnTo>
                    <a:pt x="13039" y="1088"/>
                  </a:lnTo>
                  <a:cubicBezTo>
                    <a:pt x="12914" y="458"/>
                    <a:pt x="12354" y="0"/>
                    <a:pt x="11712" y="0"/>
                  </a:cubicBezTo>
                  <a:lnTo>
                    <a:pt x="9880" y="0"/>
                  </a:lnTo>
                  <a:close/>
                  <a:moveTo>
                    <a:pt x="9880" y="1353"/>
                  </a:moveTo>
                  <a:lnTo>
                    <a:pt x="11712" y="1353"/>
                  </a:lnTo>
                  <a:lnTo>
                    <a:pt x="12131" y="3426"/>
                  </a:lnTo>
                  <a:cubicBezTo>
                    <a:pt x="12224" y="3894"/>
                    <a:pt x="12562" y="4269"/>
                    <a:pt x="13013" y="4428"/>
                  </a:cubicBezTo>
                  <a:cubicBezTo>
                    <a:pt x="13263" y="4513"/>
                    <a:pt x="13498" y="4615"/>
                    <a:pt x="13732" y="4728"/>
                  </a:cubicBezTo>
                  <a:cubicBezTo>
                    <a:pt x="13920" y="4821"/>
                    <a:pt x="14119" y="4865"/>
                    <a:pt x="14323" y="4865"/>
                  </a:cubicBezTo>
                  <a:cubicBezTo>
                    <a:pt x="14583" y="4865"/>
                    <a:pt x="14841" y="4791"/>
                    <a:pt x="15068" y="4642"/>
                  </a:cubicBezTo>
                  <a:lnTo>
                    <a:pt x="16831" y="3469"/>
                  </a:lnTo>
                  <a:lnTo>
                    <a:pt x="18124" y="4770"/>
                  </a:lnTo>
                  <a:lnTo>
                    <a:pt x="16960" y="6526"/>
                  </a:lnTo>
                  <a:cubicBezTo>
                    <a:pt x="16693" y="6922"/>
                    <a:pt x="16659" y="7434"/>
                    <a:pt x="16866" y="7862"/>
                  </a:cubicBezTo>
                  <a:cubicBezTo>
                    <a:pt x="16978" y="8097"/>
                    <a:pt x="17080" y="8339"/>
                    <a:pt x="17165" y="8590"/>
                  </a:cubicBezTo>
                  <a:cubicBezTo>
                    <a:pt x="17324" y="9042"/>
                    <a:pt x="17707" y="9379"/>
                    <a:pt x="18176" y="9472"/>
                  </a:cubicBezTo>
                  <a:lnTo>
                    <a:pt x="20239" y="9884"/>
                  </a:lnTo>
                  <a:lnTo>
                    <a:pt x="20247" y="11716"/>
                  </a:lnTo>
                  <a:cubicBezTo>
                    <a:pt x="20247" y="11716"/>
                    <a:pt x="18176" y="12136"/>
                    <a:pt x="18176" y="12136"/>
                  </a:cubicBezTo>
                  <a:cubicBezTo>
                    <a:pt x="17707" y="12228"/>
                    <a:pt x="17320" y="12567"/>
                    <a:pt x="17165" y="13018"/>
                  </a:cubicBezTo>
                  <a:cubicBezTo>
                    <a:pt x="17076" y="13269"/>
                    <a:pt x="16982" y="13504"/>
                    <a:pt x="16866" y="13738"/>
                  </a:cubicBezTo>
                  <a:cubicBezTo>
                    <a:pt x="16655" y="14170"/>
                    <a:pt x="16693" y="14683"/>
                    <a:pt x="16960" y="15082"/>
                  </a:cubicBezTo>
                  <a:lnTo>
                    <a:pt x="18124" y="16838"/>
                  </a:lnTo>
                  <a:lnTo>
                    <a:pt x="16831" y="18131"/>
                  </a:lnTo>
                  <a:lnTo>
                    <a:pt x="15068" y="16967"/>
                  </a:lnTo>
                  <a:cubicBezTo>
                    <a:pt x="14844" y="16815"/>
                    <a:pt x="14583" y="16735"/>
                    <a:pt x="14323" y="16735"/>
                  </a:cubicBezTo>
                  <a:cubicBezTo>
                    <a:pt x="14122" y="16735"/>
                    <a:pt x="13920" y="16784"/>
                    <a:pt x="13732" y="16872"/>
                  </a:cubicBezTo>
                  <a:cubicBezTo>
                    <a:pt x="13498" y="16985"/>
                    <a:pt x="13263" y="17084"/>
                    <a:pt x="13013" y="17172"/>
                  </a:cubicBezTo>
                  <a:cubicBezTo>
                    <a:pt x="12562" y="17327"/>
                    <a:pt x="12227" y="17715"/>
                    <a:pt x="12131" y="18183"/>
                  </a:cubicBezTo>
                  <a:lnTo>
                    <a:pt x="11712" y="20255"/>
                  </a:lnTo>
                  <a:lnTo>
                    <a:pt x="9880" y="20255"/>
                  </a:lnTo>
                  <a:lnTo>
                    <a:pt x="9469" y="18183"/>
                  </a:lnTo>
                  <a:cubicBezTo>
                    <a:pt x="9372" y="17715"/>
                    <a:pt x="9038" y="17327"/>
                    <a:pt x="8587" y="17172"/>
                  </a:cubicBezTo>
                  <a:cubicBezTo>
                    <a:pt x="8336" y="17084"/>
                    <a:pt x="8094" y="16988"/>
                    <a:pt x="7859" y="16872"/>
                  </a:cubicBezTo>
                  <a:cubicBezTo>
                    <a:pt x="7672" y="16784"/>
                    <a:pt x="7469" y="16735"/>
                    <a:pt x="7268" y="16735"/>
                  </a:cubicBezTo>
                  <a:cubicBezTo>
                    <a:pt x="7005" y="16735"/>
                    <a:pt x="6748" y="16815"/>
                    <a:pt x="6524" y="16967"/>
                  </a:cubicBezTo>
                  <a:lnTo>
                    <a:pt x="4769" y="18131"/>
                  </a:lnTo>
                  <a:lnTo>
                    <a:pt x="3467" y="16838"/>
                  </a:lnTo>
                  <a:lnTo>
                    <a:pt x="4640" y="15082"/>
                  </a:lnTo>
                  <a:cubicBezTo>
                    <a:pt x="4903" y="14683"/>
                    <a:pt x="4942" y="14170"/>
                    <a:pt x="4734" y="13738"/>
                  </a:cubicBezTo>
                  <a:cubicBezTo>
                    <a:pt x="4620" y="13504"/>
                    <a:pt x="4515" y="13269"/>
                    <a:pt x="4426" y="13018"/>
                  </a:cubicBezTo>
                  <a:cubicBezTo>
                    <a:pt x="4271" y="12567"/>
                    <a:pt x="3892" y="12231"/>
                    <a:pt x="3424" y="12136"/>
                  </a:cubicBezTo>
                  <a:lnTo>
                    <a:pt x="1353" y="11716"/>
                  </a:lnTo>
                  <a:lnTo>
                    <a:pt x="1353" y="9884"/>
                  </a:lnTo>
                  <a:lnTo>
                    <a:pt x="3424" y="9472"/>
                  </a:lnTo>
                  <a:cubicBezTo>
                    <a:pt x="3892" y="9377"/>
                    <a:pt x="4268" y="9042"/>
                    <a:pt x="4426" y="8590"/>
                  </a:cubicBezTo>
                  <a:cubicBezTo>
                    <a:pt x="4513" y="8343"/>
                    <a:pt x="4615" y="8097"/>
                    <a:pt x="4726" y="7862"/>
                  </a:cubicBezTo>
                  <a:cubicBezTo>
                    <a:pt x="4937" y="7434"/>
                    <a:pt x="4903" y="6922"/>
                    <a:pt x="4640" y="6526"/>
                  </a:cubicBezTo>
                  <a:lnTo>
                    <a:pt x="3467" y="4770"/>
                  </a:lnTo>
                  <a:lnTo>
                    <a:pt x="4769" y="3469"/>
                  </a:lnTo>
                  <a:lnTo>
                    <a:pt x="6524" y="4642"/>
                  </a:lnTo>
                  <a:cubicBezTo>
                    <a:pt x="6748" y="4791"/>
                    <a:pt x="7005" y="4865"/>
                    <a:pt x="7268" y="4865"/>
                  </a:cubicBezTo>
                  <a:cubicBezTo>
                    <a:pt x="7469" y="4865"/>
                    <a:pt x="7676" y="4827"/>
                    <a:pt x="7859" y="4736"/>
                  </a:cubicBezTo>
                  <a:cubicBezTo>
                    <a:pt x="8094" y="4621"/>
                    <a:pt x="8336" y="4513"/>
                    <a:pt x="8587" y="4428"/>
                  </a:cubicBezTo>
                  <a:cubicBezTo>
                    <a:pt x="9039" y="4269"/>
                    <a:pt x="9368" y="3894"/>
                    <a:pt x="9460" y="3426"/>
                  </a:cubicBezTo>
                  <a:lnTo>
                    <a:pt x="9880" y="1353"/>
                  </a:lnTo>
                  <a:close/>
                  <a:moveTo>
                    <a:pt x="10753" y="6030"/>
                  </a:moveTo>
                  <a:cubicBezTo>
                    <a:pt x="8143" y="6030"/>
                    <a:pt x="6027" y="8146"/>
                    <a:pt x="6027" y="10757"/>
                  </a:cubicBezTo>
                  <a:cubicBezTo>
                    <a:pt x="6027" y="13364"/>
                    <a:pt x="8143" y="15476"/>
                    <a:pt x="10753" y="15476"/>
                  </a:cubicBezTo>
                  <a:cubicBezTo>
                    <a:pt x="13359" y="15476"/>
                    <a:pt x="15479" y="13364"/>
                    <a:pt x="15479" y="10757"/>
                  </a:cubicBezTo>
                  <a:cubicBezTo>
                    <a:pt x="15479" y="8146"/>
                    <a:pt x="13359" y="6030"/>
                    <a:pt x="10753" y="6030"/>
                  </a:cubicBezTo>
                  <a:close/>
                  <a:moveTo>
                    <a:pt x="10753" y="6620"/>
                  </a:moveTo>
                  <a:cubicBezTo>
                    <a:pt x="13033" y="6620"/>
                    <a:pt x="14888" y="8473"/>
                    <a:pt x="14888" y="10757"/>
                  </a:cubicBezTo>
                  <a:cubicBezTo>
                    <a:pt x="14888" y="13038"/>
                    <a:pt x="13033" y="14894"/>
                    <a:pt x="10753" y="14894"/>
                  </a:cubicBezTo>
                  <a:cubicBezTo>
                    <a:pt x="8470" y="14894"/>
                    <a:pt x="6618" y="13038"/>
                    <a:pt x="6618" y="10757"/>
                  </a:cubicBezTo>
                  <a:cubicBezTo>
                    <a:pt x="6618" y="8473"/>
                    <a:pt x="8470" y="6620"/>
                    <a:pt x="10753" y="6620"/>
                  </a:cubicBezTo>
                  <a:close/>
                  <a:moveTo>
                    <a:pt x="10642" y="7948"/>
                  </a:moveTo>
                  <a:cubicBezTo>
                    <a:pt x="9149" y="7948"/>
                    <a:pt x="7945" y="9161"/>
                    <a:pt x="7945" y="10654"/>
                  </a:cubicBezTo>
                  <a:cubicBezTo>
                    <a:pt x="7945" y="12144"/>
                    <a:pt x="9149" y="13352"/>
                    <a:pt x="10642" y="13352"/>
                  </a:cubicBezTo>
                  <a:cubicBezTo>
                    <a:pt x="12131" y="13352"/>
                    <a:pt x="13338" y="12144"/>
                    <a:pt x="13338" y="10654"/>
                  </a:cubicBezTo>
                  <a:cubicBezTo>
                    <a:pt x="13338" y="9161"/>
                    <a:pt x="12131" y="7948"/>
                    <a:pt x="10642" y="7948"/>
                  </a:cubicBezTo>
                  <a:close/>
                  <a:moveTo>
                    <a:pt x="10642" y="8625"/>
                  </a:moveTo>
                  <a:cubicBezTo>
                    <a:pt x="11759" y="8625"/>
                    <a:pt x="12671" y="9537"/>
                    <a:pt x="12671" y="10654"/>
                  </a:cubicBezTo>
                  <a:cubicBezTo>
                    <a:pt x="12671" y="11772"/>
                    <a:pt x="11759" y="12676"/>
                    <a:pt x="10642" y="12676"/>
                  </a:cubicBezTo>
                  <a:cubicBezTo>
                    <a:pt x="9525" y="12676"/>
                    <a:pt x="8613" y="11772"/>
                    <a:pt x="8613" y="10654"/>
                  </a:cubicBezTo>
                  <a:cubicBezTo>
                    <a:pt x="8613" y="9537"/>
                    <a:pt x="9525" y="8625"/>
                    <a:pt x="10642" y="8625"/>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22" name="Google Shape;722;p47"/>
            <p:cNvSpPr/>
            <p:nvPr/>
          </p:nvSpPr>
          <p:spPr>
            <a:xfrm>
              <a:off x="4606334" y="4729072"/>
              <a:ext cx="703296" cy="838523"/>
            </a:xfrm>
            <a:custGeom>
              <a:avLst/>
              <a:gdLst/>
              <a:ahLst/>
              <a:cxnLst/>
              <a:rect l="l" t="t" r="r" b="b"/>
              <a:pathLst>
                <a:path w="21600" h="21513" extrusionOk="0">
                  <a:moveTo>
                    <a:pt x="10796" y="0"/>
                  </a:moveTo>
                  <a:cubicBezTo>
                    <a:pt x="10151" y="0"/>
                    <a:pt x="9632" y="432"/>
                    <a:pt x="9632" y="968"/>
                  </a:cubicBezTo>
                  <a:lnTo>
                    <a:pt x="9632" y="1156"/>
                  </a:lnTo>
                  <a:lnTo>
                    <a:pt x="0" y="1156"/>
                  </a:lnTo>
                  <a:lnTo>
                    <a:pt x="0" y="3496"/>
                  </a:lnTo>
                  <a:lnTo>
                    <a:pt x="1650" y="3496"/>
                  </a:lnTo>
                  <a:lnTo>
                    <a:pt x="1650" y="13607"/>
                  </a:lnTo>
                  <a:lnTo>
                    <a:pt x="0" y="13607"/>
                  </a:lnTo>
                  <a:lnTo>
                    <a:pt x="0" y="15946"/>
                  </a:lnTo>
                  <a:lnTo>
                    <a:pt x="8752" y="15946"/>
                  </a:lnTo>
                  <a:lnTo>
                    <a:pt x="2806" y="20194"/>
                  </a:lnTo>
                  <a:cubicBezTo>
                    <a:pt x="2428" y="20465"/>
                    <a:pt x="2380" y="20938"/>
                    <a:pt x="2705" y="21253"/>
                  </a:cubicBezTo>
                  <a:cubicBezTo>
                    <a:pt x="3031" y="21568"/>
                    <a:pt x="3599" y="21600"/>
                    <a:pt x="3978" y="21329"/>
                  </a:cubicBezTo>
                  <a:lnTo>
                    <a:pt x="10796" y="16462"/>
                  </a:lnTo>
                  <a:lnTo>
                    <a:pt x="17622" y="21329"/>
                  </a:lnTo>
                  <a:cubicBezTo>
                    <a:pt x="17793" y="21451"/>
                    <a:pt x="18000" y="21510"/>
                    <a:pt x="18208" y="21510"/>
                  </a:cubicBezTo>
                  <a:cubicBezTo>
                    <a:pt x="18463" y="21510"/>
                    <a:pt x="18715" y="21426"/>
                    <a:pt x="18895" y="21253"/>
                  </a:cubicBezTo>
                  <a:cubicBezTo>
                    <a:pt x="19219" y="20937"/>
                    <a:pt x="19173" y="20465"/>
                    <a:pt x="18794" y="20194"/>
                  </a:cubicBezTo>
                  <a:lnTo>
                    <a:pt x="12848" y="15946"/>
                  </a:lnTo>
                  <a:lnTo>
                    <a:pt x="21600" y="15946"/>
                  </a:lnTo>
                  <a:lnTo>
                    <a:pt x="21600" y="13607"/>
                  </a:lnTo>
                  <a:lnTo>
                    <a:pt x="19950" y="13607"/>
                  </a:lnTo>
                  <a:lnTo>
                    <a:pt x="19950" y="3496"/>
                  </a:lnTo>
                  <a:cubicBezTo>
                    <a:pt x="19950" y="3496"/>
                    <a:pt x="21600" y="3496"/>
                    <a:pt x="21600" y="3496"/>
                  </a:cubicBezTo>
                  <a:lnTo>
                    <a:pt x="21600" y="1156"/>
                  </a:lnTo>
                  <a:lnTo>
                    <a:pt x="11968" y="1156"/>
                  </a:lnTo>
                  <a:lnTo>
                    <a:pt x="11968" y="968"/>
                  </a:lnTo>
                  <a:cubicBezTo>
                    <a:pt x="11968" y="432"/>
                    <a:pt x="11442" y="0"/>
                    <a:pt x="10796" y="0"/>
                  </a:cubicBezTo>
                  <a:close/>
                  <a:moveTo>
                    <a:pt x="3459" y="3496"/>
                  </a:moveTo>
                  <a:lnTo>
                    <a:pt x="18141" y="3496"/>
                  </a:lnTo>
                  <a:cubicBezTo>
                    <a:pt x="18141" y="3496"/>
                    <a:pt x="18141" y="13607"/>
                    <a:pt x="18141" y="13607"/>
                  </a:cubicBezTo>
                  <a:lnTo>
                    <a:pt x="3459" y="13607"/>
                  </a:lnTo>
                  <a:lnTo>
                    <a:pt x="3459" y="3496"/>
                  </a:lnTo>
                  <a:close/>
                  <a:moveTo>
                    <a:pt x="5092" y="4679"/>
                  </a:moveTo>
                  <a:cubicBezTo>
                    <a:pt x="5092" y="4679"/>
                    <a:pt x="5092" y="11782"/>
                    <a:pt x="5092" y="11782"/>
                  </a:cubicBezTo>
                  <a:lnTo>
                    <a:pt x="10243" y="11782"/>
                  </a:lnTo>
                  <a:lnTo>
                    <a:pt x="10243" y="4679"/>
                  </a:lnTo>
                  <a:lnTo>
                    <a:pt x="5092" y="4679"/>
                  </a:lnTo>
                  <a:close/>
                  <a:moveTo>
                    <a:pt x="12597" y="4902"/>
                  </a:moveTo>
                  <a:cubicBezTo>
                    <a:pt x="12597" y="4902"/>
                    <a:pt x="12597" y="5905"/>
                    <a:pt x="12597" y="5905"/>
                  </a:cubicBezTo>
                  <a:lnTo>
                    <a:pt x="17119" y="5905"/>
                  </a:lnTo>
                  <a:lnTo>
                    <a:pt x="17119" y="4902"/>
                  </a:lnTo>
                  <a:lnTo>
                    <a:pt x="12597" y="4902"/>
                  </a:lnTo>
                  <a:close/>
                  <a:moveTo>
                    <a:pt x="12597" y="7799"/>
                  </a:moveTo>
                  <a:cubicBezTo>
                    <a:pt x="12597" y="7799"/>
                    <a:pt x="12597" y="8802"/>
                    <a:pt x="12597" y="8802"/>
                  </a:cubicBezTo>
                  <a:lnTo>
                    <a:pt x="17119" y="8802"/>
                  </a:lnTo>
                  <a:lnTo>
                    <a:pt x="17119" y="7799"/>
                  </a:lnTo>
                  <a:lnTo>
                    <a:pt x="12597" y="7799"/>
                  </a:lnTo>
                  <a:close/>
                  <a:moveTo>
                    <a:pt x="12597" y="10919"/>
                  </a:moveTo>
                  <a:cubicBezTo>
                    <a:pt x="12597" y="10919"/>
                    <a:pt x="12597" y="11922"/>
                    <a:pt x="12597" y="11922"/>
                  </a:cubicBezTo>
                  <a:lnTo>
                    <a:pt x="17119" y="11922"/>
                  </a:lnTo>
                  <a:lnTo>
                    <a:pt x="17119" y="10919"/>
                  </a:lnTo>
                  <a:lnTo>
                    <a:pt x="12597" y="10919"/>
                  </a:lnTo>
                  <a:close/>
                </a:path>
              </a:pathLst>
            </a:custGeom>
            <a:solidFill>
              <a:srgbClr val="FFFFFF"/>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23" name="Google Shape;723;p47"/>
            <p:cNvSpPr/>
            <p:nvPr/>
          </p:nvSpPr>
          <p:spPr>
            <a:xfrm>
              <a:off x="19049813" y="4665062"/>
              <a:ext cx="841464" cy="969729"/>
            </a:xfrm>
            <a:custGeom>
              <a:avLst/>
              <a:gdLst/>
              <a:ahLst/>
              <a:cxnLst/>
              <a:rect l="l" t="t" r="r" b="b"/>
              <a:pathLst>
                <a:path w="20958" h="21408" extrusionOk="0">
                  <a:moveTo>
                    <a:pt x="14892" y="0"/>
                  </a:moveTo>
                  <a:cubicBezTo>
                    <a:pt x="14333" y="0"/>
                    <a:pt x="14029" y="490"/>
                    <a:pt x="13861" y="938"/>
                  </a:cubicBezTo>
                  <a:cubicBezTo>
                    <a:pt x="12569" y="5520"/>
                    <a:pt x="6726" y="6989"/>
                    <a:pt x="6631" y="7016"/>
                  </a:cubicBezTo>
                  <a:cubicBezTo>
                    <a:pt x="6101" y="7171"/>
                    <a:pt x="5879" y="7464"/>
                    <a:pt x="5791" y="7679"/>
                  </a:cubicBezTo>
                  <a:cubicBezTo>
                    <a:pt x="5630" y="8044"/>
                    <a:pt x="5757" y="8373"/>
                    <a:pt x="5831" y="8517"/>
                  </a:cubicBezTo>
                  <a:lnTo>
                    <a:pt x="7629" y="13224"/>
                  </a:lnTo>
                  <a:cubicBezTo>
                    <a:pt x="7812" y="13719"/>
                    <a:pt x="8272" y="14015"/>
                    <a:pt x="8851" y="14015"/>
                  </a:cubicBezTo>
                  <a:cubicBezTo>
                    <a:pt x="9087" y="14015"/>
                    <a:pt x="9269" y="13964"/>
                    <a:pt x="9320" y="13951"/>
                  </a:cubicBezTo>
                  <a:cubicBezTo>
                    <a:pt x="10795" y="13508"/>
                    <a:pt x="12231" y="13277"/>
                    <a:pt x="13603" y="13277"/>
                  </a:cubicBezTo>
                  <a:cubicBezTo>
                    <a:pt x="17264" y="13277"/>
                    <a:pt x="19285" y="14893"/>
                    <a:pt x="19306" y="14906"/>
                  </a:cubicBezTo>
                  <a:lnTo>
                    <a:pt x="19399" y="14971"/>
                  </a:lnTo>
                  <a:cubicBezTo>
                    <a:pt x="19553" y="15062"/>
                    <a:pt x="19871" y="15211"/>
                    <a:pt x="20178" y="15211"/>
                  </a:cubicBezTo>
                  <a:cubicBezTo>
                    <a:pt x="20450" y="15211"/>
                    <a:pt x="20685" y="15107"/>
                    <a:pt x="20826" y="14918"/>
                  </a:cubicBezTo>
                  <a:cubicBezTo>
                    <a:pt x="21075" y="14586"/>
                    <a:pt x="20904" y="14206"/>
                    <a:pt x="20859" y="14115"/>
                  </a:cubicBezTo>
                  <a:lnTo>
                    <a:pt x="19062" y="9402"/>
                  </a:lnTo>
                  <a:cubicBezTo>
                    <a:pt x="19620" y="8719"/>
                    <a:pt x="19773" y="7835"/>
                    <a:pt x="19465" y="7028"/>
                  </a:cubicBezTo>
                  <a:cubicBezTo>
                    <a:pt x="19156" y="6220"/>
                    <a:pt x="18430" y="5605"/>
                    <a:pt x="17522" y="5352"/>
                  </a:cubicBezTo>
                  <a:lnTo>
                    <a:pt x="15718" y="633"/>
                  </a:lnTo>
                  <a:cubicBezTo>
                    <a:pt x="15512" y="87"/>
                    <a:pt x="15110" y="0"/>
                    <a:pt x="14892" y="0"/>
                  </a:cubicBezTo>
                  <a:close/>
                  <a:moveTo>
                    <a:pt x="14865" y="2022"/>
                  </a:moveTo>
                  <a:lnTo>
                    <a:pt x="16517" y="6360"/>
                  </a:lnTo>
                  <a:lnTo>
                    <a:pt x="17581" y="9144"/>
                  </a:lnTo>
                  <a:lnTo>
                    <a:pt x="19207" y="13429"/>
                  </a:lnTo>
                  <a:cubicBezTo>
                    <a:pt x="18150" y="12863"/>
                    <a:pt x="16258" y="12110"/>
                    <a:pt x="13603" y="12110"/>
                  </a:cubicBezTo>
                  <a:cubicBezTo>
                    <a:pt x="12091" y="12110"/>
                    <a:pt x="10508" y="12360"/>
                    <a:pt x="8871" y="12854"/>
                  </a:cubicBezTo>
                  <a:lnTo>
                    <a:pt x="7067" y="8118"/>
                  </a:lnTo>
                  <a:cubicBezTo>
                    <a:pt x="7690" y="7961"/>
                    <a:pt x="13089" y="6455"/>
                    <a:pt x="14865" y="2022"/>
                  </a:cubicBezTo>
                  <a:close/>
                  <a:moveTo>
                    <a:pt x="14713" y="4695"/>
                  </a:moveTo>
                  <a:cubicBezTo>
                    <a:pt x="14436" y="4662"/>
                    <a:pt x="14167" y="4835"/>
                    <a:pt x="14132" y="5088"/>
                  </a:cubicBezTo>
                  <a:cubicBezTo>
                    <a:pt x="13866" y="6938"/>
                    <a:pt x="10777" y="7714"/>
                    <a:pt x="10748" y="7720"/>
                  </a:cubicBezTo>
                  <a:cubicBezTo>
                    <a:pt x="10469" y="7792"/>
                    <a:pt x="10311" y="8044"/>
                    <a:pt x="10384" y="8282"/>
                  </a:cubicBezTo>
                  <a:cubicBezTo>
                    <a:pt x="10451" y="8491"/>
                    <a:pt x="10654" y="8622"/>
                    <a:pt x="10880" y="8622"/>
                  </a:cubicBezTo>
                  <a:cubicBezTo>
                    <a:pt x="10923" y="8622"/>
                    <a:pt x="10974" y="8617"/>
                    <a:pt x="11019" y="8611"/>
                  </a:cubicBezTo>
                  <a:cubicBezTo>
                    <a:pt x="11173" y="8572"/>
                    <a:pt x="14817" y="7666"/>
                    <a:pt x="15162" y="5205"/>
                  </a:cubicBezTo>
                  <a:cubicBezTo>
                    <a:pt x="15198" y="4952"/>
                    <a:pt x="15000" y="4727"/>
                    <a:pt x="14713" y="4695"/>
                  </a:cubicBezTo>
                  <a:close/>
                  <a:moveTo>
                    <a:pt x="4509" y="8646"/>
                  </a:moveTo>
                  <a:cubicBezTo>
                    <a:pt x="4382" y="8616"/>
                    <a:pt x="4226" y="8619"/>
                    <a:pt x="4020" y="8681"/>
                  </a:cubicBezTo>
                  <a:lnTo>
                    <a:pt x="1463" y="9449"/>
                  </a:lnTo>
                  <a:cubicBezTo>
                    <a:pt x="1463" y="9449"/>
                    <a:pt x="-525" y="10133"/>
                    <a:pt x="134" y="11864"/>
                  </a:cubicBezTo>
                  <a:lnTo>
                    <a:pt x="1046" y="14238"/>
                  </a:lnTo>
                  <a:cubicBezTo>
                    <a:pt x="1046" y="14238"/>
                    <a:pt x="1768" y="16248"/>
                    <a:pt x="3749" y="15656"/>
                  </a:cubicBezTo>
                  <a:cubicBezTo>
                    <a:pt x="3749" y="15656"/>
                    <a:pt x="4521" y="15459"/>
                    <a:pt x="4873" y="16565"/>
                  </a:cubicBezTo>
                  <a:lnTo>
                    <a:pt x="6512" y="20873"/>
                  </a:lnTo>
                  <a:cubicBezTo>
                    <a:pt x="6512" y="20873"/>
                    <a:pt x="6653" y="21600"/>
                    <a:pt x="7430" y="21360"/>
                  </a:cubicBezTo>
                  <a:cubicBezTo>
                    <a:pt x="7430" y="21360"/>
                    <a:pt x="9827" y="20999"/>
                    <a:pt x="7913" y="19267"/>
                  </a:cubicBezTo>
                  <a:cubicBezTo>
                    <a:pt x="8470" y="18233"/>
                    <a:pt x="6842" y="17527"/>
                    <a:pt x="6842" y="16102"/>
                  </a:cubicBezTo>
                  <a:cubicBezTo>
                    <a:pt x="6842" y="16102"/>
                    <a:pt x="7196" y="15098"/>
                    <a:pt x="7021" y="14636"/>
                  </a:cubicBezTo>
                  <a:lnTo>
                    <a:pt x="4965" y="9127"/>
                  </a:lnTo>
                  <a:cubicBezTo>
                    <a:pt x="4965" y="9127"/>
                    <a:pt x="4891" y="8735"/>
                    <a:pt x="4509" y="8646"/>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24" name="Google Shape;724;p47"/>
            <p:cNvSpPr/>
            <p:nvPr/>
          </p:nvSpPr>
          <p:spPr>
            <a:xfrm>
              <a:off x="14354069" y="4719469"/>
              <a:ext cx="669484" cy="764910"/>
            </a:xfrm>
            <a:custGeom>
              <a:avLst/>
              <a:gdLst/>
              <a:ahLst/>
              <a:cxnLst/>
              <a:rect l="l" t="t" r="r" b="b"/>
              <a:pathLst>
                <a:path w="21598" h="21600" extrusionOk="0">
                  <a:moveTo>
                    <a:pt x="10667" y="0"/>
                  </a:moveTo>
                  <a:lnTo>
                    <a:pt x="5023" y="4954"/>
                  </a:lnTo>
                  <a:cubicBezTo>
                    <a:pt x="4554" y="5364"/>
                    <a:pt x="4554" y="6030"/>
                    <a:pt x="5023" y="6441"/>
                  </a:cubicBezTo>
                  <a:cubicBezTo>
                    <a:pt x="5252" y="6637"/>
                    <a:pt x="5561" y="6737"/>
                    <a:pt x="5871" y="6737"/>
                  </a:cubicBezTo>
                  <a:cubicBezTo>
                    <a:pt x="6182" y="6737"/>
                    <a:pt x="6491" y="6637"/>
                    <a:pt x="6719" y="6441"/>
                  </a:cubicBezTo>
                  <a:lnTo>
                    <a:pt x="9463" y="4028"/>
                  </a:lnTo>
                  <a:lnTo>
                    <a:pt x="9463" y="11044"/>
                  </a:lnTo>
                  <a:cubicBezTo>
                    <a:pt x="9463" y="11625"/>
                    <a:pt x="10005" y="12099"/>
                    <a:pt x="10667" y="12099"/>
                  </a:cubicBezTo>
                  <a:cubicBezTo>
                    <a:pt x="11329" y="12099"/>
                    <a:pt x="11870" y="11625"/>
                    <a:pt x="11870" y="11044"/>
                  </a:cubicBezTo>
                  <a:lnTo>
                    <a:pt x="11870" y="4028"/>
                  </a:lnTo>
                  <a:lnTo>
                    <a:pt x="14623" y="6441"/>
                  </a:lnTo>
                  <a:cubicBezTo>
                    <a:pt x="14846" y="6637"/>
                    <a:pt x="15160" y="6737"/>
                    <a:pt x="15471" y="6737"/>
                  </a:cubicBezTo>
                  <a:cubicBezTo>
                    <a:pt x="15782" y="6737"/>
                    <a:pt x="16091" y="6637"/>
                    <a:pt x="16319" y="6441"/>
                  </a:cubicBezTo>
                  <a:cubicBezTo>
                    <a:pt x="16788" y="6030"/>
                    <a:pt x="16788" y="5364"/>
                    <a:pt x="16319" y="4954"/>
                  </a:cubicBezTo>
                  <a:lnTo>
                    <a:pt x="10667" y="0"/>
                  </a:lnTo>
                  <a:close/>
                  <a:moveTo>
                    <a:pt x="3601" y="7927"/>
                  </a:moveTo>
                  <a:cubicBezTo>
                    <a:pt x="3085" y="7927"/>
                    <a:pt x="2626" y="8215"/>
                    <a:pt x="2462" y="8646"/>
                  </a:cubicBezTo>
                  <a:lnTo>
                    <a:pt x="64" y="14959"/>
                  </a:lnTo>
                  <a:cubicBezTo>
                    <a:pt x="17" y="15067"/>
                    <a:pt x="18" y="15183"/>
                    <a:pt x="18" y="15295"/>
                  </a:cubicBezTo>
                  <a:cubicBezTo>
                    <a:pt x="1" y="15295"/>
                    <a:pt x="0" y="20553"/>
                    <a:pt x="0" y="20553"/>
                  </a:cubicBezTo>
                  <a:cubicBezTo>
                    <a:pt x="0" y="21134"/>
                    <a:pt x="541" y="21600"/>
                    <a:pt x="1203" y="21600"/>
                  </a:cubicBezTo>
                  <a:lnTo>
                    <a:pt x="20403" y="21600"/>
                  </a:lnTo>
                  <a:cubicBezTo>
                    <a:pt x="21066" y="21600"/>
                    <a:pt x="21598" y="21134"/>
                    <a:pt x="21598" y="20553"/>
                  </a:cubicBezTo>
                  <a:cubicBezTo>
                    <a:pt x="21598" y="20553"/>
                    <a:pt x="21600" y="15295"/>
                    <a:pt x="21589" y="15295"/>
                  </a:cubicBezTo>
                  <a:cubicBezTo>
                    <a:pt x="21589" y="15183"/>
                    <a:pt x="21584" y="15067"/>
                    <a:pt x="21543" y="14959"/>
                  </a:cubicBezTo>
                  <a:lnTo>
                    <a:pt x="19136" y="8646"/>
                  </a:lnTo>
                  <a:cubicBezTo>
                    <a:pt x="18972" y="8215"/>
                    <a:pt x="18512" y="7927"/>
                    <a:pt x="17997" y="7927"/>
                  </a:cubicBezTo>
                  <a:lnTo>
                    <a:pt x="13201" y="7927"/>
                  </a:lnTo>
                  <a:lnTo>
                    <a:pt x="13201" y="10037"/>
                  </a:lnTo>
                  <a:lnTo>
                    <a:pt x="17130" y="10037"/>
                  </a:lnTo>
                  <a:lnTo>
                    <a:pt x="19136" y="15295"/>
                  </a:lnTo>
                  <a:lnTo>
                    <a:pt x="2471" y="15295"/>
                  </a:lnTo>
                  <a:lnTo>
                    <a:pt x="4467" y="10037"/>
                  </a:lnTo>
                  <a:lnTo>
                    <a:pt x="8406" y="10037"/>
                  </a:lnTo>
                  <a:lnTo>
                    <a:pt x="8406" y="7927"/>
                  </a:lnTo>
                  <a:lnTo>
                    <a:pt x="3601" y="7927"/>
                  </a:lnTo>
                  <a:close/>
                </a:path>
              </a:pathLst>
            </a:custGeom>
            <a:solidFill>
              <a:srgbClr val="FFFFFF"/>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grpSp>
          <p:nvGrpSpPr>
            <p:cNvPr id="725" name="Google Shape;725;p47"/>
            <p:cNvGrpSpPr/>
            <p:nvPr/>
          </p:nvGrpSpPr>
          <p:grpSpPr>
            <a:xfrm>
              <a:off x="9436933" y="6571547"/>
              <a:ext cx="766792" cy="766792"/>
              <a:chOff x="0" y="0"/>
              <a:chExt cx="766792" cy="766792"/>
            </a:xfrm>
          </p:grpSpPr>
          <p:sp>
            <p:nvSpPr>
              <p:cNvPr id="726" name="Google Shape;726;p47"/>
              <p:cNvSpPr/>
              <p:nvPr/>
            </p:nvSpPr>
            <p:spPr>
              <a:xfrm>
                <a:off x="0" y="0"/>
                <a:ext cx="766792" cy="766792"/>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cap="flat" cmpd="sng">
                <a:solidFill>
                  <a:schemeClr val="accent2"/>
                </a:solidFill>
                <a:prstDash val="solid"/>
                <a:miter lim="4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7" name="Google Shape;727;p47"/>
              <p:cNvSpPr/>
              <p:nvPr/>
            </p:nvSpPr>
            <p:spPr>
              <a:xfrm>
                <a:off x="73981" y="148237"/>
                <a:ext cx="620400" cy="4482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None/>
                </a:pPr>
                <a:r>
                  <a:rPr lang="en-US" sz="1400">
                    <a:solidFill>
                      <a:schemeClr val="dk1"/>
                    </a:solidFill>
                    <a:latin typeface="Roboto Light"/>
                    <a:ea typeface="Roboto Light"/>
                    <a:cs typeface="Roboto Light"/>
                    <a:sym typeface="Roboto Light"/>
                  </a:rPr>
                  <a:t>2</a:t>
                </a:r>
                <a:endParaRPr sz="1800">
                  <a:solidFill>
                    <a:schemeClr val="dk1"/>
                  </a:solidFill>
                  <a:latin typeface="Roboto Light"/>
                  <a:ea typeface="Roboto Light"/>
                  <a:cs typeface="Roboto Light"/>
                  <a:sym typeface="Roboto Light"/>
                </a:endParaRPr>
              </a:p>
            </p:txBody>
          </p:sp>
        </p:grpSp>
        <p:grpSp>
          <p:nvGrpSpPr>
            <p:cNvPr id="728" name="Google Shape;728;p47"/>
            <p:cNvGrpSpPr/>
            <p:nvPr/>
          </p:nvGrpSpPr>
          <p:grpSpPr>
            <a:xfrm>
              <a:off x="4574868" y="6571547"/>
              <a:ext cx="766792" cy="766792"/>
              <a:chOff x="0" y="0"/>
              <a:chExt cx="766792" cy="766792"/>
            </a:xfrm>
          </p:grpSpPr>
          <p:sp>
            <p:nvSpPr>
              <p:cNvPr id="729" name="Google Shape;729;p47"/>
              <p:cNvSpPr/>
              <p:nvPr/>
            </p:nvSpPr>
            <p:spPr>
              <a:xfrm>
                <a:off x="0" y="0"/>
                <a:ext cx="766792" cy="766792"/>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cap="flat" cmpd="sng">
                <a:solidFill>
                  <a:schemeClr val="accent1"/>
                </a:solidFill>
                <a:prstDash val="solid"/>
                <a:miter lim="4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0" name="Google Shape;730;p47"/>
              <p:cNvSpPr/>
              <p:nvPr/>
            </p:nvSpPr>
            <p:spPr>
              <a:xfrm>
                <a:off x="74463" y="148237"/>
                <a:ext cx="617400" cy="4194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None/>
                </a:pPr>
                <a:r>
                  <a:rPr lang="en-US" sz="1400">
                    <a:solidFill>
                      <a:schemeClr val="dk1"/>
                    </a:solidFill>
                    <a:latin typeface="Roboto Light"/>
                    <a:ea typeface="Roboto Light"/>
                    <a:cs typeface="Roboto Light"/>
                    <a:sym typeface="Roboto Light"/>
                  </a:rPr>
                  <a:t>1</a:t>
                </a:r>
                <a:endParaRPr sz="1100">
                  <a:solidFill>
                    <a:schemeClr val="dk1"/>
                  </a:solidFill>
                  <a:latin typeface="Roboto Light"/>
                  <a:ea typeface="Roboto Light"/>
                  <a:cs typeface="Roboto Light"/>
                  <a:sym typeface="Roboto Light"/>
                </a:endParaRPr>
              </a:p>
            </p:txBody>
          </p:sp>
        </p:grpSp>
        <p:grpSp>
          <p:nvGrpSpPr>
            <p:cNvPr id="731" name="Google Shape;731;p47"/>
            <p:cNvGrpSpPr/>
            <p:nvPr/>
          </p:nvGrpSpPr>
          <p:grpSpPr>
            <a:xfrm>
              <a:off x="14188228" y="6572561"/>
              <a:ext cx="767776" cy="764923"/>
              <a:chOff x="-888" y="1014"/>
              <a:chExt cx="767776" cy="764923"/>
            </a:xfrm>
          </p:grpSpPr>
          <p:sp>
            <p:nvSpPr>
              <p:cNvPr id="732" name="Google Shape;732;p47"/>
              <p:cNvSpPr/>
              <p:nvPr/>
            </p:nvSpPr>
            <p:spPr>
              <a:xfrm>
                <a:off x="-888" y="1014"/>
                <a:ext cx="767776" cy="76492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cap="flat" cmpd="sng">
                <a:solidFill>
                  <a:schemeClr val="accent3"/>
                </a:solidFill>
                <a:prstDash val="solid"/>
                <a:miter lim="4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733" name="Google Shape;733;p47"/>
              <p:cNvSpPr/>
              <p:nvPr/>
            </p:nvSpPr>
            <p:spPr>
              <a:xfrm>
                <a:off x="72819" y="148237"/>
                <a:ext cx="620400" cy="4578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None/>
                </a:pPr>
                <a:r>
                  <a:rPr lang="en-US" sz="1400">
                    <a:solidFill>
                      <a:schemeClr val="dk1"/>
                    </a:solidFill>
                    <a:latin typeface="Roboto Light"/>
                    <a:ea typeface="Roboto Light"/>
                    <a:cs typeface="Roboto Light"/>
                    <a:sym typeface="Roboto Light"/>
                  </a:rPr>
                  <a:t>3</a:t>
                </a:r>
                <a:endParaRPr/>
              </a:p>
            </p:txBody>
          </p:sp>
        </p:grpSp>
        <p:grpSp>
          <p:nvGrpSpPr>
            <p:cNvPr id="734" name="Google Shape;734;p47"/>
            <p:cNvGrpSpPr/>
            <p:nvPr/>
          </p:nvGrpSpPr>
          <p:grpSpPr>
            <a:xfrm>
              <a:off x="18942320" y="6572561"/>
              <a:ext cx="764726" cy="764923"/>
              <a:chOff x="1018" y="1014"/>
              <a:chExt cx="764726" cy="764923"/>
            </a:xfrm>
          </p:grpSpPr>
          <p:sp>
            <p:nvSpPr>
              <p:cNvPr id="735" name="Google Shape;735;p47"/>
              <p:cNvSpPr/>
              <p:nvPr/>
            </p:nvSpPr>
            <p:spPr>
              <a:xfrm>
                <a:off x="1018" y="1014"/>
                <a:ext cx="764726" cy="76492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cap="flat" cmpd="sng">
                <a:solidFill>
                  <a:schemeClr val="accent4"/>
                </a:solidFill>
                <a:prstDash val="solid"/>
                <a:miter lim="4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736" name="Google Shape;736;p47"/>
              <p:cNvSpPr/>
              <p:nvPr/>
            </p:nvSpPr>
            <p:spPr>
              <a:xfrm>
                <a:off x="74724" y="148237"/>
                <a:ext cx="617400" cy="4194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None/>
                </a:pPr>
                <a:r>
                  <a:rPr lang="en-US" sz="1400">
                    <a:solidFill>
                      <a:schemeClr val="dk1"/>
                    </a:solidFill>
                    <a:latin typeface="Roboto Light"/>
                    <a:ea typeface="Roboto Light"/>
                    <a:cs typeface="Roboto Light"/>
                    <a:sym typeface="Roboto Light"/>
                  </a:rPr>
                  <a:t>4</a:t>
                </a:r>
                <a:endParaRPr sz="1800">
                  <a:solidFill>
                    <a:schemeClr val="dk1"/>
                  </a:solidFill>
                  <a:latin typeface="Roboto Light"/>
                  <a:ea typeface="Roboto Light"/>
                  <a:cs typeface="Roboto Light"/>
                  <a:sym typeface="Roboto Light"/>
                </a:endParaRPr>
              </a:p>
            </p:txBody>
          </p:sp>
        </p:grpSp>
      </p:grpSp>
      <p:sp>
        <p:nvSpPr>
          <p:cNvPr id="737" name="Google Shape;737;p47"/>
          <p:cNvSpPr txBox="1">
            <a:spLocks noGrp="1"/>
          </p:cNvSpPr>
          <p:nvPr>
            <p:ph type="title"/>
          </p:nvPr>
        </p:nvSpPr>
        <p:spPr>
          <a:xfrm>
            <a:off x="838200" y="365126"/>
            <a:ext cx="10515600" cy="9138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sz="3200">
                <a:solidFill>
                  <a:srgbClr val="595959"/>
                </a:solidFill>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738" name="Google Shape;738;p47"/>
          <p:cNvSpPr txBox="1">
            <a:spLocks noGrp="1"/>
          </p:cNvSpPr>
          <p:nvPr>
            <p:ph type="sldNum" idx="12"/>
          </p:nvPr>
        </p:nvSpPr>
        <p:spPr>
          <a:xfrm>
            <a:off x="8829675" y="6016625"/>
            <a:ext cx="2527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rtl="0">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rtl="0">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rtl="0">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rtl="0">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rtl="0">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rtl="0">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rtl="0">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rtl="0">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
        <p:nvSpPr>
          <p:cNvPr id="739" name="Google Shape;739;p47"/>
          <p:cNvSpPr txBox="1">
            <a:spLocks noGrp="1"/>
          </p:cNvSpPr>
          <p:nvPr>
            <p:ph type="body" idx="1"/>
          </p:nvPr>
        </p:nvSpPr>
        <p:spPr>
          <a:xfrm>
            <a:off x="1711969" y="2290016"/>
            <a:ext cx="1212900" cy="4683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0"/>
              </a:spcBef>
              <a:spcAft>
                <a:spcPts val="0"/>
              </a:spcAft>
              <a:buClr>
                <a:schemeClr val="lt1"/>
              </a:buClr>
              <a:buSzPts val="2000"/>
              <a:buNone/>
              <a:defRPr sz="2000" b="1">
                <a:solidFill>
                  <a:schemeClr val="lt1"/>
                </a:solidFill>
                <a:latin typeface="Roboto"/>
                <a:ea typeface="Roboto"/>
                <a:cs typeface="Roboto"/>
                <a:sym typeface="Roboto"/>
              </a:defRPr>
            </a:lvl1pPr>
            <a:lvl2pPr marL="914400" lvl="1" indent="-342900" algn="l" rtl="0">
              <a:lnSpc>
                <a:spcPct val="90000"/>
              </a:lnSpc>
              <a:spcBef>
                <a:spcPts val="500"/>
              </a:spcBef>
              <a:spcAft>
                <a:spcPts val="0"/>
              </a:spcAft>
              <a:buClr>
                <a:srgbClr val="595959"/>
              </a:buClr>
              <a:buSzPts val="1800"/>
              <a:buChar char="•"/>
              <a:defRPr/>
            </a:lvl2pPr>
            <a:lvl3pPr marL="1371600" lvl="2" indent="-342900" algn="l" rtl="0">
              <a:lnSpc>
                <a:spcPct val="90000"/>
              </a:lnSpc>
              <a:spcBef>
                <a:spcPts val="500"/>
              </a:spcBef>
              <a:spcAft>
                <a:spcPts val="0"/>
              </a:spcAft>
              <a:buClr>
                <a:srgbClr val="595959"/>
              </a:buClr>
              <a:buSzPts val="1800"/>
              <a:buChar char="•"/>
              <a:defRPr/>
            </a:lvl3pPr>
            <a:lvl4pPr marL="1828800" lvl="3" indent="-342900" algn="l" rtl="0">
              <a:lnSpc>
                <a:spcPct val="90000"/>
              </a:lnSpc>
              <a:spcBef>
                <a:spcPts val="500"/>
              </a:spcBef>
              <a:spcAft>
                <a:spcPts val="0"/>
              </a:spcAft>
              <a:buClr>
                <a:srgbClr val="595959"/>
              </a:buClr>
              <a:buSzPts val="1800"/>
              <a:buChar char="•"/>
              <a:defRPr/>
            </a:lvl4pPr>
            <a:lvl5pPr marL="2286000" lvl="4" indent="-342900" algn="l" rtl="0">
              <a:lnSpc>
                <a:spcPct val="90000"/>
              </a:lnSpc>
              <a:spcBef>
                <a:spcPts val="500"/>
              </a:spcBef>
              <a:spcAft>
                <a:spcPts val="0"/>
              </a:spcAft>
              <a:buClr>
                <a:srgbClr val="59595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40" name="Google Shape;740;p47"/>
          <p:cNvSpPr txBox="1">
            <a:spLocks noGrp="1"/>
          </p:cNvSpPr>
          <p:nvPr>
            <p:ph type="body" idx="2"/>
          </p:nvPr>
        </p:nvSpPr>
        <p:spPr>
          <a:xfrm>
            <a:off x="4254501" y="2271414"/>
            <a:ext cx="1212900" cy="4683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0"/>
              </a:spcBef>
              <a:spcAft>
                <a:spcPts val="0"/>
              </a:spcAft>
              <a:buClr>
                <a:schemeClr val="lt1"/>
              </a:buClr>
              <a:buSzPts val="2000"/>
              <a:buNone/>
              <a:defRPr sz="2000" b="1">
                <a:solidFill>
                  <a:schemeClr val="lt1"/>
                </a:solidFill>
                <a:latin typeface="Roboto"/>
                <a:ea typeface="Roboto"/>
                <a:cs typeface="Roboto"/>
                <a:sym typeface="Roboto"/>
              </a:defRPr>
            </a:lvl1pPr>
            <a:lvl2pPr marL="914400" lvl="1" indent="-342900" algn="l" rtl="0">
              <a:lnSpc>
                <a:spcPct val="90000"/>
              </a:lnSpc>
              <a:spcBef>
                <a:spcPts val="500"/>
              </a:spcBef>
              <a:spcAft>
                <a:spcPts val="0"/>
              </a:spcAft>
              <a:buClr>
                <a:srgbClr val="595959"/>
              </a:buClr>
              <a:buSzPts val="1800"/>
              <a:buChar char="•"/>
              <a:defRPr/>
            </a:lvl2pPr>
            <a:lvl3pPr marL="1371600" lvl="2" indent="-342900" algn="l" rtl="0">
              <a:lnSpc>
                <a:spcPct val="90000"/>
              </a:lnSpc>
              <a:spcBef>
                <a:spcPts val="500"/>
              </a:spcBef>
              <a:spcAft>
                <a:spcPts val="0"/>
              </a:spcAft>
              <a:buClr>
                <a:srgbClr val="595959"/>
              </a:buClr>
              <a:buSzPts val="1800"/>
              <a:buChar char="•"/>
              <a:defRPr/>
            </a:lvl3pPr>
            <a:lvl4pPr marL="1828800" lvl="3" indent="-342900" algn="l" rtl="0">
              <a:lnSpc>
                <a:spcPct val="90000"/>
              </a:lnSpc>
              <a:spcBef>
                <a:spcPts val="500"/>
              </a:spcBef>
              <a:spcAft>
                <a:spcPts val="0"/>
              </a:spcAft>
              <a:buClr>
                <a:srgbClr val="595959"/>
              </a:buClr>
              <a:buSzPts val="1800"/>
              <a:buChar char="•"/>
              <a:defRPr/>
            </a:lvl4pPr>
            <a:lvl5pPr marL="2286000" lvl="4" indent="-342900" algn="l" rtl="0">
              <a:lnSpc>
                <a:spcPct val="90000"/>
              </a:lnSpc>
              <a:spcBef>
                <a:spcPts val="500"/>
              </a:spcBef>
              <a:spcAft>
                <a:spcPts val="0"/>
              </a:spcAft>
              <a:buClr>
                <a:srgbClr val="59595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41" name="Google Shape;741;p47"/>
          <p:cNvSpPr txBox="1">
            <a:spLocks noGrp="1"/>
          </p:cNvSpPr>
          <p:nvPr>
            <p:ph type="body" idx="3"/>
          </p:nvPr>
        </p:nvSpPr>
        <p:spPr>
          <a:xfrm>
            <a:off x="6792330" y="2299038"/>
            <a:ext cx="1212900" cy="4683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0"/>
              </a:spcBef>
              <a:spcAft>
                <a:spcPts val="0"/>
              </a:spcAft>
              <a:buClr>
                <a:schemeClr val="lt1"/>
              </a:buClr>
              <a:buSzPts val="2000"/>
              <a:buNone/>
              <a:defRPr sz="2000" b="1">
                <a:solidFill>
                  <a:schemeClr val="lt1"/>
                </a:solidFill>
                <a:latin typeface="Roboto"/>
                <a:ea typeface="Roboto"/>
                <a:cs typeface="Roboto"/>
                <a:sym typeface="Roboto"/>
              </a:defRPr>
            </a:lvl1pPr>
            <a:lvl2pPr marL="914400" lvl="1" indent="-342900" algn="l" rtl="0">
              <a:lnSpc>
                <a:spcPct val="90000"/>
              </a:lnSpc>
              <a:spcBef>
                <a:spcPts val="500"/>
              </a:spcBef>
              <a:spcAft>
                <a:spcPts val="0"/>
              </a:spcAft>
              <a:buClr>
                <a:srgbClr val="595959"/>
              </a:buClr>
              <a:buSzPts val="1800"/>
              <a:buChar char="•"/>
              <a:defRPr/>
            </a:lvl2pPr>
            <a:lvl3pPr marL="1371600" lvl="2" indent="-342900" algn="l" rtl="0">
              <a:lnSpc>
                <a:spcPct val="90000"/>
              </a:lnSpc>
              <a:spcBef>
                <a:spcPts val="500"/>
              </a:spcBef>
              <a:spcAft>
                <a:spcPts val="0"/>
              </a:spcAft>
              <a:buClr>
                <a:srgbClr val="595959"/>
              </a:buClr>
              <a:buSzPts val="1800"/>
              <a:buChar char="•"/>
              <a:defRPr/>
            </a:lvl3pPr>
            <a:lvl4pPr marL="1828800" lvl="3" indent="-342900" algn="l" rtl="0">
              <a:lnSpc>
                <a:spcPct val="90000"/>
              </a:lnSpc>
              <a:spcBef>
                <a:spcPts val="500"/>
              </a:spcBef>
              <a:spcAft>
                <a:spcPts val="0"/>
              </a:spcAft>
              <a:buClr>
                <a:srgbClr val="595959"/>
              </a:buClr>
              <a:buSzPts val="1800"/>
              <a:buChar char="•"/>
              <a:defRPr/>
            </a:lvl4pPr>
            <a:lvl5pPr marL="2286000" lvl="4" indent="-342900" algn="l" rtl="0">
              <a:lnSpc>
                <a:spcPct val="90000"/>
              </a:lnSpc>
              <a:spcBef>
                <a:spcPts val="500"/>
              </a:spcBef>
              <a:spcAft>
                <a:spcPts val="0"/>
              </a:spcAft>
              <a:buClr>
                <a:srgbClr val="59595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42" name="Google Shape;742;p47"/>
          <p:cNvSpPr txBox="1">
            <a:spLocks noGrp="1"/>
          </p:cNvSpPr>
          <p:nvPr>
            <p:ph type="body" idx="4"/>
          </p:nvPr>
        </p:nvSpPr>
        <p:spPr>
          <a:xfrm>
            <a:off x="9269412" y="2304355"/>
            <a:ext cx="1212900" cy="4683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0"/>
              </a:spcBef>
              <a:spcAft>
                <a:spcPts val="0"/>
              </a:spcAft>
              <a:buClr>
                <a:schemeClr val="lt1"/>
              </a:buClr>
              <a:buSzPts val="2000"/>
              <a:buNone/>
              <a:defRPr sz="2000" b="1">
                <a:solidFill>
                  <a:schemeClr val="lt1"/>
                </a:solidFill>
                <a:latin typeface="Roboto"/>
                <a:ea typeface="Roboto"/>
                <a:cs typeface="Roboto"/>
                <a:sym typeface="Roboto"/>
              </a:defRPr>
            </a:lvl1pPr>
            <a:lvl2pPr marL="914400" lvl="1" indent="-342900" algn="l" rtl="0">
              <a:lnSpc>
                <a:spcPct val="90000"/>
              </a:lnSpc>
              <a:spcBef>
                <a:spcPts val="500"/>
              </a:spcBef>
              <a:spcAft>
                <a:spcPts val="0"/>
              </a:spcAft>
              <a:buClr>
                <a:srgbClr val="595959"/>
              </a:buClr>
              <a:buSzPts val="1800"/>
              <a:buChar char="•"/>
              <a:defRPr/>
            </a:lvl2pPr>
            <a:lvl3pPr marL="1371600" lvl="2" indent="-342900" algn="l" rtl="0">
              <a:lnSpc>
                <a:spcPct val="90000"/>
              </a:lnSpc>
              <a:spcBef>
                <a:spcPts val="500"/>
              </a:spcBef>
              <a:spcAft>
                <a:spcPts val="0"/>
              </a:spcAft>
              <a:buClr>
                <a:srgbClr val="595959"/>
              </a:buClr>
              <a:buSzPts val="1800"/>
              <a:buChar char="•"/>
              <a:defRPr/>
            </a:lvl3pPr>
            <a:lvl4pPr marL="1828800" lvl="3" indent="-342900" algn="l" rtl="0">
              <a:lnSpc>
                <a:spcPct val="90000"/>
              </a:lnSpc>
              <a:spcBef>
                <a:spcPts val="500"/>
              </a:spcBef>
              <a:spcAft>
                <a:spcPts val="0"/>
              </a:spcAft>
              <a:buClr>
                <a:srgbClr val="595959"/>
              </a:buClr>
              <a:buSzPts val="1800"/>
              <a:buChar char="•"/>
              <a:defRPr/>
            </a:lvl4pPr>
            <a:lvl5pPr marL="2286000" lvl="4" indent="-342900" algn="l" rtl="0">
              <a:lnSpc>
                <a:spcPct val="90000"/>
              </a:lnSpc>
              <a:spcBef>
                <a:spcPts val="500"/>
              </a:spcBef>
              <a:spcAft>
                <a:spcPts val="0"/>
              </a:spcAft>
              <a:buClr>
                <a:srgbClr val="59595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43" name="Google Shape;743;p47"/>
          <p:cNvSpPr txBox="1">
            <a:spLocks noGrp="1"/>
          </p:cNvSpPr>
          <p:nvPr>
            <p:ph type="body" idx="5"/>
          </p:nvPr>
        </p:nvSpPr>
        <p:spPr>
          <a:xfrm>
            <a:off x="1044575" y="4150343"/>
            <a:ext cx="2390700" cy="1281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accent1"/>
              </a:buClr>
              <a:buSzPts val="1600"/>
              <a:buNone/>
              <a:defRPr sz="1600" b="1">
                <a:solidFill>
                  <a:schemeClr val="accent1"/>
                </a:solidFill>
                <a:latin typeface="Roboto"/>
                <a:ea typeface="Roboto"/>
                <a:cs typeface="Roboto"/>
                <a:sym typeface="Roboto"/>
              </a:defRPr>
            </a:lvl1pPr>
            <a:lvl2pPr marL="914400" lvl="1" indent="-228600" algn="l" rtl="0">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rtl="0">
              <a:lnSpc>
                <a:spcPct val="90000"/>
              </a:lnSpc>
              <a:spcBef>
                <a:spcPts val="500"/>
              </a:spcBef>
              <a:spcAft>
                <a:spcPts val="0"/>
              </a:spcAft>
              <a:buClr>
                <a:srgbClr val="595959"/>
              </a:buClr>
              <a:buSzPts val="1800"/>
              <a:buChar char="•"/>
              <a:defRPr/>
            </a:lvl3pPr>
            <a:lvl4pPr marL="1828800" lvl="3" indent="-342900" algn="l" rtl="0">
              <a:lnSpc>
                <a:spcPct val="90000"/>
              </a:lnSpc>
              <a:spcBef>
                <a:spcPts val="500"/>
              </a:spcBef>
              <a:spcAft>
                <a:spcPts val="0"/>
              </a:spcAft>
              <a:buClr>
                <a:srgbClr val="595959"/>
              </a:buClr>
              <a:buSzPts val="1800"/>
              <a:buChar char="•"/>
              <a:defRPr/>
            </a:lvl4pPr>
            <a:lvl5pPr marL="2286000" lvl="4" indent="-342900" algn="l" rtl="0">
              <a:lnSpc>
                <a:spcPct val="90000"/>
              </a:lnSpc>
              <a:spcBef>
                <a:spcPts val="500"/>
              </a:spcBef>
              <a:spcAft>
                <a:spcPts val="0"/>
              </a:spcAft>
              <a:buClr>
                <a:srgbClr val="59595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44" name="Google Shape;744;p47"/>
          <p:cNvSpPr txBox="1">
            <a:spLocks noGrp="1"/>
          </p:cNvSpPr>
          <p:nvPr>
            <p:ph type="body" idx="6"/>
          </p:nvPr>
        </p:nvSpPr>
        <p:spPr>
          <a:xfrm>
            <a:off x="3659786" y="4150343"/>
            <a:ext cx="2390700" cy="1281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accent2"/>
              </a:buClr>
              <a:buSzPts val="1600"/>
              <a:buNone/>
              <a:defRPr sz="1600" b="1">
                <a:solidFill>
                  <a:schemeClr val="accent2"/>
                </a:solidFill>
                <a:latin typeface="Roboto"/>
                <a:ea typeface="Roboto"/>
                <a:cs typeface="Roboto"/>
                <a:sym typeface="Roboto"/>
              </a:defRPr>
            </a:lvl1pPr>
            <a:lvl2pPr marL="914400" lvl="1" indent="-228600" algn="l" rtl="0">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rtl="0">
              <a:lnSpc>
                <a:spcPct val="90000"/>
              </a:lnSpc>
              <a:spcBef>
                <a:spcPts val="500"/>
              </a:spcBef>
              <a:spcAft>
                <a:spcPts val="0"/>
              </a:spcAft>
              <a:buClr>
                <a:srgbClr val="595959"/>
              </a:buClr>
              <a:buSzPts val="1800"/>
              <a:buChar char="•"/>
              <a:defRPr/>
            </a:lvl3pPr>
            <a:lvl4pPr marL="1828800" lvl="3" indent="-342900" algn="l" rtl="0">
              <a:lnSpc>
                <a:spcPct val="90000"/>
              </a:lnSpc>
              <a:spcBef>
                <a:spcPts val="500"/>
              </a:spcBef>
              <a:spcAft>
                <a:spcPts val="0"/>
              </a:spcAft>
              <a:buClr>
                <a:srgbClr val="595959"/>
              </a:buClr>
              <a:buSzPts val="1800"/>
              <a:buChar char="•"/>
              <a:defRPr/>
            </a:lvl4pPr>
            <a:lvl5pPr marL="2286000" lvl="4" indent="-342900" algn="l" rtl="0">
              <a:lnSpc>
                <a:spcPct val="90000"/>
              </a:lnSpc>
              <a:spcBef>
                <a:spcPts val="500"/>
              </a:spcBef>
              <a:spcAft>
                <a:spcPts val="0"/>
              </a:spcAft>
              <a:buClr>
                <a:srgbClr val="59595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45" name="Google Shape;745;p47"/>
          <p:cNvSpPr txBox="1">
            <a:spLocks noGrp="1"/>
          </p:cNvSpPr>
          <p:nvPr>
            <p:ph type="body" idx="7"/>
          </p:nvPr>
        </p:nvSpPr>
        <p:spPr>
          <a:xfrm>
            <a:off x="6259363" y="4150343"/>
            <a:ext cx="2390700" cy="1281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B7C300"/>
              </a:buClr>
              <a:buSzPts val="1600"/>
              <a:buNone/>
              <a:defRPr sz="1600" b="1">
                <a:solidFill>
                  <a:srgbClr val="B7C300"/>
                </a:solidFill>
                <a:latin typeface="Roboto"/>
                <a:ea typeface="Roboto"/>
                <a:cs typeface="Roboto"/>
                <a:sym typeface="Roboto"/>
              </a:defRPr>
            </a:lvl1pPr>
            <a:lvl2pPr marL="914400" lvl="1" indent="-228600" algn="l" rtl="0">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rtl="0">
              <a:lnSpc>
                <a:spcPct val="90000"/>
              </a:lnSpc>
              <a:spcBef>
                <a:spcPts val="500"/>
              </a:spcBef>
              <a:spcAft>
                <a:spcPts val="0"/>
              </a:spcAft>
              <a:buClr>
                <a:srgbClr val="595959"/>
              </a:buClr>
              <a:buSzPts val="1800"/>
              <a:buChar char="•"/>
              <a:defRPr/>
            </a:lvl3pPr>
            <a:lvl4pPr marL="1828800" lvl="3" indent="-342900" algn="l" rtl="0">
              <a:lnSpc>
                <a:spcPct val="90000"/>
              </a:lnSpc>
              <a:spcBef>
                <a:spcPts val="500"/>
              </a:spcBef>
              <a:spcAft>
                <a:spcPts val="0"/>
              </a:spcAft>
              <a:buClr>
                <a:srgbClr val="595959"/>
              </a:buClr>
              <a:buSzPts val="1800"/>
              <a:buChar char="•"/>
              <a:defRPr/>
            </a:lvl4pPr>
            <a:lvl5pPr marL="2286000" lvl="4" indent="-342900" algn="l" rtl="0">
              <a:lnSpc>
                <a:spcPct val="90000"/>
              </a:lnSpc>
              <a:spcBef>
                <a:spcPts val="500"/>
              </a:spcBef>
              <a:spcAft>
                <a:spcPts val="0"/>
              </a:spcAft>
              <a:buClr>
                <a:srgbClr val="59595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46" name="Google Shape;746;p47"/>
          <p:cNvSpPr txBox="1">
            <a:spLocks noGrp="1"/>
          </p:cNvSpPr>
          <p:nvPr>
            <p:ph type="body" idx="8"/>
          </p:nvPr>
        </p:nvSpPr>
        <p:spPr>
          <a:xfrm>
            <a:off x="8845550" y="4156079"/>
            <a:ext cx="2390700" cy="1281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EDC308"/>
              </a:buClr>
              <a:buSzPts val="1600"/>
              <a:buNone/>
              <a:defRPr sz="1600" b="1">
                <a:solidFill>
                  <a:srgbClr val="EDC308"/>
                </a:solidFill>
                <a:latin typeface="Roboto"/>
                <a:ea typeface="Roboto"/>
                <a:cs typeface="Roboto"/>
                <a:sym typeface="Roboto"/>
              </a:defRPr>
            </a:lvl1pPr>
            <a:lvl2pPr marL="914400" lvl="1" indent="-228600" algn="l" rtl="0">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rtl="0">
              <a:lnSpc>
                <a:spcPct val="90000"/>
              </a:lnSpc>
              <a:spcBef>
                <a:spcPts val="500"/>
              </a:spcBef>
              <a:spcAft>
                <a:spcPts val="0"/>
              </a:spcAft>
              <a:buClr>
                <a:srgbClr val="595959"/>
              </a:buClr>
              <a:buSzPts val="1800"/>
              <a:buChar char="•"/>
              <a:defRPr/>
            </a:lvl3pPr>
            <a:lvl4pPr marL="1828800" lvl="3" indent="-342900" algn="l" rtl="0">
              <a:lnSpc>
                <a:spcPct val="90000"/>
              </a:lnSpc>
              <a:spcBef>
                <a:spcPts val="500"/>
              </a:spcBef>
              <a:spcAft>
                <a:spcPts val="0"/>
              </a:spcAft>
              <a:buClr>
                <a:srgbClr val="595959"/>
              </a:buClr>
              <a:buSzPts val="1800"/>
              <a:buChar char="•"/>
              <a:defRPr/>
            </a:lvl4pPr>
            <a:lvl5pPr marL="2286000" lvl="4" indent="-342900" algn="l" rtl="0">
              <a:lnSpc>
                <a:spcPct val="90000"/>
              </a:lnSpc>
              <a:spcBef>
                <a:spcPts val="500"/>
              </a:spcBef>
              <a:spcAft>
                <a:spcPts val="0"/>
              </a:spcAft>
              <a:buClr>
                <a:srgbClr val="59595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ustDataLst>
      <p:tags r:id="rId1"/>
    </p:custData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Rainbow U.S. Map">
  <p:cSld name="Rainbow U.S. Map">
    <p:spTree>
      <p:nvGrpSpPr>
        <p:cNvPr id="1" name="Shape 747"/>
        <p:cNvGrpSpPr/>
        <p:nvPr/>
      </p:nvGrpSpPr>
      <p:grpSpPr>
        <a:xfrm>
          <a:off x="0" y="0"/>
          <a:ext cx="0" cy="0"/>
          <a:chOff x="0" y="0"/>
          <a:chExt cx="0" cy="0"/>
        </a:xfrm>
      </p:grpSpPr>
      <p:sp>
        <p:nvSpPr>
          <p:cNvPr id="748" name="Google Shape;748;p48"/>
          <p:cNvSpPr/>
          <p:nvPr/>
        </p:nvSpPr>
        <p:spPr>
          <a:xfrm>
            <a:off x="874713" y="6356350"/>
            <a:ext cx="10444200" cy="684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9" name="Google Shape;749;p48"/>
          <p:cNvSpPr/>
          <p:nvPr/>
        </p:nvSpPr>
        <p:spPr>
          <a:xfrm>
            <a:off x="11279188" y="6356350"/>
            <a:ext cx="74700" cy="68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0" name="Google Shape;750;p48"/>
          <p:cNvSpPr/>
          <p:nvPr/>
        </p:nvSpPr>
        <p:spPr>
          <a:xfrm>
            <a:off x="838200" y="6356350"/>
            <a:ext cx="74700" cy="68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1" name="Google Shape;751;p48"/>
          <p:cNvSpPr/>
          <p:nvPr/>
        </p:nvSpPr>
        <p:spPr>
          <a:xfrm>
            <a:off x="5683250" y="5957888"/>
            <a:ext cx="865200" cy="900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52" name="Google Shape;752;p48"/>
          <p:cNvPicPr preferRelativeResize="0"/>
          <p:nvPr/>
        </p:nvPicPr>
        <p:blipFill rotWithShape="1">
          <a:blip r:embed="rId2">
            <a:alphaModFix/>
          </a:blip>
          <a:srcRect/>
          <a:stretch/>
        </p:blipFill>
        <p:spPr>
          <a:xfrm>
            <a:off x="5711825" y="6016625"/>
            <a:ext cx="796925" cy="796925"/>
          </a:xfrm>
          <a:prstGeom prst="rect">
            <a:avLst/>
          </a:prstGeom>
          <a:noFill/>
          <a:ln>
            <a:noFill/>
          </a:ln>
        </p:spPr>
      </p:pic>
      <p:sp>
        <p:nvSpPr>
          <p:cNvPr id="753" name="Google Shape;753;p48"/>
          <p:cNvSpPr/>
          <p:nvPr/>
        </p:nvSpPr>
        <p:spPr>
          <a:xfrm>
            <a:off x="6527800" y="6356350"/>
            <a:ext cx="74700" cy="68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4" name="Google Shape;754;p48"/>
          <p:cNvSpPr/>
          <p:nvPr/>
        </p:nvSpPr>
        <p:spPr>
          <a:xfrm>
            <a:off x="5643563" y="6356350"/>
            <a:ext cx="76200" cy="68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55" name="Google Shape;755;p48"/>
          <p:cNvGrpSpPr/>
          <p:nvPr/>
        </p:nvGrpSpPr>
        <p:grpSpPr>
          <a:xfrm>
            <a:off x="3038475" y="365125"/>
            <a:ext cx="8279267" cy="5186679"/>
            <a:chOff x="0" y="0"/>
            <a:chExt cx="15097131" cy="9340318"/>
          </a:xfrm>
        </p:grpSpPr>
        <p:grpSp>
          <p:nvGrpSpPr>
            <p:cNvPr id="756" name="Google Shape;756;p48"/>
            <p:cNvGrpSpPr/>
            <p:nvPr/>
          </p:nvGrpSpPr>
          <p:grpSpPr>
            <a:xfrm>
              <a:off x="0" y="0"/>
              <a:ext cx="15097131" cy="9340317"/>
              <a:chOff x="0" y="0"/>
              <a:chExt cx="15097131" cy="9340317"/>
            </a:xfrm>
          </p:grpSpPr>
          <p:sp>
            <p:nvSpPr>
              <p:cNvPr id="757" name="Google Shape;757;p48"/>
              <p:cNvSpPr/>
              <p:nvPr/>
            </p:nvSpPr>
            <p:spPr>
              <a:xfrm>
                <a:off x="13429628" y="4251319"/>
                <a:ext cx="150552" cy="363096"/>
              </a:xfrm>
              <a:custGeom>
                <a:avLst/>
                <a:gdLst/>
                <a:ahLst/>
                <a:cxnLst/>
                <a:rect l="l" t="t" r="r" b="b"/>
                <a:pathLst>
                  <a:path w="21600" h="21600" extrusionOk="0">
                    <a:moveTo>
                      <a:pt x="4887" y="3571"/>
                    </a:moveTo>
                    <a:lnTo>
                      <a:pt x="6114" y="3741"/>
                    </a:lnTo>
                    <a:lnTo>
                      <a:pt x="6519" y="5611"/>
                    </a:lnTo>
                    <a:lnTo>
                      <a:pt x="6114" y="6631"/>
                    </a:lnTo>
                    <a:lnTo>
                      <a:pt x="2850" y="8162"/>
                    </a:lnTo>
                    <a:lnTo>
                      <a:pt x="1222" y="9524"/>
                    </a:lnTo>
                    <a:lnTo>
                      <a:pt x="0" y="12926"/>
                    </a:lnTo>
                    <a:lnTo>
                      <a:pt x="1222" y="15986"/>
                    </a:lnTo>
                    <a:lnTo>
                      <a:pt x="1222" y="19218"/>
                    </a:lnTo>
                    <a:lnTo>
                      <a:pt x="3260" y="21600"/>
                    </a:lnTo>
                    <a:lnTo>
                      <a:pt x="4482" y="18367"/>
                    </a:lnTo>
                    <a:lnTo>
                      <a:pt x="6926" y="15135"/>
                    </a:lnTo>
                    <a:lnTo>
                      <a:pt x="11816" y="10374"/>
                    </a:lnTo>
                    <a:lnTo>
                      <a:pt x="13855" y="8331"/>
                    </a:lnTo>
                    <a:lnTo>
                      <a:pt x="15076" y="6461"/>
                    </a:lnTo>
                    <a:lnTo>
                      <a:pt x="14670" y="3741"/>
                    </a:lnTo>
                    <a:lnTo>
                      <a:pt x="15076" y="2721"/>
                    </a:lnTo>
                    <a:lnTo>
                      <a:pt x="20783" y="850"/>
                    </a:lnTo>
                    <a:lnTo>
                      <a:pt x="21600" y="0"/>
                    </a:lnTo>
                    <a:lnTo>
                      <a:pt x="8151" y="1870"/>
                    </a:lnTo>
                    <a:cubicBezTo>
                      <a:pt x="8151" y="1870"/>
                      <a:pt x="4887" y="3571"/>
                      <a:pt x="4887" y="3571"/>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58" name="Google Shape;758;p48"/>
              <p:cNvSpPr/>
              <p:nvPr/>
            </p:nvSpPr>
            <p:spPr>
              <a:xfrm>
                <a:off x="14040459" y="488888"/>
                <a:ext cx="1056672" cy="1703970"/>
              </a:xfrm>
              <a:custGeom>
                <a:avLst/>
                <a:gdLst/>
                <a:ahLst/>
                <a:cxnLst/>
                <a:rect l="l" t="t" r="r" b="b"/>
                <a:pathLst>
                  <a:path w="21600" h="21600" extrusionOk="0">
                    <a:moveTo>
                      <a:pt x="0" y="11578"/>
                    </a:moveTo>
                    <a:lnTo>
                      <a:pt x="4192" y="19393"/>
                    </a:lnTo>
                    <a:lnTo>
                      <a:pt x="4250" y="19538"/>
                    </a:lnTo>
                    <a:lnTo>
                      <a:pt x="4192" y="19863"/>
                    </a:lnTo>
                    <a:lnTo>
                      <a:pt x="4250" y="20008"/>
                    </a:lnTo>
                    <a:lnTo>
                      <a:pt x="5298" y="20515"/>
                    </a:lnTo>
                    <a:lnTo>
                      <a:pt x="5531" y="20551"/>
                    </a:lnTo>
                    <a:lnTo>
                      <a:pt x="5648" y="20804"/>
                    </a:lnTo>
                    <a:lnTo>
                      <a:pt x="5648" y="20985"/>
                    </a:lnTo>
                    <a:lnTo>
                      <a:pt x="6230" y="21600"/>
                    </a:lnTo>
                    <a:lnTo>
                      <a:pt x="6346" y="21419"/>
                    </a:lnTo>
                    <a:lnTo>
                      <a:pt x="6462" y="20985"/>
                    </a:lnTo>
                    <a:lnTo>
                      <a:pt x="6579" y="20406"/>
                    </a:lnTo>
                    <a:lnTo>
                      <a:pt x="7045" y="19827"/>
                    </a:lnTo>
                    <a:lnTo>
                      <a:pt x="7336" y="18959"/>
                    </a:lnTo>
                    <a:lnTo>
                      <a:pt x="7918" y="18633"/>
                    </a:lnTo>
                    <a:lnTo>
                      <a:pt x="7977" y="18452"/>
                    </a:lnTo>
                    <a:lnTo>
                      <a:pt x="7685" y="18344"/>
                    </a:lnTo>
                    <a:lnTo>
                      <a:pt x="7394" y="17837"/>
                    </a:lnTo>
                    <a:lnTo>
                      <a:pt x="8791" y="17041"/>
                    </a:lnTo>
                    <a:lnTo>
                      <a:pt x="9024" y="17149"/>
                    </a:lnTo>
                    <a:lnTo>
                      <a:pt x="9257" y="17511"/>
                    </a:lnTo>
                    <a:lnTo>
                      <a:pt x="9432" y="17620"/>
                    </a:lnTo>
                    <a:lnTo>
                      <a:pt x="9607" y="17475"/>
                    </a:lnTo>
                    <a:lnTo>
                      <a:pt x="9607" y="17077"/>
                    </a:lnTo>
                    <a:lnTo>
                      <a:pt x="9723" y="16861"/>
                    </a:lnTo>
                    <a:lnTo>
                      <a:pt x="10771" y="16788"/>
                    </a:lnTo>
                    <a:lnTo>
                      <a:pt x="11237" y="16499"/>
                    </a:lnTo>
                    <a:lnTo>
                      <a:pt x="11237" y="16209"/>
                    </a:lnTo>
                    <a:lnTo>
                      <a:pt x="11411" y="16064"/>
                    </a:lnTo>
                    <a:lnTo>
                      <a:pt x="11935" y="16064"/>
                    </a:lnTo>
                    <a:lnTo>
                      <a:pt x="12343" y="15920"/>
                    </a:lnTo>
                    <a:lnTo>
                      <a:pt x="12518" y="15775"/>
                    </a:lnTo>
                    <a:lnTo>
                      <a:pt x="12750" y="15196"/>
                    </a:lnTo>
                    <a:lnTo>
                      <a:pt x="12634" y="14762"/>
                    </a:lnTo>
                    <a:lnTo>
                      <a:pt x="13332" y="14291"/>
                    </a:lnTo>
                    <a:lnTo>
                      <a:pt x="13332" y="14002"/>
                    </a:lnTo>
                    <a:lnTo>
                      <a:pt x="13624" y="14002"/>
                    </a:lnTo>
                    <a:lnTo>
                      <a:pt x="14381" y="14074"/>
                    </a:lnTo>
                    <a:lnTo>
                      <a:pt x="14730" y="13966"/>
                    </a:lnTo>
                    <a:lnTo>
                      <a:pt x="14963" y="13712"/>
                    </a:lnTo>
                    <a:lnTo>
                      <a:pt x="15254" y="13278"/>
                    </a:lnTo>
                    <a:lnTo>
                      <a:pt x="15545" y="13242"/>
                    </a:lnTo>
                    <a:lnTo>
                      <a:pt x="16011" y="12736"/>
                    </a:lnTo>
                    <a:lnTo>
                      <a:pt x="16826" y="12772"/>
                    </a:lnTo>
                    <a:lnTo>
                      <a:pt x="17408" y="13134"/>
                    </a:lnTo>
                    <a:lnTo>
                      <a:pt x="18223" y="12229"/>
                    </a:lnTo>
                    <a:lnTo>
                      <a:pt x="18922" y="12012"/>
                    </a:lnTo>
                    <a:lnTo>
                      <a:pt x="20028" y="11397"/>
                    </a:lnTo>
                    <a:lnTo>
                      <a:pt x="20319" y="11071"/>
                    </a:lnTo>
                    <a:lnTo>
                      <a:pt x="20494" y="10999"/>
                    </a:lnTo>
                    <a:lnTo>
                      <a:pt x="20785" y="10999"/>
                    </a:lnTo>
                    <a:lnTo>
                      <a:pt x="21309" y="10818"/>
                    </a:lnTo>
                    <a:lnTo>
                      <a:pt x="21600" y="10420"/>
                    </a:lnTo>
                    <a:lnTo>
                      <a:pt x="21484" y="10131"/>
                    </a:lnTo>
                    <a:lnTo>
                      <a:pt x="21018" y="9986"/>
                    </a:lnTo>
                    <a:lnTo>
                      <a:pt x="20960" y="10022"/>
                    </a:lnTo>
                    <a:lnTo>
                      <a:pt x="20669" y="9950"/>
                    </a:lnTo>
                    <a:lnTo>
                      <a:pt x="20843" y="9624"/>
                    </a:lnTo>
                    <a:lnTo>
                      <a:pt x="21018" y="9551"/>
                    </a:lnTo>
                    <a:lnTo>
                      <a:pt x="21018" y="9299"/>
                    </a:lnTo>
                    <a:lnTo>
                      <a:pt x="20552" y="8720"/>
                    </a:lnTo>
                    <a:lnTo>
                      <a:pt x="19970" y="8539"/>
                    </a:lnTo>
                    <a:lnTo>
                      <a:pt x="19621" y="8575"/>
                    </a:lnTo>
                    <a:lnTo>
                      <a:pt x="19446" y="8720"/>
                    </a:lnTo>
                    <a:lnTo>
                      <a:pt x="18980" y="8792"/>
                    </a:lnTo>
                    <a:lnTo>
                      <a:pt x="18457" y="8683"/>
                    </a:lnTo>
                    <a:lnTo>
                      <a:pt x="17990" y="7526"/>
                    </a:lnTo>
                    <a:lnTo>
                      <a:pt x="18165" y="7381"/>
                    </a:lnTo>
                    <a:lnTo>
                      <a:pt x="18049" y="7164"/>
                    </a:lnTo>
                    <a:lnTo>
                      <a:pt x="17874" y="7019"/>
                    </a:lnTo>
                    <a:lnTo>
                      <a:pt x="17525" y="7019"/>
                    </a:lnTo>
                    <a:lnTo>
                      <a:pt x="17350" y="7128"/>
                    </a:lnTo>
                    <a:lnTo>
                      <a:pt x="16535" y="6947"/>
                    </a:lnTo>
                    <a:lnTo>
                      <a:pt x="16069" y="6947"/>
                    </a:lnTo>
                    <a:lnTo>
                      <a:pt x="15836" y="6838"/>
                    </a:lnTo>
                    <a:lnTo>
                      <a:pt x="15487" y="6151"/>
                    </a:lnTo>
                    <a:lnTo>
                      <a:pt x="15429" y="5970"/>
                    </a:lnTo>
                    <a:lnTo>
                      <a:pt x="12867" y="905"/>
                    </a:lnTo>
                    <a:lnTo>
                      <a:pt x="10596" y="36"/>
                    </a:lnTo>
                    <a:lnTo>
                      <a:pt x="10014" y="0"/>
                    </a:lnTo>
                    <a:lnTo>
                      <a:pt x="9432" y="0"/>
                    </a:lnTo>
                    <a:lnTo>
                      <a:pt x="9257" y="217"/>
                    </a:lnTo>
                    <a:lnTo>
                      <a:pt x="9082" y="470"/>
                    </a:lnTo>
                    <a:lnTo>
                      <a:pt x="8791" y="470"/>
                    </a:lnTo>
                    <a:lnTo>
                      <a:pt x="7977" y="724"/>
                    </a:lnTo>
                    <a:lnTo>
                      <a:pt x="6812" y="1303"/>
                    </a:lnTo>
                    <a:lnTo>
                      <a:pt x="6462" y="1375"/>
                    </a:lnTo>
                    <a:lnTo>
                      <a:pt x="5997" y="1013"/>
                    </a:lnTo>
                    <a:lnTo>
                      <a:pt x="6113" y="506"/>
                    </a:lnTo>
                    <a:lnTo>
                      <a:pt x="5880" y="289"/>
                    </a:lnTo>
                    <a:lnTo>
                      <a:pt x="5531" y="289"/>
                    </a:lnTo>
                    <a:lnTo>
                      <a:pt x="4658" y="506"/>
                    </a:lnTo>
                    <a:lnTo>
                      <a:pt x="2794" y="4450"/>
                    </a:lnTo>
                    <a:lnTo>
                      <a:pt x="2678" y="5029"/>
                    </a:lnTo>
                    <a:lnTo>
                      <a:pt x="3027" y="5319"/>
                    </a:lnTo>
                    <a:lnTo>
                      <a:pt x="3086" y="5753"/>
                    </a:lnTo>
                    <a:lnTo>
                      <a:pt x="2852" y="6042"/>
                    </a:lnTo>
                    <a:lnTo>
                      <a:pt x="2561" y="6223"/>
                    </a:lnTo>
                    <a:lnTo>
                      <a:pt x="2329" y="6585"/>
                    </a:lnTo>
                    <a:lnTo>
                      <a:pt x="2969" y="8177"/>
                    </a:lnTo>
                    <a:lnTo>
                      <a:pt x="2620" y="8683"/>
                    </a:lnTo>
                    <a:lnTo>
                      <a:pt x="2620" y="9118"/>
                    </a:lnTo>
                    <a:lnTo>
                      <a:pt x="1688" y="9877"/>
                    </a:lnTo>
                    <a:lnTo>
                      <a:pt x="1572" y="10167"/>
                    </a:lnTo>
                    <a:lnTo>
                      <a:pt x="1921" y="10710"/>
                    </a:lnTo>
                    <a:lnTo>
                      <a:pt x="1863" y="10782"/>
                    </a:lnTo>
                    <a:lnTo>
                      <a:pt x="1339" y="10782"/>
                    </a:lnTo>
                    <a:lnTo>
                      <a:pt x="1397" y="11180"/>
                    </a:lnTo>
                    <a:lnTo>
                      <a:pt x="1222" y="11433"/>
                    </a:lnTo>
                    <a:lnTo>
                      <a:pt x="931" y="11397"/>
                    </a:lnTo>
                    <a:lnTo>
                      <a:pt x="524" y="11288"/>
                    </a:lnTo>
                    <a:cubicBezTo>
                      <a:pt x="524" y="11288"/>
                      <a:pt x="0" y="11578"/>
                      <a:pt x="0" y="11578"/>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59" name="Google Shape;759;p48"/>
              <p:cNvSpPr/>
              <p:nvPr/>
            </p:nvSpPr>
            <p:spPr>
              <a:xfrm>
                <a:off x="13724913" y="2241448"/>
                <a:ext cx="961146" cy="494586"/>
              </a:xfrm>
              <a:custGeom>
                <a:avLst/>
                <a:gdLst/>
                <a:ahLst/>
                <a:cxnLst/>
                <a:rect l="l" t="t" r="r" b="b"/>
                <a:pathLst>
                  <a:path w="21600" h="21600" extrusionOk="0">
                    <a:moveTo>
                      <a:pt x="64" y="9063"/>
                    </a:moveTo>
                    <a:lnTo>
                      <a:pt x="4487" y="7201"/>
                    </a:lnTo>
                    <a:lnTo>
                      <a:pt x="11473" y="4098"/>
                    </a:lnTo>
                    <a:lnTo>
                      <a:pt x="11537" y="3601"/>
                    </a:lnTo>
                    <a:lnTo>
                      <a:pt x="11730" y="3228"/>
                    </a:lnTo>
                    <a:lnTo>
                      <a:pt x="11922" y="3601"/>
                    </a:lnTo>
                    <a:lnTo>
                      <a:pt x="12050" y="3228"/>
                    </a:lnTo>
                    <a:lnTo>
                      <a:pt x="11922" y="2236"/>
                    </a:lnTo>
                    <a:lnTo>
                      <a:pt x="12499" y="1862"/>
                    </a:lnTo>
                    <a:lnTo>
                      <a:pt x="13012" y="250"/>
                    </a:lnTo>
                    <a:lnTo>
                      <a:pt x="13460" y="0"/>
                    </a:lnTo>
                    <a:lnTo>
                      <a:pt x="13845" y="374"/>
                    </a:lnTo>
                    <a:lnTo>
                      <a:pt x="14101" y="2236"/>
                    </a:lnTo>
                    <a:lnTo>
                      <a:pt x="14935" y="3477"/>
                    </a:lnTo>
                    <a:lnTo>
                      <a:pt x="15127" y="4221"/>
                    </a:lnTo>
                    <a:lnTo>
                      <a:pt x="14998" y="4718"/>
                    </a:lnTo>
                    <a:lnTo>
                      <a:pt x="14614" y="5215"/>
                    </a:lnTo>
                    <a:lnTo>
                      <a:pt x="14229" y="6580"/>
                    </a:lnTo>
                    <a:lnTo>
                      <a:pt x="13973" y="8319"/>
                    </a:lnTo>
                    <a:lnTo>
                      <a:pt x="14037" y="9187"/>
                    </a:lnTo>
                    <a:lnTo>
                      <a:pt x="14870" y="9187"/>
                    </a:lnTo>
                    <a:lnTo>
                      <a:pt x="15639" y="10056"/>
                    </a:lnTo>
                    <a:lnTo>
                      <a:pt x="16921" y="12539"/>
                    </a:lnTo>
                    <a:lnTo>
                      <a:pt x="17370" y="14152"/>
                    </a:lnTo>
                    <a:lnTo>
                      <a:pt x="17947" y="15517"/>
                    </a:lnTo>
                    <a:lnTo>
                      <a:pt x="19421" y="15642"/>
                    </a:lnTo>
                    <a:lnTo>
                      <a:pt x="20254" y="14896"/>
                    </a:lnTo>
                    <a:lnTo>
                      <a:pt x="20767" y="13034"/>
                    </a:lnTo>
                    <a:lnTo>
                      <a:pt x="20510" y="12663"/>
                    </a:lnTo>
                    <a:lnTo>
                      <a:pt x="19934" y="11546"/>
                    </a:lnTo>
                    <a:lnTo>
                      <a:pt x="19164" y="10925"/>
                    </a:lnTo>
                    <a:lnTo>
                      <a:pt x="19228" y="10181"/>
                    </a:lnTo>
                    <a:lnTo>
                      <a:pt x="19805" y="10181"/>
                    </a:lnTo>
                    <a:lnTo>
                      <a:pt x="20062" y="10181"/>
                    </a:lnTo>
                    <a:lnTo>
                      <a:pt x="21024" y="12911"/>
                    </a:lnTo>
                    <a:lnTo>
                      <a:pt x="21600" y="15642"/>
                    </a:lnTo>
                    <a:lnTo>
                      <a:pt x="21536" y="17008"/>
                    </a:lnTo>
                    <a:lnTo>
                      <a:pt x="20959" y="16138"/>
                    </a:lnTo>
                    <a:lnTo>
                      <a:pt x="20254" y="17132"/>
                    </a:lnTo>
                    <a:lnTo>
                      <a:pt x="19228" y="18000"/>
                    </a:lnTo>
                    <a:lnTo>
                      <a:pt x="18203" y="19738"/>
                    </a:lnTo>
                    <a:lnTo>
                      <a:pt x="17883" y="19738"/>
                    </a:lnTo>
                    <a:lnTo>
                      <a:pt x="17690" y="19491"/>
                    </a:lnTo>
                    <a:lnTo>
                      <a:pt x="17690" y="18745"/>
                    </a:lnTo>
                    <a:lnTo>
                      <a:pt x="17498" y="17379"/>
                    </a:lnTo>
                    <a:lnTo>
                      <a:pt x="17306" y="17379"/>
                    </a:lnTo>
                    <a:lnTo>
                      <a:pt x="16729" y="19366"/>
                    </a:lnTo>
                    <a:lnTo>
                      <a:pt x="15960" y="21103"/>
                    </a:lnTo>
                    <a:lnTo>
                      <a:pt x="15768" y="21600"/>
                    </a:lnTo>
                    <a:lnTo>
                      <a:pt x="15319" y="20607"/>
                    </a:lnTo>
                    <a:lnTo>
                      <a:pt x="15255" y="20111"/>
                    </a:lnTo>
                    <a:lnTo>
                      <a:pt x="14998" y="19987"/>
                    </a:lnTo>
                    <a:lnTo>
                      <a:pt x="14870" y="19614"/>
                    </a:lnTo>
                    <a:lnTo>
                      <a:pt x="14421" y="19117"/>
                    </a:lnTo>
                    <a:lnTo>
                      <a:pt x="14421" y="18620"/>
                    </a:lnTo>
                    <a:lnTo>
                      <a:pt x="13332" y="18125"/>
                    </a:lnTo>
                    <a:lnTo>
                      <a:pt x="13012" y="16511"/>
                    </a:lnTo>
                    <a:lnTo>
                      <a:pt x="12627" y="16263"/>
                    </a:lnTo>
                    <a:lnTo>
                      <a:pt x="12371" y="14773"/>
                    </a:lnTo>
                    <a:lnTo>
                      <a:pt x="10063" y="15890"/>
                    </a:lnTo>
                    <a:lnTo>
                      <a:pt x="4551" y="18620"/>
                    </a:lnTo>
                    <a:lnTo>
                      <a:pt x="4487" y="19241"/>
                    </a:lnTo>
                    <a:lnTo>
                      <a:pt x="4359" y="19366"/>
                    </a:lnTo>
                    <a:lnTo>
                      <a:pt x="3974" y="18620"/>
                    </a:lnTo>
                    <a:lnTo>
                      <a:pt x="257" y="20359"/>
                    </a:lnTo>
                    <a:lnTo>
                      <a:pt x="0" y="19987"/>
                    </a:lnTo>
                    <a:cubicBezTo>
                      <a:pt x="0" y="19987"/>
                      <a:pt x="64" y="9063"/>
                      <a:pt x="64" y="9063"/>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60" name="Google Shape;760;p48"/>
              <p:cNvSpPr/>
              <p:nvPr/>
            </p:nvSpPr>
            <p:spPr>
              <a:xfrm>
                <a:off x="14170731" y="2575951"/>
                <a:ext cx="251856" cy="280206"/>
              </a:xfrm>
              <a:custGeom>
                <a:avLst/>
                <a:gdLst/>
                <a:ahLst/>
                <a:cxnLst/>
                <a:rect l="l" t="t" r="r" b="b"/>
                <a:pathLst>
                  <a:path w="21600" h="21600" extrusionOk="0">
                    <a:moveTo>
                      <a:pt x="0" y="1984"/>
                    </a:moveTo>
                    <a:lnTo>
                      <a:pt x="5098" y="17631"/>
                    </a:lnTo>
                    <a:lnTo>
                      <a:pt x="4367" y="19174"/>
                    </a:lnTo>
                    <a:lnTo>
                      <a:pt x="3885" y="20055"/>
                    </a:lnTo>
                    <a:lnTo>
                      <a:pt x="4126" y="20718"/>
                    </a:lnTo>
                    <a:lnTo>
                      <a:pt x="4367" y="21378"/>
                    </a:lnTo>
                    <a:lnTo>
                      <a:pt x="5581" y="21600"/>
                    </a:lnTo>
                    <a:lnTo>
                      <a:pt x="9951" y="18953"/>
                    </a:lnTo>
                    <a:lnTo>
                      <a:pt x="12620" y="16749"/>
                    </a:lnTo>
                    <a:lnTo>
                      <a:pt x="12620" y="14988"/>
                    </a:lnTo>
                    <a:lnTo>
                      <a:pt x="11893" y="13887"/>
                    </a:lnTo>
                    <a:lnTo>
                      <a:pt x="11893" y="11240"/>
                    </a:lnTo>
                    <a:lnTo>
                      <a:pt x="13833" y="9478"/>
                    </a:lnTo>
                    <a:lnTo>
                      <a:pt x="14561" y="10137"/>
                    </a:lnTo>
                    <a:lnTo>
                      <a:pt x="14561" y="11683"/>
                    </a:lnTo>
                    <a:lnTo>
                      <a:pt x="14561" y="14988"/>
                    </a:lnTo>
                    <a:lnTo>
                      <a:pt x="15288" y="16091"/>
                    </a:lnTo>
                    <a:lnTo>
                      <a:pt x="16746" y="15869"/>
                    </a:lnTo>
                    <a:lnTo>
                      <a:pt x="16746" y="13887"/>
                    </a:lnTo>
                    <a:lnTo>
                      <a:pt x="17715" y="13887"/>
                    </a:lnTo>
                    <a:lnTo>
                      <a:pt x="19173" y="12563"/>
                    </a:lnTo>
                    <a:lnTo>
                      <a:pt x="21356" y="12341"/>
                    </a:lnTo>
                    <a:lnTo>
                      <a:pt x="21600" y="12121"/>
                    </a:lnTo>
                    <a:lnTo>
                      <a:pt x="19901" y="10359"/>
                    </a:lnTo>
                    <a:lnTo>
                      <a:pt x="19659" y="9478"/>
                    </a:lnTo>
                    <a:lnTo>
                      <a:pt x="18687" y="9256"/>
                    </a:lnTo>
                    <a:lnTo>
                      <a:pt x="18202" y="8596"/>
                    </a:lnTo>
                    <a:lnTo>
                      <a:pt x="16502" y="7713"/>
                    </a:lnTo>
                    <a:lnTo>
                      <a:pt x="16502" y="6831"/>
                    </a:lnTo>
                    <a:lnTo>
                      <a:pt x="12378" y="5952"/>
                    </a:lnTo>
                    <a:lnTo>
                      <a:pt x="11165" y="3086"/>
                    </a:lnTo>
                    <a:lnTo>
                      <a:pt x="9707" y="2645"/>
                    </a:lnTo>
                    <a:lnTo>
                      <a:pt x="8738" y="0"/>
                    </a:lnTo>
                    <a:cubicBezTo>
                      <a:pt x="8738" y="0"/>
                      <a:pt x="0" y="1984"/>
                      <a:pt x="0" y="1984"/>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61" name="Google Shape;761;p48"/>
              <p:cNvSpPr/>
              <p:nvPr/>
            </p:nvSpPr>
            <p:spPr>
              <a:xfrm>
                <a:off x="13733595" y="2610259"/>
                <a:ext cx="497934" cy="486054"/>
              </a:xfrm>
              <a:custGeom>
                <a:avLst/>
                <a:gdLst/>
                <a:ahLst/>
                <a:cxnLst/>
                <a:rect l="l" t="t" r="r" b="b"/>
                <a:pathLst>
                  <a:path w="21600" h="21600" extrusionOk="0">
                    <a:moveTo>
                      <a:pt x="0" y="4547"/>
                    </a:moveTo>
                    <a:lnTo>
                      <a:pt x="7200" y="2778"/>
                    </a:lnTo>
                    <a:lnTo>
                      <a:pt x="7945" y="3537"/>
                    </a:lnTo>
                    <a:lnTo>
                      <a:pt x="8192" y="3410"/>
                    </a:lnTo>
                    <a:lnTo>
                      <a:pt x="8317" y="2778"/>
                    </a:lnTo>
                    <a:lnTo>
                      <a:pt x="18993" y="0"/>
                    </a:lnTo>
                    <a:lnTo>
                      <a:pt x="21600" y="8968"/>
                    </a:lnTo>
                    <a:lnTo>
                      <a:pt x="21226" y="9853"/>
                    </a:lnTo>
                    <a:lnTo>
                      <a:pt x="20980" y="10357"/>
                    </a:lnTo>
                    <a:lnTo>
                      <a:pt x="21103" y="10737"/>
                    </a:lnTo>
                    <a:lnTo>
                      <a:pt x="21226" y="11116"/>
                    </a:lnTo>
                    <a:lnTo>
                      <a:pt x="19862" y="11369"/>
                    </a:lnTo>
                    <a:lnTo>
                      <a:pt x="16261" y="12884"/>
                    </a:lnTo>
                    <a:lnTo>
                      <a:pt x="15269" y="12758"/>
                    </a:lnTo>
                    <a:lnTo>
                      <a:pt x="14896" y="13138"/>
                    </a:lnTo>
                    <a:lnTo>
                      <a:pt x="14896" y="13769"/>
                    </a:lnTo>
                    <a:lnTo>
                      <a:pt x="14524" y="13895"/>
                    </a:lnTo>
                    <a:lnTo>
                      <a:pt x="12414" y="14272"/>
                    </a:lnTo>
                    <a:lnTo>
                      <a:pt x="9434" y="15664"/>
                    </a:lnTo>
                    <a:lnTo>
                      <a:pt x="9061" y="15158"/>
                    </a:lnTo>
                    <a:lnTo>
                      <a:pt x="7325" y="17179"/>
                    </a:lnTo>
                    <a:lnTo>
                      <a:pt x="3227" y="20717"/>
                    </a:lnTo>
                    <a:lnTo>
                      <a:pt x="1613" y="21600"/>
                    </a:lnTo>
                    <a:lnTo>
                      <a:pt x="372" y="20337"/>
                    </a:lnTo>
                    <a:lnTo>
                      <a:pt x="2234" y="18316"/>
                    </a:lnTo>
                    <a:lnTo>
                      <a:pt x="2359" y="17430"/>
                    </a:lnTo>
                    <a:lnTo>
                      <a:pt x="1490" y="16421"/>
                    </a:lnTo>
                    <a:cubicBezTo>
                      <a:pt x="1490" y="16421"/>
                      <a:pt x="0" y="4547"/>
                      <a:pt x="0" y="4547"/>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62" name="Google Shape;762;p48"/>
              <p:cNvSpPr/>
              <p:nvPr/>
            </p:nvSpPr>
            <p:spPr>
              <a:xfrm>
                <a:off x="13496209" y="1532419"/>
                <a:ext cx="503712" cy="912006"/>
              </a:xfrm>
              <a:custGeom>
                <a:avLst/>
                <a:gdLst/>
                <a:ahLst/>
                <a:cxnLst/>
                <a:rect l="l" t="t" r="r" b="b"/>
                <a:pathLst>
                  <a:path w="21600" h="21600" extrusionOk="0">
                    <a:moveTo>
                      <a:pt x="0" y="2767"/>
                    </a:moveTo>
                    <a:lnTo>
                      <a:pt x="854" y="3578"/>
                    </a:lnTo>
                    <a:lnTo>
                      <a:pt x="489" y="3983"/>
                    </a:lnTo>
                    <a:lnTo>
                      <a:pt x="1099" y="4388"/>
                    </a:lnTo>
                    <a:lnTo>
                      <a:pt x="1220" y="4658"/>
                    </a:lnTo>
                    <a:lnTo>
                      <a:pt x="2930" y="7155"/>
                    </a:lnTo>
                    <a:lnTo>
                      <a:pt x="3540" y="8977"/>
                    </a:lnTo>
                    <a:lnTo>
                      <a:pt x="2808" y="9855"/>
                    </a:lnTo>
                    <a:lnTo>
                      <a:pt x="2930" y="10800"/>
                    </a:lnTo>
                    <a:lnTo>
                      <a:pt x="4882" y="13230"/>
                    </a:lnTo>
                    <a:lnTo>
                      <a:pt x="4639" y="14378"/>
                    </a:lnTo>
                    <a:lnTo>
                      <a:pt x="5004" y="14715"/>
                    </a:lnTo>
                    <a:lnTo>
                      <a:pt x="5370" y="14647"/>
                    </a:lnTo>
                    <a:lnTo>
                      <a:pt x="5126" y="14378"/>
                    </a:lnTo>
                    <a:lnTo>
                      <a:pt x="5859" y="14378"/>
                    </a:lnTo>
                    <a:lnTo>
                      <a:pt x="7079" y="15458"/>
                    </a:lnTo>
                    <a:lnTo>
                      <a:pt x="7811" y="17550"/>
                    </a:lnTo>
                    <a:lnTo>
                      <a:pt x="7811" y="18765"/>
                    </a:lnTo>
                    <a:lnTo>
                      <a:pt x="8665" y="20183"/>
                    </a:lnTo>
                    <a:lnTo>
                      <a:pt x="9886" y="21600"/>
                    </a:lnTo>
                    <a:lnTo>
                      <a:pt x="18305" y="20588"/>
                    </a:lnTo>
                    <a:lnTo>
                      <a:pt x="18062" y="20115"/>
                    </a:lnTo>
                    <a:lnTo>
                      <a:pt x="17085" y="19575"/>
                    </a:lnTo>
                    <a:lnTo>
                      <a:pt x="17207" y="18697"/>
                    </a:lnTo>
                    <a:lnTo>
                      <a:pt x="17573" y="18427"/>
                    </a:lnTo>
                    <a:lnTo>
                      <a:pt x="17085" y="17617"/>
                    </a:lnTo>
                    <a:lnTo>
                      <a:pt x="16475" y="14108"/>
                    </a:lnTo>
                    <a:lnTo>
                      <a:pt x="16475" y="13028"/>
                    </a:lnTo>
                    <a:lnTo>
                      <a:pt x="17207" y="10934"/>
                    </a:lnTo>
                    <a:lnTo>
                      <a:pt x="17939" y="9585"/>
                    </a:lnTo>
                    <a:lnTo>
                      <a:pt x="18062" y="8640"/>
                    </a:lnTo>
                    <a:lnTo>
                      <a:pt x="17329" y="7897"/>
                    </a:lnTo>
                    <a:lnTo>
                      <a:pt x="17329" y="7087"/>
                    </a:lnTo>
                    <a:lnTo>
                      <a:pt x="17818" y="6615"/>
                    </a:lnTo>
                    <a:lnTo>
                      <a:pt x="20258" y="5467"/>
                    </a:lnTo>
                    <a:lnTo>
                      <a:pt x="21600" y="3578"/>
                    </a:lnTo>
                    <a:lnTo>
                      <a:pt x="20258" y="2497"/>
                    </a:lnTo>
                    <a:lnTo>
                      <a:pt x="20014" y="1958"/>
                    </a:lnTo>
                    <a:lnTo>
                      <a:pt x="20502" y="1688"/>
                    </a:lnTo>
                    <a:lnTo>
                      <a:pt x="20502" y="1283"/>
                    </a:lnTo>
                    <a:lnTo>
                      <a:pt x="19892" y="0"/>
                    </a:lnTo>
                    <a:lnTo>
                      <a:pt x="0" y="2767"/>
                    </a:lnTo>
                    <a:cubicBezTo>
                      <a:pt x="0" y="2767"/>
                      <a:pt x="0" y="2767"/>
                      <a:pt x="0" y="2767"/>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63" name="Google Shape;763;p48"/>
              <p:cNvSpPr/>
              <p:nvPr/>
            </p:nvSpPr>
            <p:spPr>
              <a:xfrm>
                <a:off x="13875448" y="1403765"/>
                <a:ext cx="466074" cy="1003482"/>
              </a:xfrm>
              <a:custGeom>
                <a:avLst/>
                <a:gdLst/>
                <a:ahLst/>
                <a:cxnLst/>
                <a:rect l="l" t="t" r="r" b="b"/>
                <a:pathLst>
                  <a:path w="21600" h="21600" extrusionOk="0">
                    <a:moveTo>
                      <a:pt x="21335" y="18225"/>
                    </a:moveTo>
                    <a:lnTo>
                      <a:pt x="20539" y="18040"/>
                    </a:lnTo>
                    <a:lnTo>
                      <a:pt x="19613" y="18164"/>
                    </a:lnTo>
                    <a:lnTo>
                      <a:pt x="18552" y="18961"/>
                    </a:lnTo>
                    <a:lnTo>
                      <a:pt x="17360" y="19146"/>
                    </a:lnTo>
                    <a:lnTo>
                      <a:pt x="17625" y="19636"/>
                    </a:lnTo>
                    <a:lnTo>
                      <a:pt x="17360" y="19820"/>
                    </a:lnTo>
                    <a:lnTo>
                      <a:pt x="16962" y="19636"/>
                    </a:lnTo>
                    <a:lnTo>
                      <a:pt x="16564" y="19820"/>
                    </a:lnTo>
                    <a:lnTo>
                      <a:pt x="16432" y="20066"/>
                    </a:lnTo>
                    <a:lnTo>
                      <a:pt x="1987" y="21600"/>
                    </a:lnTo>
                    <a:lnTo>
                      <a:pt x="1723" y="21170"/>
                    </a:lnTo>
                    <a:lnTo>
                      <a:pt x="662" y="20679"/>
                    </a:lnTo>
                    <a:lnTo>
                      <a:pt x="796" y="19882"/>
                    </a:lnTo>
                    <a:lnTo>
                      <a:pt x="1193" y="19636"/>
                    </a:lnTo>
                    <a:lnTo>
                      <a:pt x="662" y="18900"/>
                    </a:lnTo>
                    <a:lnTo>
                      <a:pt x="0" y="15709"/>
                    </a:lnTo>
                    <a:lnTo>
                      <a:pt x="0" y="14727"/>
                    </a:lnTo>
                    <a:lnTo>
                      <a:pt x="796" y="12824"/>
                    </a:lnTo>
                    <a:lnTo>
                      <a:pt x="1590" y="11597"/>
                    </a:lnTo>
                    <a:lnTo>
                      <a:pt x="1723" y="10739"/>
                    </a:lnTo>
                    <a:lnTo>
                      <a:pt x="928" y="10063"/>
                    </a:lnTo>
                    <a:lnTo>
                      <a:pt x="928" y="9327"/>
                    </a:lnTo>
                    <a:lnTo>
                      <a:pt x="1458" y="8898"/>
                    </a:lnTo>
                    <a:lnTo>
                      <a:pt x="4108" y="7854"/>
                    </a:lnTo>
                    <a:lnTo>
                      <a:pt x="5565" y="6136"/>
                    </a:lnTo>
                    <a:lnTo>
                      <a:pt x="4108" y="5154"/>
                    </a:lnTo>
                    <a:lnTo>
                      <a:pt x="3843" y="4664"/>
                    </a:lnTo>
                    <a:lnTo>
                      <a:pt x="4373" y="4418"/>
                    </a:lnTo>
                    <a:lnTo>
                      <a:pt x="4373" y="4050"/>
                    </a:lnTo>
                    <a:lnTo>
                      <a:pt x="3711" y="2884"/>
                    </a:lnTo>
                    <a:lnTo>
                      <a:pt x="4240" y="1411"/>
                    </a:lnTo>
                    <a:lnTo>
                      <a:pt x="3446" y="921"/>
                    </a:lnTo>
                    <a:lnTo>
                      <a:pt x="3711" y="737"/>
                    </a:lnTo>
                    <a:lnTo>
                      <a:pt x="4638" y="737"/>
                    </a:lnTo>
                    <a:lnTo>
                      <a:pt x="5036" y="245"/>
                    </a:lnTo>
                    <a:lnTo>
                      <a:pt x="5831" y="369"/>
                    </a:lnTo>
                    <a:lnTo>
                      <a:pt x="6759" y="307"/>
                    </a:lnTo>
                    <a:lnTo>
                      <a:pt x="7421" y="0"/>
                    </a:lnTo>
                    <a:lnTo>
                      <a:pt x="16962" y="13255"/>
                    </a:lnTo>
                    <a:lnTo>
                      <a:pt x="17094" y="13500"/>
                    </a:lnTo>
                    <a:lnTo>
                      <a:pt x="16962" y="14052"/>
                    </a:lnTo>
                    <a:lnTo>
                      <a:pt x="17094" y="14297"/>
                    </a:lnTo>
                    <a:lnTo>
                      <a:pt x="19479" y="15157"/>
                    </a:lnTo>
                    <a:lnTo>
                      <a:pt x="20010" y="15218"/>
                    </a:lnTo>
                    <a:lnTo>
                      <a:pt x="20275" y="15648"/>
                    </a:lnTo>
                    <a:lnTo>
                      <a:pt x="20275" y="15954"/>
                    </a:lnTo>
                    <a:lnTo>
                      <a:pt x="21600" y="16998"/>
                    </a:lnTo>
                    <a:lnTo>
                      <a:pt x="21335" y="17182"/>
                    </a:lnTo>
                    <a:lnTo>
                      <a:pt x="21335" y="17734"/>
                    </a:lnTo>
                    <a:cubicBezTo>
                      <a:pt x="21335" y="17734"/>
                      <a:pt x="21335" y="18225"/>
                      <a:pt x="21335" y="18225"/>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64" name="Google Shape;764;p48"/>
              <p:cNvSpPr/>
              <p:nvPr/>
            </p:nvSpPr>
            <p:spPr>
              <a:xfrm>
                <a:off x="5676978" y="5220516"/>
                <a:ext cx="2489670" cy="1286550"/>
              </a:xfrm>
              <a:custGeom>
                <a:avLst/>
                <a:gdLst/>
                <a:ahLst/>
                <a:cxnLst/>
                <a:rect l="l" t="t" r="r" b="b"/>
                <a:pathLst>
                  <a:path w="21600" h="21600" extrusionOk="0">
                    <a:moveTo>
                      <a:pt x="21130" y="1053"/>
                    </a:moveTo>
                    <a:lnTo>
                      <a:pt x="2548" y="287"/>
                    </a:lnTo>
                    <a:lnTo>
                      <a:pt x="99" y="0"/>
                    </a:lnTo>
                    <a:lnTo>
                      <a:pt x="0" y="2969"/>
                    </a:lnTo>
                    <a:lnTo>
                      <a:pt x="7546" y="3832"/>
                    </a:lnTo>
                    <a:lnTo>
                      <a:pt x="7349" y="15661"/>
                    </a:lnTo>
                    <a:lnTo>
                      <a:pt x="7621" y="15757"/>
                    </a:lnTo>
                    <a:lnTo>
                      <a:pt x="7769" y="15997"/>
                    </a:lnTo>
                    <a:lnTo>
                      <a:pt x="8140" y="16907"/>
                    </a:lnTo>
                    <a:lnTo>
                      <a:pt x="8313" y="17050"/>
                    </a:lnTo>
                    <a:lnTo>
                      <a:pt x="8833" y="16955"/>
                    </a:lnTo>
                    <a:lnTo>
                      <a:pt x="9006" y="16667"/>
                    </a:lnTo>
                    <a:lnTo>
                      <a:pt x="9303" y="16955"/>
                    </a:lnTo>
                    <a:lnTo>
                      <a:pt x="9377" y="17242"/>
                    </a:lnTo>
                    <a:lnTo>
                      <a:pt x="9353" y="17529"/>
                    </a:lnTo>
                    <a:lnTo>
                      <a:pt x="9501" y="17960"/>
                    </a:lnTo>
                    <a:lnTo>
                      <a:pt x="9575" y="18056"/>
                    </a:lnTo>
                    <a:lnTo>
                      <a:pt x="10268" y="18295"/>
                    </a:lnTo>
                    <a:lnTo>
                      <a:pt x="10515" y="18535"/>
                    </a:lnTo>
                    <a:lnTo>
                      <a:pt x="10664" y="18535"/>
                    </a:lnTo>
                    <a:lnTo>
                      <a:pt x="10713" y="18439"/>
                    </a:lnTo>
                    <a:lnTo>
                      <a:pt x="10911" y="18344"/>
                    </a:lnTo>
                    <a:lnTo>
                      <a:pt x="11085" y="18823"/>
                    </a:lnTo>
                    <a:lnTo>
                      <a:pt x="11357" y="19062"/>
                    </a:lnTo>
                    <a:lnTo>
                      <a:pt x="11530" y="18679"/>
                    </a:lnTo>
                    <a:lnTo>
                      <a:pt x="12198" y="18871"/>
                    </a:lnTo>
                    <a:lnTo>
                      <a:pt x="12198" y="19062"/>
                    </a:lnTo>
                    <a:lnTo>
                      <a:pt x="12495" y="19541"/>
                    </a:lnTo>
                    <a:lnTo>
                      <a:pt x="12594" y="19637"/>
                    </a:lnTo>
                    <a:lnTo>
                      <a:pt x="12594" y="20260"/>
                    </a:lnTo>
                    <a:lnTo>
                      <a:pt x="13089" y="20450"/>
                    </a:lnTo>
                    <a:lnTo>
                      <a:pt x="13188" y="19828"/>
                    </a:lnTo>
                    <a:lnTo>
                      <a:pt x="13386" y="19684"/>
                    </a:lnTo>
                    <a:lnTo>
                      <a:pt x="14004" y="20595"/>
                    </a:lnTo>
                    <a:lnTo>
                      <a:pt x="14103" y="20595"/>
                    </a:lnTo>
                    <a:lnTo>
                      <a:pt x="14375" y="20211"/>
                    </a:lnTo>
                    <a:lnTo>
                      <a:pt x="14598" y="20211"/>
                    </a:lnTo>
                    <a:lnTo>
                      <a:pt x="14623" y="20450"/>
                    </a:lnTo>
                    <a:lnTo>
                      <a:pt x="14573" y="20978"/>
                    </a:lnTo>
                    <a:lnTo>
                      <a:pt x="14672" y="21361"/>
                    </a:lnTo>
                    <a:lnTo>
                      <a:pt x="14845" y="21121"/>
                    </a:lnTo>
                    <a:lnTo>
                      <a:pt x="14821" y="20786"/>
                    </a:lnTo>
                    <a:lnTo>
                      <a:pt x="15019" y="20260"/>
                    </a:lnTo>
                    <a:lnTo>
                      <a:pt x="15266" y="19971"/>
                    </a:lnTo>
                    <a:lnTo>
                      <a:pt x="15365" y="20020"/>
                    </a:lnTo>
                    <a:lnTo>
                      <a:pt x="15390" y="20403"/>
                    </a:lnTo>
                    <a:lnTo>
                      <a:pt x="15687" y="20595"/>
                    </a:lnTo>
                    <a:lnTo>
                      <a:pt x="15810" y="20595"/>
                    </a:lnTo>
                    <a:lnTo>
                      <a:pt x="15909" y="20307"/>
                    </a:lnTo>
                    <a:lnTo>
                      <a:pt x="16107" y="20355"/>
                    </a:lnTo>
                    <a:lnTo>
                      <a:pt x="16157" y="20450"/>
                    </a:lnTo>
                    <a:lnTo>
                      <a:pt x="16157" y="20595"/>
                    </a:lnTo>
                    <a:lnTo>
                      <a:pt x="16404" y="20834"/>
                    </a:lnTo>
                    <a:lnTo>
                      <a:pt x="16800" y="21361"/>
                    </a:lnTo>
                    <a:lnTo>
                      <a:pt x="17221" y="20738"/>
                    </a:lnTo>
                    <a:lnTo>
                      <a:pt x="17369" y="20595"/>
                    </a:lnTo>
                    <a:lnTo>
                      <a:pt x="17938" y="20499"/>
                    </a:lnTo>
                    <a:lnTo>
                      <a:pt x="18408" y="20163"/>
                    </a:lnTo>
                    <a:lnTo>
                      <a:pt x="18581" y="20116"/>
                    </a:lnTo>
                    <a:lnTo>
                      <a:pt x="18804" y="20116"/>
                    </a:lnTo>
                    <a:lnTo>
                      <a:pt x="19373" y="20260"/>
                    </a:lnTo>
                    <a:lnTo>
                      <a:pt x="19744" y="20020"/>
                    </a:lnTo>
                    <a:lnTo>
                      <a:pt x="19819" y="19876"/>
                    </a:lnTo>
                    <a:lnTo>
                      <a:pt x="21080" y="21169"/>
                    </a:lnTo>
                    <a:lnTo>
                      <a:pt x="21303" y="21313"/>
                    </a:lnTo>
                    <a:lnTo>
                      <a:pt x="21402" y="21552"/>
                    </a:lnTo>
                    <a:lnTo>
                      <a:pt x="21526" y="21600"/>
                    </a:lnTo>
                    <a:lnTo>
                      <a:pt x="21600" y="10824"/>
                    </a:lnTo>
                    <a:lnTo>
                      <a:pt x="21155" y="4119"/>
                    </a:lnTo>
                    <a:cubicBezTo>
                      <a:pt x="21155" y="4119"/>
                      <a:pt x="21130" y="1053"/>
                      <a:pt x="21130" y="1053"/>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65" name="Google Shape;765;p48"/>
              <p:cNvSpPr/>
              <p:nvPr/>
            </p:nvSpPr>
            <p:spPr>
              <a:xfrm>
                <a:off x="10798126" y="5752288"/>
                <a:ext cx="1586412" cy="1635336"/>
              </a:xfrm>
              <a:custGeom>
                <a:avLst/>
                <a:gdLst/>
                <a:ahLst/>
                <a:cxnLst/>
                <a:rect l="l" t="t" r="r" b="b"/>
                <a:pathLst>
                  <a:path w="21600" h="21600" extrusionOk="0">
                    <a:moveTo>
                      <a:pt x="0" y="1282"/>
                    </a:moveTo>
                    <a:lnTo>
                      <a:pt x="2914" y="11422"/>
                    </a:lnTo>
                    <a:lnTo>
                      <a:pt x="3186" y="11686"/>
                    </a:lnTo>
                    <a:lnTo>
                      <a:pt x="3419" y="12402"/>
                    </a:lnTo>
                    <a:lnTo>
                      <a:pt x="3574" y="12704"/>
                    </a:lnTo>
                    <a:lnTo>
                      <a:pt x="3924" y="12930"/>
                    </a:lnTo>
                    <a:lnTo>
                      <a:pt x="4196" y="13232"/>
                    </a:lnTo>
                    <a:lnTo>
                      <a:pt x="4040" y="13646"/>
                    </a:lnTo>
                    <a:lnTo>
                      <a:pt x="4390" y="14061"/>
                    </a:lnTo>
                    <a:lnTo>
                      <a:pt x="4351" y="14212"/>
                    </a:lnTo>
                    <a:lnTo>
                      <a:pt x="3963" y="14740"/>
                    </a:lnTo>
                    <a:lnTo>
                      <a:pt x="3963" y="15380"/>
                    </a:lnTo>
                    <a:lnTo>
                      <a:pt x="3730" y="15946"/>
                    </a:lnTo>
                    <a:lnTo>
                      <a:pt x="3768" y="16813"/>
                    </a:lnTo>
                    <a:lnTo>
                      <a:pt x="4273" y="17868"/>
                    </a:lnTo>
                    <a:lnTo>
                      <a:pt x="4196" y="19112"/>
                    </a:lnTo>
                    <a:lnTo>
                      <a:pt x="4701" y="19866"/>
                    </a:lnTo>
                    <a:lnTo>
                      <a:pt x="4778" y="20167"/>
                    </a:lnTo>
                    <a:lnTo>
                      <a:pt x="4817" y="20394"/>
                    </a:lnTo>
                    <a:lnTo>
                      <a:pt x="5206" y="20771"/>
                    </a:lnTo>
                    <a:lnTo>
                      <a:pt x="5167" y="21072"/>
                    </a:lnTo>
                    <a:lnTo>
                      <a:pt x="5439" y="21449"/>
                    </a:lnTo>
                    <a:lnTo>
                      <a:pt x="16783" y="20771"/>
                    </a:lnTo>
                    <a:lnTo>
                      <a:pt x="16938" y="21298"/>
                    </a:lnTo>
                    <a:lnTo>
                      <a:pt x="17093" y="21525"/>
                    </a:lnTo>
                    <a:lnTo>
                      <a:pt x="17715" y="21600"/>
                    </a:lnTo>
                    <a:lnTo>
                      <a:pt x="17832" y="21035"/>
                    </a:lnTo>
                    <a:lnTo>
                      <a:pt x="17482" y="19979"/>
                    </a:lnTo>
                    <a:lnTo>
                      <a:pt x="17521" y="19602"/>
                    </a:lnTo>
                    <a:lnTo>
                      <a:pt x="17637" y="19413"/>
                    </a:lnTo>
                    <a:lnTo>
                      <a:pt x="17948" y="19187"/>
                    </a:lnTo>
                    <a:lnTo>
                      <a:pt x="18764" y="19564"/>
                    </a:lnTo>
                    <a:lnTo>
                      <a:pt x="19502" y="19602"/>
                    </a:lnTo>
                    <a:lnTo>
                      <a:pt x="19852" y="19489"/>
                    </a:lnTo>
                    <a:lnTo>
                      <a:pt x="19735" y="18698"/>
                    </a:lnTo>
                    <a:lnTo>
                      <a:pt x="19580" y="18282"/>
                    </a:lnTo>
                    <a:lnTo>
                      <a:pt x="19580" y="17755"/>
                    </a:lnTo>
                    <a:lnTo>
                      <a:pt x="19658" y="17340"/>
                    </a:lnTo>
                    <a:lnTo>
                      <a:pt x="20240" y="15682"/>
                    </a:lnTo>
                    <a:lnTo>
                      <a:pt x="20357" y="14966"/>
                    </a:lnTo>
                    <a:lnTo>
                      <a:pt x="20629" y="14287"/>
                    </a:lnTo>
                    <a:lnTo>
                      <a:pt x="20978" y="13609"/>
                    </a:lnTo>
                    <a:lnTo>
                      <a:pt x="21328" y="13269"/>
                    </a:lnTo>
                    <a:lnTo>
                      <a:pt x="21522" y="13194"/>
                    </a:lnTo>
                    <a:lnTo>
                      <a:pt x="21600" y="12967"/>
                    </a:lnTo>
                    <a:lnTo>
                      <a:pt x="21289" y="12892"/>
                    </a:lnTo>
                    <a:lnTo>
                      <a:pt x="21289" y="12779"/>
                    </a:lnTo>
                    <a:lnTo>
                      <a:pt x="21095" y="12779"/>
                    </a:lnTo>
                    <a:lnTo>
                      <a:pt x="20512" y="12741"/>
                    </a:lnTo>
                    <a:lnTo>
                      <a:pt x="20357" y="12628"/>
                    </a:lnTo>
                    <a:lnTo>
                      <a:pt x="20201" y="12402"/>
                    </a:lnTo>
                    <a:lnTo>
                      <a:pt x="19968" y="11422"/>
                    </a:lnTo>
                    <a:lnTo>
                      <a:pt x="19463" y="10743"/>
                    </a:lnTo>
                    <a:lnTo>
                      <a:pt x="18841" y="10517"/>
                    </a:lnTo>
                    <a:lnTo>
                      <a:pt x="18531" y="9500"/>
                    </a:lnTo>
                    <a:lnTo>
                      <a:pt x="18142" y="9047"/>
                    </a:lnTo>
                    <a:lnTo>
                      <a:pt x="17948" y="8520"/>
                    </a:lnTo>
                    <a:lnTo>
                      <a:pt x="17598" y="8369"/>
                    </a:lnTo>
                    <a:lnTo>
                      <a:pt x="16899" y="8105"/>
                    </a:lnTo>
                    <a:lnTo>
                      <a:pt x="16472" y="7577"/>
                    </a:lnTo>
                    <a:lnTo>
                      <a:pt x="16006" y="7276"/>
                    </a:lnTo>
                    <a:lnTo>
                      <a:pt x="15967" y="7012"/>
                    </a:lnTo>
                    <a:lnTo>
                      <a:pt x="15734" y="6522"/>
                    </a:lnTo>
                    <a:lnTo>
                      <a:pt x="15578" y="6371"/>
                    </a:lnTo>
                    <a:lnTo>
                      <a:pt x="14918" y="6145"/>
                    </a:lnTo>
                    <a:lnTo>
                      <a:pt x="13636" y="4976"/>
                    </a:lnTo>
                    <a:lnTo>
                      <a:pt x="13053" y="4788"/>
                    </a:lnTo>
                    <a:lnTo>
                      <a:pt x="12898" y="4411"/>
                    </a:lnTo>
                    <a:lnTo>
                      <a:pt x="12354" y="3958"/>
                    </a:lnTo>
                    <a:lnTo>
                      <a:pt x="11965" y="3204"/>
                    </a:lnTo>
                    <a:lnTo>
                      <a:pt x="11577" y="2827"/>
                    </a:lnTo>
                    <a:lnTo>
                      <a:pt x="11422" y="2526"/>
                    </a:lnTo>
                    <a:lnTo>
                      <a:pt x="10605" y="2375"/>
                    </a:lnTo>
                    <a:lnTo>
                      <a:pt x="9518" y="1847"/>
                    </a:lnTo>
                    <a:lnTo>
                      <a:pt x="9168" y="1546"/>
                    </a:lnTo>
                    <a:lnTo>
                      <a:pt x="9557" y="754"/>
                    </a:lnTo>
                    <a:lnTo>
                      <a:pt x="9829" y="528"/>
                    </a:lnTo>
                    <a:lnTo>
                      <a:pt x="10023" y="264"/>
                    </a:lnTo>
                    <a:lnTo>
                      <a:pt x="10062" y="76"/>
                    </a:lnTo>
                    <a:lnTo>
                      <a:pt x="10023" y="0"/>
                    </a:lnTo>
                    <a:lnTo>
                      <a:pt x="4040" y="830"/>
                    </a:lnTo>
                    <a:cubicBezTo>
                      <a:pt x="4040" y="830"/>
                      <a:pt x="0" y="1282"/>
                      <a:pt x="0" y="1282"/>
                    </a:cubicBezTo>
                    <a:close/>
                  </a:path>
                </a:pathLst>
              </a:custGeom>
              <a:solidFill>
                <a:schemeClr val="accent5"/>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66" name="Google Shape;766;p48"/>
              <p:cNvSpPr/>
              <p:nvPr/>
            </p:nvSpPr>
            <p:spPr>
              <a:xfrm>
                <a:off x="11310532" y="3925394"/>
                <a:ext cx="2200176" cy="1263654"/>
              </a:xfrm>
              <a:custGeom>
                <a:avLst/>
                <a:gdLst/>
                <a:ahLst/>
                <a:cxnLst/>
                <a:rect l="l" t="t" r="r" b="b"/>
                <a:pathLst>
                  <a:path w="21600" h="21600" extrusionOk="0">
                    <a:moveTo>
                      <a:pt x="21320" y="15700"/>
                    </a:moveTo>
                    <a:lnTo>
                      <a:pt x="14185" y="18089"/>
                    </a:lnTo>
                    <a:lnTo>
                      <a:pt x="6687" y="20234"/>
                    </a:lnTo>
                    <a:lnTo>
                      <a:pt x="6547" y="20137"/>
                    </a:lnTo>
                    <a:lnTo>
                      <a:pt x="6239" y="20283"/>
                    </a:lnTo>
                    <a:lnTo>
                      <a:pt x="5456" y="20429"/>
                    </a:lnTo>
                    <a:lnTo>
                      <a:pt x="5512" y="20186"/>
                    </a:lnTo>
                    <a:lnTo>
                      <a:pt x="4728" y="20429"/>
                    </a:lnTo>
                    <a:lnTo>
                      <a:pt x="4728" y="20576"/>
                    </a:lnTo>
                    <a:lnTo>
                      <a:pt x="0" y="21600"/>
                    </a:lnTo>
                    <a:lnTo>
                      <a:pt x="196" y="21258"/>
                    </a:lnTo>
                    <a:lnTo>
                      <a:pt x="1203" y="20429"/>
                    </a:lnTo>
                    <a:lnTo>
                      <a:pt x="1315" y="19990"/>
                    </a:lnTo>
                    <a:lnTo>
                      <a:pt x="1874" y="19308"/>
                    </a:lnTo>
                    <a:lnTo>
                      <a:pt x="1903" y="18869"/>
                    </a:lnTo>
                    <a:lnTo>
                      <a:pt x="1986" y="18626"/>
                    </a:lnTo>
                    <a:lnTo>
                      <a:pt x="2266" y="18332"/>
                    </a:lnTo>
                    <a:lnTo>
                      <a:pt x="2294" y="17796"/>
                    </a:lnTo>
                    <a:lnTo>
                      <a:pt x="2574" y="17357"/>
                    </a:lnTo>
                    <a:lnTo>
                      <a:pt x="4029" y="15163"/>
                    </a:lnTo>
                    <a:lnTo>
                      <a:pt x="4113" y="14676"/>
                    </a:lnTo>
                    <a:lnTo>
                      <a:pt x="4225" y="14822"/>
                    </a:lnTo>
                    <a:lnTo>
                      <a:pt x="4113" y="15310"/>
                    </a:lnTo>
                    <a:lnTo>
                      <a:pt x="4561" y="16041"/>
                    </a:lnTo>
                    <a:lnTo>
                      <a:pt x="5176" y="16432"/>
                    </a:lnTo>
                    <a:lnTo>
                      <a:pt x="5456" y="16480"/>
                    </a:lnTo>
                    <a:lnTo>
                      <a:pt x="5792" y="15993"/>
                    </a:lnTo>
                    <a:lnTo>
                      <a:pt x="5820" y="15651"/>
                    </a:lnTo>
                    <a:lnTo>
                      <a:pt x="6043" y="15457"/>
                    </a:lnTo>
                    <a:lnTo>
                      <a:pt x="6267" y="15797"/>
                    </a:lnTo>
                    <a:lnTo>
                      <a:pt x="6407" y="15944"/>
                    </a:lnTo>
                    <a:lnTo>
                      <a:pt x="6631" y="15846"/>
                    </a:lnTo>
                    <a:lnTo>
                      <a:pt x="7330" y="15359"/>
                    </a:lnTo>
                    <a:lnTo>
                      <a:pt x="7442" y="14579"/>
                    </a:lnTo>
                    <a:lnTo>
                      <a:pt x="7526" y="14579"/>
                    </a:lnTo>
                    <a:lnTo>
                      <a:pt x="7694" y="14822"/>
                    </a:lnTo>
                    <a:lnTo>
                      <a:pt x="8254" y="13944"/>
                    </a:lnTo>
                    <a:lnTo>
                      <a:pt x="8450" y="14140"/>
                    </a:lnTo>
                    <a:lnTo>
                      <a:pt x="8925" y="13067"/>
                    </a:lnTo>
                    <a:lnTo>
                      <a:pt x="8814" y="12628"/>
                    </a:lnTo>
                    <a:lnTo>
                      <a:pt x="8841" y="11897"/>
                    </a:lnTo>
                    <a:lnTo>
                      <a:pt x="9317" y="10337"/>
                    </a:lnTo>
                    <a:lnTo>
                      <a:pt x="9933" y="6290"/>
                    </a:lnTo>
                    <a:lnTo>
                      <a:pt x="10044" y="6241"/>
                    </a:lnTo>
                    <a:lnTo>
                      <a:pt x="10380" y="6631"/>
                    </a:lnTo>
                    <a:lnTo>
                      <a:pt x="10436" y="6874"/>
                    </a:lnTo>
                    <a:lnTo>
                      <a:pt x="10604" y="7216"/>
                    </a:lnTo>
                    <a:lnTo>
                      <a:pt x="10968" y="7070"/>
                    </a:lnTo>
                    <a:lnTo>
                      <a:pt x="11220" y="6338"/>
                    </a:lnTo>
                    <a:lnTo>
                      <a:pt x="11444" y="4827"/>
                    </a:lnTo>
                    <a:lnTo>
                      <a:pt x="11639" y="4242"/>
                    </a:lnTo>
                    <a:lnTo>
                      <a:pt x="11975" y="4486"/>
                    </a:lnTo>
                    <a:lnTo>
                      <a:pt x="12199" y="3608"/>
                    </a:lnTo>
                    <a:lnTo>
                      <a:pt x="12423" y="3462"/>
                    </a:lnTo>
                    <a:lnTo>
                      <a:pt x="12619" y="2974"/>
                    </a:lnTo>
                    <a:lnTo>
                      <a:pt x="12786" y="2145"/>
                    </a:lnTo>
                    <a:lnTo>
                      <a:pt x="12926" y="1950"/>
                    </a:lnTo>
                    <a:lnTo>
                      <a:pt x="12954" y="1755"/>
                    </a:lnTo>
                    <a:lnTo>
                      <a:pt x="12842" y="1561"/>
                    </a:lnTo>
                    <a:lnTo>
                      <a:pt x="12898" y="342"/>
                    </a:lnTo>
                    <a:lnTo>
                      <a:pt x="12954" y="147"/>
                    </a:lnTo>
                    <a:lnTo>
                      <a:pt x="13066" y="0"/>
                    </a:lnTo>
                    <a:lnTo>
                      <a:pt x="14353" y="1414"/>
                    </a:lnTo>
                    <a:lnTo>
                      <a:pt x="14549" y="1511"/>
                    </a:lnTo>
                    <a:lnTo>
                      <a:pt x="14605" y="1414"/>
                    </a:lnTo>
                    <a:lnTo>
                      <a:pt x="14745" y="195"/>
                    </a:lnTo>
                    <a:lnTo>
                      <a:pt x="14969" y="195"/>
                    </a:lnTo>
                    <a:lnTo>
                      <a:pt x="15193" y="342"/>
                    </a:lnTo>
                    <a:lnTo>
                      <a:pt x="15473" y="488"/>
                    </a:lnTo>
                    <a:lnTo>
                      <a:pt x="15305" y="975"/>
                    </a:lnTo>
                    <a:lnTo>
                      <a:pt x="15613" y="1561"/>
                    </a:lnTo>
                    <a:lnTo>
                      <a:pt x="16144" y="1561"/>
                    </a:lnTo>
                    <a:lnTo>
                      <a:pt x="16396" y="1999"/>
                    </a:lnTo>
                    <a:lnTo>
                      <a:pt x="16732" y="2243"/>
                    </a:lnTo>
                    <a:lnTo>
                      <a:pt x="16983" y="2780"/>
                    </a:lnTo>
                    <a:lnTo>
                      <a:pt x="16928" y="3072"/>
                    </a:lnTo>
                    <a:lnTo>
                      <a:pt x="16592" y="4144"/>
                    </a:lnTo>
                    <a:lnTo>
                      <a:pt x="16368" y="5119"/>
                    </a:lnTo>
                    <a:lnTo>
                      <a:pt x="16424" y="5802"/>
                    </a:lnTo>
                    <a:lnTo>
                      <a:pt x="16843" y="5851"/>
                    </a:lnTo>
                    <a:lnTo>
                      <a:pt x="17207" y="5461"/>
                    </a:lnTo>
                    <a:lnTo>
                      <a:pt x="17487" y="6046"/>
                    </a:lnTo>
                    <a:lnTo>
                      <a:pt x="17655" y="6193"/>
                    </a:lnTo>
                    <a:lnTo>
                      <a:pt x="17795" y="6241"/>
                    </a:lnTo>
                    <a:lnTo>
                      <a:pt x="18019" y="6582"/>
                    </a:lnTo>
                    <a:lnTo>
                      <a:pt x="18131" y="6631"/>
                    </a:lnTo>
                    <a:lnTo>
                      <a:pt x="18327" y="6436"/>
                    </a:lnTo>
                    <a:lnTo>
                      <a:pt x="18438" y="6485"/>
                    </a:lnTo>
                    <a:lnTo>
                      <a:pt x="19082" y="7070"/>
                    </a:lnTo>
                    <a:lnTo>
                      <a:pt x="19530" y="7314"/>
                    </a:lnTo>
                    <a:lnTo>
                      <a:pt x="19781" y="7801"/>
                    </a:lnTo>
                    <a:lnTo>
                      <a:pt x="19753" y="8045"/>
                    </a:lnTo>
                    <a:lnTo>
                      <a:pt x="19586" y="8289"/>
                    </a:lnTo>
                    <a:lnTo>
                      <a:pt x="19670" y="9069"/>
                    </a:lnTo>
                    <a:lnTo>
                      <a:pt x="19586" y="9215"/>
                    </a:lnTo>
                    <a:lnTo>
                      <a:pt x="19446" y="9362"/>
                    </a:lnTo>
                    <a:lnTo>
                      <a:pt x="19446" y="9459"/>
                    </a:lnTo>
                    <a:lnTo>
                      <a:pt x="19949" y="9850"/>
                    </a:lnTo>
                    <a:lnTo>
                      <a:pt x="20117" y="10483"/>
                    </a:lnTo>
                    <a:lnTo>
                      <a:pt x="20089" y="10727"/>
                    </a:lnTo>
                    <a:lnTo>
                      <a:pt x="20005" y="10922"/>
                    </a:lnTo>
                    <a:lnTo>
                      <a:pt x="19614" y="10775"/>
                    </a:lnTo>
                    <a:lnTo>
                      <a:pt x="19557" y="11068"/>
                    </a:lnTo>
                    <a:lnTo>
                      <a:pt x="19697" y="11361"/>
                    </a:lnTo>
                    <a:lnTo>
                      <a:pt x="19781" y="11312"/>
                    </a:lnTo>
                    <a:lnTo>
                      <a:pt x="19781" y="11556"/>
                    </a:lnTo>
                    <a:lnTo>
                      <a:pt x="19557" y="11702"/>
                    </a:lnTo>
                    <a:lnTo>
                      <a:pt x="19446" y="11702"/>
                    </a:lnTo>
                    <a:lnTo>
                      <a:pt x="19418" y="11848"/>
                    </a:lnTo>
                    <a:lnTo>
                      <a:pt x="19557" y="12044"/>
                    </a:lnTo>
                    <a:lnTo>
                      <a:pt x="19893" y="12092"/>
                    </a:lnTo>
                    <a:lnTo>
                      <a:pt x="20201" y="12287"/>
                    </a:lnTo>
                    <a:lnTo>
                      <a:pt x="20285" y="12580"/>
                    </a:lnTo>
                    <a:lnTo>
                      <a:pt x="19949" y="13164"/>
                    </a:lnTo>
                    <a:lnTo>
                      <a:pt x="19781" y="13164"/>
                    </a:lnTo>
                    <a:lnTo>
                      <a:pt x="19362" y="12921"/>
                    </a:lnTo>
                    <a:lnTo>
                      <a:pt x="19362" y="13213"/>
                    </a:lnTo>
                    <a:lnTo>
                      <a:pt x="19641" y="13457"/>
                    </a:lnTo>
                    <a:lnTo>
                      <a:pt x="19893" y="13847"/>
                    </a:lnTo>
                    <a:lnTo>
                      <a:pt x="20201" y="13652"/>
                    </a:lnTo>
                    <a:lnTo>
                      <a:pt x="20509" y="13262"/>
                    </a:lnTo>
                    <a:lnTo>
                      <a:pt x="20817" y="13262"/>
                    </a:lnTo>
                    <a:lnTo>
                      <a:pt x="21236" y="13262"/>
                    </a:lnTo>
                    <a:lnTo>
                      <a:pt x="21264" y="13360"/>
                    </a:lnTo>
                    <a:lnTo>
                      <a:pt x="21600" y="15066"/>
                    </a:lnTo>
                    <a:lnTo>
                      <a:pt x="21348" y="15457"/>
                    </a:lnTo>
                    <a:lnTo>
                      <a:pt x="21292" y="15457"/>
                    </a:lnTo>
                    <a:cubicBezTo>
                      <a:pt x="21292" y="15457"/>
                      <a:pt x="21320" y="15700"/>
                      <a:pt x="21320" y="15700"/>
                    </a:cubicBezTo>
                    <a:close/>
                  </a:path>
                </a:pathLst>
              </a:custGeom>
              <a:solidFill>
                <a:schemeClr val="accent5"/>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67" name="Google Shape;767;p48"/>
              <p:cNvSpPr/>
              <p:nvPr/>
            </p:nvSpPr>
            <p:spPr>
              <a:xfrm>
                <a:off x="12048740" y="1652496"/>
                <a:ext cx="2182788" cy="1672488"/>
              </a:xfrm>
              <a:custGeom>
                <a:avLst/>
                <a:gdLst/>
                <a:ahLst/>
                <a:cxnLst/>
                <a:rect l="l" t="t" r="r" b="b"/>
                <a:pathLst>
                  <a:path w="21600" h="21600" extrusionOk="0">
                    <a:moveTo>
                      <a:pt x="14005" y="17804"/>
                    </a:moveTo>
                    <a:lnTo>
                      <a:pt x="16348" y="18872"/>
                    </a:lnTo>
                    <a:lnTo>
                      <a:pt x="16518" y="19388"/>
                    </a:lnTo>
                    <a:lnTo>
                      <a:pt x="16348" y="19609"/>
                    </a:lnTo>
                    <a:lnTo>
                      <a:pt x="16235" y="19794"/>
                    </a:lnTo>
                    <a:lnTo>
                      <a:pt x="16179" y="20089"/>
                    </a:lnTo>
                    <a:lnTo>
                      <a:pt x="16207" y="20605"/>
                    </a:lnTo>
                    <a:lnTo>
                      <a:pt x="16038" y="20642"/>
                    </a:lnTo>
                    <a:lnTo>
                      <a:pt x="15925" y="20753"/>
                    </a:lnTo>
                    <a:lnTo>
                      <a:pt x="15727" y="21342"/>
                    </a:lnTo>
                    <a:lnTo>
                      <a:pt x="15727" y="21563"/>
                    </a:lnTo>
                    <a:lnTo>
                      <a:pt x="15783" y="21600"/>
                    </a:lnTo>
                    <a:lnTo>
                      <a:pt x="15896" y="21527"/>
                    </a:lnTo>
                    <a:lnTo>
                      <a:pt x="15953" y="21342"/>
                    </a:lnTo>
                    <a:lnTo>
                      <a:pt x="16320" y="20900"/>
                    </a:lnTo>
                    <a:lnTo>
                      <a:pt x="16546" y="20937"/>
                    </a:lnTo>
                    <a:lnTo>
                      <a:pt x="17054" y="20937"/>
                    </a:lnTo>
                    <a:lnTo>
                      <a:pt x="17224" y="20753"/>
                    </a:lnTo>
                    <a:lnTo>
                      <a:pt x="17703" y="20605"/>
                    </a:lnTo>
                    <a:lnTo>
                      <a:pt x="18099" y="20347"/>
                    </a:lnTo>
                    <a:lnTo>
                      <a:pt x="18381" y="20162"/>
                    </a:lnTo>
                    <a:lnTo>
                      <a:pt x="18692" y="19757"/>
                    </a:lnTo>
                    <a:lnTo>
                      <a:pt x="19991" y="18614"/>
                    </a:lnTo>
                    <a:lnTo>
                      <a:pt x="20329" y="18319"/>
                    </a:lnTo>
                    <a:lnTo>
                      <a:pt x="20612" y="18025"/>
                    </a:lnTo>
                    <a:lnTo>
                      <a:pt x="20838" y="17914"/>
                    </a:lnTo>
                    <a:lnTo>
                      <a:pt x="20979" y="17693"/>
                    </a:lnTo>
                    <a:lnTo>
                      <a:pt x="21261" y="17472"/>
                    </a:lnTo>
                    <a:lnTo>
                      <a:pt x="21430" y="17324"/>
                    </a:lnTo>
                    <a:lnTo>
                      <a:pt x="21572" y="16919"/>
                    </a:lnTo>
                    <a:lnTo>
                      <a:pt x="21600" y="16771"/>
                    </a:lnTo>
                    <a:lnTo>
                      <a:pt x="21544" y="16698"/>
                    </a:lnTo>
                    <a:lnTo>
                      <a:pt x="21261" y="17067"/>
                    </a:lnTo>
                    <a:lnTo>
                      <a:pt x="20979" y="17177"/>
                    </a:lnTo>
                    <a:lnTo>
                      <a:pt x="20640" y="17361"/>
                    </a:lnTo>
                    <a:lnTo>
                      <a:pt x="20442" y="17582"/>
                    </a:lnTo>
                    <a:lnTo>
                      <a:pt x="20329" y="17877"/>
                    </a:lnTo>
                    <a:lnTo>
                      <a:pt x="20019" y="18062"/>
                    </a:lnTo>
                    <a:lnTo>
                      <a:pt x="19962" y="17951"/>
                    </a:lnTo>
                    <a:lnTo>
                      <a:pt x="20075" y="17656"/>
                    </a:lnTo>
                    <a:lnTo>
                      <a:pt x="20301" y="17324"/>
                    </a:lnTo>
                    <a:lnTo>
                      <a:pt x="20555" y="16771"/>
                    </a:lnTo>
                    <a:lnTo>
                      <a:pt x="20471" y="16661"/>
                    </a:lnTo>
                    <a:lnTo>
                      <a:pt x="20245" y="16956"/>
                    </a:lnTo>
                    <a:lnTo>
                      <a:pt x="20103" y="17251"/>
                    </a:lnTo>
                    <a:lnTo>
                      <a:pt x="19906" y="17509"/>
                    </a:lnTo>
                    <a:lnTo>
                      <a:pt x="19172" y="18025"/>
                    </a:lnTo>
                    <a:lnTo>
                      <a:pt x="18240" y="18651"/>
                    </a:lnTo>
                    <a:lnTo>
                      <a:pt x="17478" y="19131"/>
                    </a:lnTo>
                    <a:lnTo>
                      <a:pt x="17195" y="19315"/>
                    </a:lnTo>
                    <a:lnTo>
                      <a:pt x="16913" y="19831"/>
                    </a:lnTo>
                    <a:lnTo>
                      <a:pt x="16743" y="19684"/>
                    </a:lnTo>
                    <a:lnTo>
                      <a:pt x="16687" y="19315"/>
                    </a:lnTo>
                    <a:lnTo>
                      <a:pt x="16800" y="18872"/>
                    </a:lnTo>
                    <a:lnTo>
                      <a:pt x="17054" y="18614"/>
                    </a:lnTo>
                    <a:lnTo>
                      <a:pt x="16772" y="18246"/>
                    </a:lnTo>
                    <a:lnTo>
                      <a:pt x="17195" y="17656"/>
                    </a:lnTo>
                    <a:lnTo>
                      <a:pt x="17224" y="17398"/>
                    </a:lnTo>
                    <a:lnTo>
                      <a:pt x="17026" y="17103"/>
                    </a:lnTo>
                    <a:lnTo>
                      <a:pt x="16687" y="13638"/>
                    </a:lnTo>
                    <a:lnTo>
                      <a:pt x="16574" y="13528"/>
                    </a:lnTo>
                    <a:lnTo>
                      <a:pt x="16602" y="10284"/>
                    </a:lnTo>
                    <a:lnTo>
                      <a:pt x="16320" y="9510"/>
                    </a:lnTo>
                    <a:lnTo>
                      <a:pt x="16122" y="8736"/>
                    </a:lnTo>
                    <a:lnTo>
                      <a:pt x="16122" y="8073"/>
                    </a:lnTo>
                    <a:lnTo>
                      <a:pt x="15953" y="6930"/>
                    </a:lnTo>
                    <a:lnTo>
                      <a:pt x="15671" y="6340"/>
                    </a:lnTo>
                    <a:lnTo>
                      <a:pt x="15501" y="6340"/>
                    </a:lnTo>
                    <a:lnTo>
                      <a:pt x="15558" y="6487"/>
                    </a:lnTo>
                    <a:lnTo>
                      <a:pt x="15473" y="6524"/>
                    </a:lnTo>
                    <a:lnTo>
                      <a:pt x="15388" y="6340"/>
                    </a:lnTo>
                    <a:lnTo>
                      <a:pt x="15445" y="5713"/>
                    </a:lnTo>
                    <a:lnTo>
                      <a:pt x="14993" y="4386"/>
                    </a:lnTo>
                    <a:lnTo>
                      <a:pt x="14965" y="3870"/>
                    </a:lnTo>
                    <a:lnTo>
                      <a:pt x="15134" y="3391"/>
                    </a:lnTo>
                    <a:lnTo>
                      <a:pt x="14993" y="2396"/>
                    </a:lnTo>
                    <a:lnTo>
                      <a:pt x="14597" y="1032"/>
                    </a:lnTo>
                    <a:lnTo>
                      <a:pt x="14569" y="885"/>
                    </a:lnTo>
                    <a:lnTo>
                      <a:pt x="14428" y="664"/>
                    </a:lnTo>
                    <a:lnTo>
                      <a:pt x="14513" y="442"/>
                    </a:lnTo>
                    <a:lnTo>
                      <a:pt x="14315" y="0"/>
                    </a:lnTo>
                    <a:lnTo>
                      <a:pt x="14315" y="0"/>
                    </a:lnTo>
                    <a:lnTo>
                      <a:pt x="10927" y="1106"/>
                    </a:lnTo>
                    <a:lnTo>
                      <a:pt x="10871" y="958"/>
                    </a:lnTo>
                    <a:lnTo>
                      <a:pt x="10729" y="1032"/>
                    </a:lnTo>
                    <a:lnTo>
                      <a:pt x="10475" y="1217"/>
                    </a:lnTo>
                    <a:lnTo>
                      <a:pt x="9656" y="2322"/>
                    </a:lnTo>
                    <a:lnTo>
                      <a:pt x="8838" y="3797"/>
                    </a:lnTo>
                    <a:lnTo>
                      <a:pt x="8696" y="4055"/>
                    </a:lnTo>
                    <a:lnTo>
                      <a:pt x="8781" y="4276"/>
                    </a:lnTo>
                    <a:lnTo>
                      <a:pt x="8640" y="4866"/>
                    </a:lnTo>
                    <a:lnTo>
                      <a:pt x="8471" y="5087"/>
                    </a:lnTo>
                    <a:lnTo>
                      <a:pt x="7623" y="6193"/>
                    </a:lnTo>
                    <a:lnTo>
                      <a:pt x="7539" y="6414"/>
                    </a:lnTo>
                    <a:lnTo>
                      <a:pt x="7652" y="6856"/>
                    </a:lnTo>
                    <a:lnTo>
                      <a:pt x="7736" y="6930"/>
                    </a:lnTo>
                    <a:lnTo>
                      <a:pt x="7962" y="6893"/>
                    </a:lnTo>
                    <a:lnTo>
                      <a:pt x="8132" y="7040"/>
                    </a:lnTo>
                    <a:lnTo>
                      <a:pt x="8160" y="7262"/>
                    </a:lnTo>
                    <a:lnTo>
                      <a:pt x="7990" y="7520"/>
                    </a:lnTo>
                    <a:lnTo>
                      <a:pt x="8075" y="7888"/>
                    </a:lnTo>
                    <a:lnTo>
                      <a:pt x="8273" y="8294"/>
                    </a:lnTo>
                    <a:lnTo>
                      <a:pt x="8216" y="8957"/>
                    </a:lnTo>
                    <a:lnTo>
                      <a:pt x="7680" y="9252"/>
                    </a:lnTo>
                    <a:lnTo>
                      <a:pt x="6889" y="10358"/>
                    </a:lnTo>
                    <a:lnTo>
                      <a:pt x="6296" y="10616"/>
                    </a:lnTo>
                    <a:lnTo>
                      <a:pt x="4941" y="11132"/>
                    </a:lnTo>
                    <a:lnTo>
                      <a:pt x="4489" y="10911"/>
                    </a:lnTo>
                    <a:lnTo>
                      <a:pt x="4066" y="10800"/>
                    </a:lnTo>
                    <a:lnTo>
                      <a:pt x="3360" y="10911"/>
                    </a:lnTo>
                    <a:lnTo>
                      <a:pt x="2626" y="11095"/>
                    </a:lnTo>
                    <a:lnTo>
                      <a:pt x="1835" y="11501"/>
                    </a:lnTo>
                    <a:lnTo>
                      <a:pt x="1468" y="11832"/>
                    </a:lnTo>
                    <a:lnTo>
                      <a:pt x="1327" y="12385"/>
                    </a:lnTo>
                    <a:lnTo>
                      <a:pt x="1327" y="12791"/>
                    </a:lnTo>
                    <a:lnTo>
                      <a:pt x="1863" y="13565"/>
                    </a:lnTo>
                    <a:lnTo>
                      <a:pt x="1948" y="13675"/>
                    </a:lnTo>
                    <a:lnTo>
                      <a:pt x="2005" y="14044"/>
                    </a:lnTo>
                    <a:lnTo>
                      <a:pt x="1920" y="14339"/>
                    </a:lnTo>
                    <a:lnTo>
                      <a:pt x="1722" y="14523"/>
                    </a:lnTo>
                    <a:lnTo>
                      <a:pt x="1524" y="15186"/>
                    </a:lnTo>
                    <a:lnTo>
                      <a:pt x="423" y="16661"/>
                    </a:lnTo>
                    <a:lnTo>
                      <a:pt x="0" y="17067"/>
                    </a:lnTo>
                    <a:lnTo>
                      <a:pt x="197" y="18283"/>
                    </a:lnTo>
                    <a:lnTo>
                      <a:pt x="11774" y="15260"/>
                    </a:lnTo>
                    <a:lnTo>
                      <a:pt x="11972" y="15445"/>
                    </a:lnTo>
                    <a:lnTo>
                      <a:pt x="12056" y="15702"/>
                    </a:lnTo>
                    <a:lnTo>
                      <a:pt x="12141" y="15813"/>
                    </a:lnTo>
                    <a:lnTo>
                      <a:pt x="12226" y="15776"/>
                    </a:lnTo>
                    <a:lnTo>
                      <a:pt x="12339" y="15923"/>
                    </a:lnTo>
                    <a:lnTo>
                      <a:pt x="12508" y="15998"/>
                    </a:lnTo>
                    <a:lnTo>
                      <a:pt x="12875" y="16882"/>
                    </a:lnTo>
                    <a:lnTo>
                      <a:pt x="12960" y="17213"/>
                    </a:lnTo>
                    <a:lnTo>
                      <a:pt x="13073" y="17361"/>
                    </a:lnTo>
                    <a:lnTo>
                      <a:pt x="13101" y="17472"/>
                    </a:lnTo>
                    <a:lnTo>
                      <a:pt x="13779" y="17545"/>
                    </a:lnTo>
                    <a:cubicBezTo>
                      <a:pt x="13779" y="17545"/>
                      <a:pt x="14005" y="17804"/>
                      <a:pt x="14005" y="17804"/>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68" name="Google Shape;768;p48"/>
              <p:cNvSpPr/>
              <p:nvPr/>
            </p:nvSpPr>
            <p:spPr>
              <a:xfrm>
                <a:off x="10332042" y="7198937"/>
                <a:ext cx="2637306" cy="1992708"/>
              </a:xfrm>
              <a:custGeom>
                <a:avLst/>
                <a:gdLst/>
                <a:ahLst/>
                <a:cxnLst/>
                <a:rect l="l" t="t" r="r" b="b"/>
                <a:pathLst>
                  <a:path w="21600" h="21600" extrusionOk="0">
                    <a:moveTo>
                      <a:pt x="6632" y="803"/>
                    </a:moveTo>
                    <a:lnTo>
                      <a:pt x="47" y="1669"/>
                    </a:lnTo>
                    <a:lnTo>
                      <a:pt x="47" y="1823"/>
                    </a:lnTo>
                    <a:lnTo>
                      <a:pt x="70" y="1916"/>
                    </a:lnTo>
                    <a:lnTo>
                      <a:pt x="0" y="2008"/>
                    </a:lnTo>
                    <a:lnTo>
                      <a:pt x="23" y="2287"/>
                    </a:lnTo>
                    <a:lnTo>
                      <a:pt x="210" y="2657"/>
                    </a:lnTo>
                    <a:lnTo>
                      <a:pt x="350" y="2812"/>
                    </a:lnTo>
                    <a:lnTo>
                      <a:pt x="420" y="2812"/>
                    </a:lnTo>
                    <a:lnTo>
                      <a:pt x="607" y="3028"/>
                    </a:lnTo>
                    <a:lnTo>
                      <a:pt x="654" y="3152"/>
                    </a:lnTo>
                    <a:lnTo>
                      <a:pt x="537" y="3523"/>
                    </a:lnTo>
                    <a:lnTo>
                      <a:pt x="537" y="3616"/>
                    </a:lnTo>
                    <a:lnTo>
                      <a:pt x="677" y="3708"/>
                    </a:lnTo>
                    <a:lnTo>
                      <a:pt x="724" y="3801"/>
                    </a:lnTo>
                    <a:lnTo>
                      <a:pt x="724" y="3893"/>
                    </a:lnTo>
                    <a:lnTo>
                      <a:pt x="584" y="4048"/>
                    </a:lnTo>
                    <a:lnTo>
                      <a:pt x="584" y="4295"/>
                    </a:lnTo>
                    <a:lnTo>
                      <a:pt x="654" y="4357"/>
                    </a:lnTo>
                    <a:lnTo>
                      <a:pt x="1027" y="4202"/>
                    </a:lnTo>
                    <a:lnTo>
                      <a:pt x="1144" y="4079"/>
                    </a:lnTo>
                    <a:lnTo>
                      <a:pt x="1284" y="3616"/>
                    </a:lnTo>
                    <a:lnTo>
                      <a:pt x="1331" y="3461"/>
                    </a:lnTo>
                    <a:lnTo>
                      <a:pt x="1494" y="3523"/>
                    </a:lnTo>
                    <a:lnTo>
                      <a:pt x="1635" y="3523"/>
                    </a:lnTo>
                    <a:lnTo>
                      <a:pt x="1705" y="3461"/>
                    </a:lnTo>
                    <a:lnTo>
                      <a:pt x="1821" y="3492"/>
                    </a:lnTo>
                    <a:lnTo>
                      <a:pt x="1798" y="3616"/>
                    </a:lnTo>
                    <a:lnTo>
                      <a:pt x="1541" y="3893"/>
                    </a:lnTo>
                    <a:lnTo>
                      <a:pt x="1588" y="3955"/>
                    </a:lnTo>
                    <a:lnTo>
                      <a:pt x="1798" y="3832"/>
                    </a:lnTo>
                    <a:lnTo>
                      <a:pt x="2102" y="3801"/>
                    </a:lnTo>
                    <a:lnTo>
                      <a:pt x="3292" y="3275"/>
                    </a:lnTo>
                    <a:lnTo>
                      <a:pt x="3456" y="3275"/>
                    </a:lnTo>
                    <a:lnTo>
                      <a:pt x="3456" y="3399"/>
                    </a:lnTo>
                    <a:lnTo>
                      <a:pt x="3246" y="3646"/>
                    </a:lnTo>
                    <a:lnTo>
                      <a:pt x="3339" y="3708"/>
                    </a:lnTo>
                    <a:lnTo>
                      <a:pt x="3853" y="3770"/>
                    </a:lnTo>
                    <a:lnTo>
                      <a:pt x="4343" y="4017"/>
                    </a:lnTo>
                    <a:lnTo>
                      <a:pt x="4880" y="4388"/>
                    </a:lnTo>
                    <a:lnTo>
                      <a:pt x="5021" y="4419"/>
                    </a:lnTo>
                    <a:lnTo>
                      <a:pt x="4997" y="4202"/>
                    </a:lnTo>
                    <a:lnTo>
                      <a:pt x="5114" y="4079"/>
                    </a:lnTo>
                    <a:lnTo>
                      <a:pt x="5231" y="4265"/>
                    </a:lnTo>
                    <a:lnTo>
                      <a:pt x="5534" y="4388"/>
                    </a:lnTo>
                    <a:lnTo>
                      <a:pt x="5604" y="4450"/>
                    </a:lnTo>
                    <a:lnTo>
                      <a:pt x="5628" y="4511"/>
                    </a:lnTo>
                    <a:lnTo>
                      <a:pt x="5511" y="4604"/>
                    </a:lnTo>
                    <a:lnTo>
                      <a:pt x="5558" y="4728"/>
                    </a:lnTo>
                    <a:lnTo>
                      <a:pt x="6211" y="5377"/>
                    </a:lnTo>
                    <a:lnTo>
                      <a:pt x="6258" y="5624"/>
                    </a:lnTo>
                    <a:lnTo>
                      <a:pt x="6235" y="5840"/>
                    </a:lnTo>
                    <a:lnTo>
                      <a:pt x="6188" y="5995"/>
                    </a:lnTo>
                    <a:lnTo>
                      <a:pt x="6095" y="5871"/>
                    </a:lnTo>
                    <a:lnTo>
                      <a:pt x="6048" y="5717"/>
                    </a:lnTo>
                    <a:lnTo>
                      <a:pt x="6001" y="5871"/>
                    </a:lnTo>
                    <a:lnTo>
                      <a:pt x="6025" y="6056"/>
                    </a:lnTo>
                    <a:lnTo>
                      <a:pt x="6165" y="6119"/>
                    </a:lnTo>
                    <a:lnTo>
                      <a:pt x="7075" y="5779"/>
                    </a:lnTo>
                    <a:lnTo>
                      <a:pt x="7122" y="5624"/>
                    </a:lnTo>
                    <a:lnTo>
                      <a:pt x="7449" y="5593"/>
                    </a:lnTo>
                    <a:lnTo>
                      <a:pt x="8196" y="4790"/>
                    </a:lnTo>
                    <a:lnTo>
                      <a:pt x="8687" y="4790"/>
                    </a:lnTo>
                    <a:lnTo>
                      <a:pt x="8687" y="4635"/>
                    </a:lnTo>
                    <a:lnTo>
                      <a:pt x="8617" y="4481"/>
                    </a:lnTo>
                    <a:lnTo>
                      <a:pt x="8757" y="4048"/>
                    </a:lnTo>
                    <a:lnTo>
                      <a:pt x="9551" y="3925"/>
                    </a:lnTo>
                    <a:lnTo>
                      <a:pt x="10742" y="4728"/>
                    </a:lnTo>
                    <a:lnTo>
                      <a:pt x="10765" y="4944"/>
                    </a:lnTo>
                    <a:lnTo>
                      <a:pt x="11068" y="5253"/>
                    </a:lnTo>
                    <a:lnTo>
                      <a:pt x="11325" y="5779"/>
                    </a:lnTo>
                    <a:lnTo>
                      <a:pt x="12073" y="6489"/>
                    </a:lnTo>
                    <a:lnTo>
                      <a:pt x="12166" y="6767"/>
                    </a:lnTo>
                    <a:lnTo>
                      <a:pt x="12376" y="7015"/>
                    </a:lnTo>
                    <a:lnTo>
                      <a:pt x="12936" y="6983"/>
                    </a:lnTo>
                    <a:lnTo>
                      <a:pt x="13380" y="7849"/>
                    </a:lnTo>
                    <a:lnTo>
                      <a:pt x="13497" y="7973"/>
                    </a:lnTo>
                    <a:lnTo>
                      <a:pt x="13450" y="8220"/>
                    </a:lnTo>
                    <a:lnTo>
                      <a:pt x="13637" y="9085"/>
                    </a:lnTo>
                    <a:lnTo>
                      <a:pt x="13567" y="10074"/>
                    </a:lnTo>
                    <a:lnTo>
                      <a:pt x="13380" y="11094"/>
                    </a:lnTo>
                    <a:lnTo>
                      <a:pt x="13403" y="11928"/>
                    </a:lnTo>
                    <a:lnTo>
                      <a:pt x="13497" y="12206"/>
                    </a:lnTo>
                    <a:lnTo>
                      <a:pt x="13941" y="12608"/>
                    </a:lnTo>
                    <a:lnTo>
                      <a:pt x="14081" y="12268"/>
                    </a:lnTo>
                    <a:lnTo>
                      <a:pt x="13941" y="12114"/>
                    </a:lnTo>
                    <a:lnTo>
                      <a:pt x="13824" y="11557"/>
                    </a:lnTo>
                    <a:lnTo>
                      <a:pt x="13847" y="11464"/>
                    </a:lnTo>
                    <a:lnTo>
                      <a:pt x="14104" y="11403"/>
                    </a:lnTo>
                    <a:lnTo>
                      <a:pt x="14291" y="11928"/>
                    </a:lnTo>
                    <a:lnTo>
                      <a:pt x="14408" y="11928"/>
                    </a:lnTo>
                    <a:lnTo>
                      <a:pt x="14454" y="11650"/>
                    </a:lnTo>
                    <a:lnTo>
                      <a:pt x="14525" y="11588"/>
                    </a:lnTo>
                    <a:lnTo>
                      <a:pt x="14641" y="11712"/>
                    </a:lnTo>
                    <a:lnTo>
                      <a:pt x="14618" y="11959"/>
                    </a:lnTo>
                    <a:lnTo>
                      <a:pt x="14501" y="12237"/>
                    </a:lnTo>
                    <a:lnTo>
                      <a:pt x="14384" y="12484"/>
                    </a:lnTo>
                    <a:lnTo>
                      <a:pt x="14221" y="13133"/>
                    </a:lnTo>
                    <a:lnTo>
                      <a:pt x="14081" y="13226"/>
                    </a:lnTo>
                    <a:lnTo>
                      <a:pt x="14081" y="13535"/>
                    </a:lnTo>
                    <a:lnTo>
                      <a:pt x="14244" y="13782"/>
                    </a:lnTo>
                    <a:lnTo>
                      <a:pt x="14501" y="14091"/>
                    </a:lnTo>
                    <a:lnTo>
                      <a:pt x="14898" y="15265"/>
                    </a:lnTo>
                    <a:lnTo>
                      <a:pt x="15529" y="15790"/>
                    </a:lnTo>
                    <a:lnTo>
                      <a:pt x="15599" y="15760"/>
                    </a:lnTo>
                    <a:lnTo>
                      <a:pt x="15622" y="15481"/>
                    </a:lnTo>
                    <a:lnTo>
                      <a:pt x="15809" y="15481"/>
                    </a:lnTo>
                    <a:lnTo>
                      <a:pt x="15949" y="15976"/>
                    </a:lnTo>
                    <a:lnTo>
                      <a:pt x="15972" y="16254"/>
                    </a:lnTo>
                    <a:lnTo>
                      <a:pt x="16182" y="16872"/>
                    </a:lnTo>
                    <a:lnTo>
                      <a:pt x="16439" y="17089"/>
                    </a:lnTo>
                    <a:lnTo>
                      <a:pt x="16719" y="17212"/>
                    </a:lnTo>
                    <a:lnTo>
                      <a:pt x="17186" y="18880"/>
                    </a:lnTo>
                    <a:lnTo>
                      <a:pt x="17303" y="18973"/>
                    </a:lnTo>
                    <a:lnTo>
                      <a:pt x="17934" y="19159"/>
                    </a:lnTo>
                    <a:lnTo>
                      <a:pt x="18191" y="19344"/>
                    </a:lnTo>
                    <a:lnTo>
                      <a:pt x="18891" y="20488"/>
                    </a:lnTo>
                    <a:lnTo>
                      <a:pt x="19195" y="20797"/>
                    </a:lnTo>
                    <a:lnTo>
                      <a:pt x="19312" y="20797"/>
                    </a:lnTo>
                    <a:lnTo>
                      <a:pt x="19498" y="20920"/>
                    </a:lnTo>
                    <a:lnTo>
                      <a:pt x="19545" y="21136"/>
                    </a:lnTo>
                    <a:lnTo>
                      <a:pt x="19405" y="21198"/>
                    </a:lnTo>
                    <a:lnTo>
                      <a:pt x="19288" y="21136"/>
                    </a:lnTo>
                    <a:lnTo>
                      <a:pt x="19218" y="21136"/>
                    </a:lnTo>
                    <a:lnTo>
                      <a:pt x="19125" y="21198"/>
                    </a:lnTo>
                    <a:lnTo>
                      <a:pt x="19101" y="21352"/>
                    </a:lnTo>
                    <a:lnTo>
                      <a:pt x="19195" y="21507"/>
                    </a:lnTo>
                    <a:lnTo>
                      <a:pt x="19545" y="21600"/>
                    </a:lnTo>
                    <a:lnTo>
                      <a:pt x="19732" y="21445"/>
                    </a:lnTo>
                    <a:lnTo>
                      <a:pt x="20012" y="21415"/>
                    </a:lnTo>
                    <a:lnTo>
                      <a:pt x="21039" y="20889"/>
                    </a:lnTo>
                    <a:lnTo>
                      <a:pt x="21273" y="20333"/>
                    </a:lnTo>
                    <a:lnTo>
                      <a:pt x="21296" y="20209"/>
                    </a:lnTo>
                    <a:lnTo>
                      <a:pt x="21156" y="19468"/>
                    </a:lnTo>
                    <a:lnTo>
                      <a:pt x="21180" y="19097"/>
                    </a:lnTo>
                    <a:lnTo>
                      <a:pt x="21390" y="18448"/>
                    </a:lnTo>
                    <a:lnTo>
                      <a:pt x="21600" y="18510"/>
                    </a:lnTo>
                    <a:lnTo>
                      <a:pt x="21343" y="17150"/>
                    </a:lnTo>
                    <a:lnTo>
                      <a:pt x="21413" y="16471"/>
                    </a:lnTo>
                    <a:lnTo>
                      <a:pt x="21366" y="15204"/>
                    </a:lnTo>
                    <a:lnTo>
                      <a:pt x="21156" y="14184"/>
                    </a:lnTo>
                    <a:lnTo>
                      <a:pt x="21016" y="13813"/>
                    </a:lnTo>
                    <a:lnTo>
                      <a:pt x="20292" y="12577"/>
                    </a:lnTo>
                    <a:lnTo>
                      <a:pt x="19849" y="11187"/>
                    </a:lnTo>
                    <a:lnTo>
                      <a:pt x="19288" y="10197"/>
                    </a:lnTo>
                    <a:lnTo>
                      <a:pt x="19312" y="10074"/>
                    </a:lnTo>
                    <a:lnTo>
                      <a:pt x="19265" y="9827"/>
                    </a:lnTo>
                    <a:lnTo>
                      <a:pt x="19078" y="9301"/>
                    </a:lnTo>
                    <a:lnTo>
                      <a:pt x="19078" y="9054"/>
                    </a:lnTo>
                    <a:lnTo>
                      <a:pt x="19265" y="8714"/>
                    </a:lnTo>
                    <a:lnTo>
                      <a:pt x="19265" y="8560"/>
                    </a:lnTo>
                    <a:lnTo>
                      <a:pt x="18541" y="7231"/>
                    </a:lnTo>
                    <a:lnTo>
                      <a:pt x="18121" y="6706"/>
                    </a:lnTo>
                    <a:lnTo>
                      <a:pt x="17840" y="6489"/>
                    </a:lnTo>
                    <a:lnTo>
                      <a:pt x="17770" y="6304"/>
                    </a:lnTo>
                    <a:lnTo>
                      <a:pt x="17303" y="5470"/>
                    </a:lnTo>
                    <a:lnTo>
                      <a:pt x="16673" y="3986"/>
                    </a:lnTo>
                    <a:lnTo>
                      <a:pt x="16509" y="3121"/>
                    </a:lnTo>
                    <a:lnTo>
                      <a:pt x="16112" y="1916"/>
                    </a:lnTo>
                    <a:lnTo>
                      <a:pt x="16112" y="1699"/>
                    </a:lnTo>
                    <a:lnTo>
                      <a:pt x="15949" y="1514"/>
                    </a:lnTo>
                    <a:lnTo>
                      <a:pt x="15855" y="1421"/>
                    </a:lnTo>
                    <a:lnTo>
                      <a:pt x="15785" y="556"/>
                    </a:lnTo>
                    <a:lnTo>
                      <a:pt x="15692" y="247"/>
                    </a:lnTo>
                    <a:lnTo>
                      <a:pt x="15482" y="340"/>
                    </a:lnTo>
                    <a:lnTo>
                      <a:pt x="15038" y="309"/>
                    </a:lnTo>
                    <a:lnTo>
                      <a:pt x="14548" y="0"/>
                    </a:lnTo>
                    <a:lnTo>
                      <a:pt x="14361" y="185"/>
                    </a:lnTo>
                    <a:lnTo>
                      <a:pt x="14291" y="340"/>
                    </a:lnTo>
                    <a:lnTo>
                      <a:pt x="14268" y="649"/>
                    </a:lnTo>
                    <a:lnTo>
                      <a:pt x="14478" y="1514"/>
                    </a:lnTo>
                    <a:lnTo>
                      <a:pt x="14408" y="1978"/>
                    </a:lnTo>
                    <a:lnTo>
                      <a:pt x="14034" y="1916"/>
                    </a:lnTo>
                    <a:lnTo>
                      <a:pt x="13941" y="1730"/>
                    </a:lnTo>
                    <a:lnTo>
                      <a:pt x="13847" y="1298"/>
                    </a:lnTo>
                    <a:lnTo>
                      <a:pt x="7029" y="1854"/>
                    </a:lnTo>
                    <a:lnTo>
                      <a:pt x="6865" y="1545"/>
                    </a:lnTo>
                    <a:lnTo>
                      <a:pt x="6889" y="1298"/>
                    </a:lnTo>
                    <a:lnTo>
                      <a:pt x="6655" y="989"/>
                    </a:lnTo>
                    <a:cubicBezTo>
                      <a:pt x="6655" y="989"/>
                      <a:pt x="6632" y="803"/>
                      <a:pt x="6632" y="803"/>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69" name="Google Shape;769;p48"/>
              <p:cNvSpPr/>
              <p:nvPr/>
            </p:nvSpPr>
            <p:spPr>
              <a:xfrm>
                <a:off x="3664994" y="5023246"/>
                <a:ext cx="2023542" cy="2087046"/>
              </a:xfrm>
              <a:custGeom>
                <a:avLst/>
                <a:gdLst/>
                <a:ahLst/>
                <a:cxnLst/>
                <a:rect l="l" t="t" r="r" b="b"/>
                <a:pathLst>
                  <a:path w="21600" h="21600" extrusionOk="0">
                    <a:moveTo>
                      <a:pt x="3103" y="0"/>
                    </a:moveTo>
                    <a:lnTo>
                      <a:pt x="0" y="21276"/>
                    </a:lnTo>
                    <a:lnTo>
                      <a:pt x="0" y="21305"/>
                    </a:lnTo>
                    <a:lnTo>
                      <a:pt x="2829" y="21600"/>
                    </a:lnTo>
                    <a:lnTo>
                      <a:pt x="3042" y="19948"/>
                    </a:lnTo>
                    <a:lnTo>
                      <a:pt x="8397" y="20597"/>
                    </a:lnTo>
                    <a:lnTo>
                      <a:pt x="8336" y="20538"/>
                    </a:lnTo>
                    <a:lnTo>
                      <a:pt x="8214" y="20243"/>
                    </a:lnTo>
                    <a:lnTo>
                      <a:pt x="8336" y="20007"/>
                    </a:lnTo>
                    <a:lnTo>
                      <a:pt x="8305" y="19948"/>
                    </a:lnTo>
                    <a:lnTo>
                      <a:pt x="8214" y="19830"/>
                    </a:lnTo>
                    <a:lnTo>
                      <a:pt x="8275" y="19770"/>
                    </a:lnTo>
                    <a:lnTo>
                      <a:pt x="19927" y="20833"/>
                    </a:lnTo>
                    <a:lnTo>
                      <a:pt x="21326" y="3836"/>
                    </a:lnTo>
                    <a:lnTo>
                      <a:pt x="21478" y="3836"/>
                    </a:lnTo>
                    <a:lnTo>
                      <a:pt x="21600" y="2007"/>
                    </a:lnTo>
                    <a:cubicBezTo>
                      <a:pt x="21600" y="2007"/>
                      <a:pt x="3103" y="0"/>
                      <a:pt x="3103" y="0"/>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70" name="Google Shape;770;p48"/>
              <p:cNvSpPr/>
              <p:nvPr/>
            </p:nvSpPr>
            <p:spPr>
              <a:xfrm>
                <a:off x="12289021" y="3676661"/>
                <a:ext cx="1325862" cy="634716"/>
              </a:xfrm>
              <a:custGeom>
                <a:avLst/>
                <a:gdLst/>
                <a:ahLst/>
                <a:cxnLst/>
                <a:rect l="l" t="t" r="r" b="b"/>
                <a:pathLst>
                  <a:path w="21600" h="21600" extrusionOk="0">
                    <a:moveTo>
                      <a:pt x="16397" y="0"/>
                    </a:moveTo>
                    <a:lnTo>
                      <a:pt x="12449" y="1453"/>
                    </a:lnTo>
                    <a:lnTo>
                      <a:pt x="0" y="6491"/>
                    </a:lnTo>
                    <a:lnTo>
                      <a:pt x="697" y="12883"/>
                    </a:lnTo>
                    <a:lnTo>
                      <a:pt x="929" y="12011"/>
                    </a:lnTo>
                    <a:lnTo>
                      <a:pt x="1208" y="11719"/>
                    </a:lnTo>
                    <a:lnTo>
                      <a:pt x="2137" y="9493"/>
                    </a:lnTo>
                    <a:lnTo>
                      <a:pt x="2555" y="9298"/>
                    </a:lnTo>
                    <a:lnTo>
                      <a:pt x="2880" y="8137"/>
                    </a:lnTo>
                    <a:lnTo>
                      <a:pt x="3205" y="7845"/>
                    </a:lnTo>
                    <a:lnTo>
                      <a:pt x="3484" y="6587"/>
                    </a:lnTo>
                    <a:lnTo>
                      <a:pt x="3716" y="7168"/>
                    </a:lnTo>
                    <a:lnTo>
                      <a:pt x="4274" y="7459"/>
                    </a:lnTo>
                    <a:lnTo>
                      <a:pt x="4877" y="7071"/>
                    </a:lnTo>
                    <a:lnTo>
                      <a:pt x="5017" y="6200"/>
                    </a:lnTo>
                    <a:lnTo>
                      <a:pt x="6503" y="5134"/>
                    </a:lnTo>
                    <a:lnTo>
                      <a:pt x="6829" y="5522"/>
                    </a:lnTo>
                    <a:lnTo>
                      <a:pt x="7200" y="5522"/>
                    </a:lnTo>
                    <a:lnTo>
                      <a:pt x="7572" y="5231"/>
                    </a:lnTo>
                    <a:lnTo>
                      <a:pt x="7758" y="6296"/>
                    </a:lnTo>
                    <a:lnTo>
                      <a:pt x="7990" y="6392"/>
                    </a:lnTo>
                    <a:lnTo>
                      <a:pt x="8501" y="8621"/>
                    </a:lnTo>
                    <a:lnTo>
                      <a:pt x="8501" y="8621"/>
                    </a:lnTo>
                    <a:lnTo>
                      <a:pt x="8873" y="8621"/>
                    </a:lnTo>
                    <a:lnTo>
                      <a:pt x="9244" y="8912"/>
                    </a:lnTo>
                    <a:lnTo>
                      <a:pt x="9709" y="9201"/>
                    </a:lnTo>
                    <a:lnTo>
                      <a:pt x="9430" y="10170"/>
                    </a:lnTo>
                    <a:lnTo>
                      <a:pt x="9941" y="11333"/>
                    </a:lnTo>
                    <a:lnTo>
                      <a:pt x="10823" y="11333"/>
                    </a:lnTo>
                    <a:lnTo>
                      <a:pt x="11241" y="12204"/>
                    </a:lnTo>
                    <a:lnTo>
                      <a:pt x="11799" y="12688"/>
                    </a:lnTo>
                    <a:lnTo>
                      <a:pt x="12217" y="13755"/>
                    </a:lnTo>
                    <a:lnTo>
                      <a:pt x="12124" y="14336"/>
                    </a:lnTo>
                    <a:lnTo>
                      <a:pt x="11567" y="16466"/>
                    </a:lnTo>
                    <a:lnTo>
                      <a:pt x="11195" y="18403"/>
                    </a:lnTo>
                    <a:lnTo>
                      <a:pt x="11288" y="19760"/>
                    </a:lnTo>
                    <a:lnTo>
                      <a:pt x="11984" y="19856"/>
                    </a:lnTo>
                    <a:lnTo>
                      <a:pt x="12589" y="19082"/>
                    </a:lnTo>
                    <a:lnTo>
                      <a:pt x="13053" y="20244"/>
                    </a:lnTo>
                    <a:lnTo>
                      <a:pt x="13332" y="20535"/>
                    </a:lnTo>
                    <a:lnTo>
                      <a:pt x="13332" y="20147"/>
                    </a:lnTo>
                    <a:lnTo>
                      <a:pt x="13936" y="19856"/>
                    </a:lnTo>
                    <a:lnTo>
                      <a:pt x="14632" y="19952"/>
                    </a:lnTo>
                    <a:lnTo>
                      <a:pt x="15608" y="20631"/>
                    </a:lnTo>
                    <a:lnTo>
                      <a:pt x="16072" y="21116"/>
                    </a:lnTo>
                    <a:lnTo>
                      <a:pt x="16258" y="21019"/>
                    </a:lnTo>
                    <a:lnTo>
                      <a:pt x="16305" y="20631"/>
                    </a:lnTo>
                    <a:lnTo>
                      <a:pt x="16072" y="20147"/>
                    </a:lnTo>
                    <a:lnTo>
                      <a:pt x="15654" y="18694"/>
                    </a:lnTo>
                    <a:lnTo>
                      <a:pt x="15236" y="18500"/>
                    </a:lnTo>
                    <a:lnTo>
                      <a:pt x="15190" y="18307"/>
                    </a:lnTo>
                    <a:lnTo>
                      <a:pt x="15236" y="17919"/>
                    </a:lnTo>
                    <a:lnTo>
                      <a:pt x="15376" y="17919"/>
                    </a:lnTo>
                    <a:lnTo>
                      <a:pt x="15561" y="17434"/>
                    </a:lnTo>
                    <a:lnTo>
                      <a:pt x="15051" y="17047"/>
                    </a:lnTo>
                    <a:lnTo>
                      <a:pt x="14679" y="15789"/>
                    </a:lnTo>
                    <a:lnTo>
                      <a:pt x="14354" y="13656"/>
                    </a:lnTo>
                    <a:lnTo>
                      <a:pt x="14261" y="12787"/>
                    </a:lnTo>
                    <a:lnTo>
                      <a:pt x="14168" y="11526"/>
                    </a:lnTo>
                    <a:lnTo>
                      <a:pt x="14354" y="9396"/>
                    </a:lnTo>
                    <a:lnTo>
                      <a:pt x="14307" y="8717"/>
                    </a:lnTo>
                    <a:lnTo>
                      <a:pt x="14122" y="8330"/>
                    </a:lnTo>
                    <a:lnTo>
                      <a:pt x="14075" y="7749"/>
                    </a:lnTo>
                    <a:lnTo>
                      <a:pt x="14168" y="7264"/>
                    </a:lnTo>
                    <a:lnTo>
                      <a:pt x="14307" y="6780"/>
                    </a:lnTo>
                    <a:lnTo>
                      <a:pt x="14447" y="6006"/>
                    </a:lnTo>
                    <a:lnTo>
                      <a:pt x="15236" y="4746"/>
                    </a:lnTo>
                    <a:lnTo>
                      <a:pt x="15376" y="4359"/>
                    </a:lnTo>
                    <a:lnTo>
                      <a:pt x="15608" y="2713"/>
                    </a:lnTo>
                    <a:lnTo>
                      <a:pt x="16119" y="2809"/>
                    </a:lnTo>
                    <a:lnTo>
                      <a:pt x="16305" y="3390"/>
                    </a:lnTo>
                    <a:lnTo>
                      <a:pt x="15933" y="4746"/>
                    </a:lnTo>
                    <a:lnTo>
                      <a:pt x="15654" y="5715"/>
                    </a:lnTo>
                    <a:lnTo>
                      <a:pt x="15376" y="6491"/>
                    </a:lnTo>
                    <a:lnTo>
                      <a:pt x="15143" y="7556"/>
                    </a:lnTo>
                    <a:lnTo>
                      <a:pt x="15376" y="8621"/>
                    </a:lnTo>
                    <a:lnTo>
                      <a:pt x="15747" y="8912"/>
                    </a:lnTo>
                    <a:lnTo>
                      <a:pt x="15980" y="11235"/>
                    </a:lnTo>
                    <a:lnTo>
                      <a:pt x="15933" y="11623"/>
                    </a:lnTo>
                    <a:lnTo>
                      <a:pt x="15329" y="12399"/>
                    </a:lnTo>
                    <a:lnTo>
                      <a:pt x="15422" y="12883"/>
                    </a:lnTo>
                    <a:lnTo>
                      <a:pt x="15933" y="13271"/>
                    </a:lnTo>
                    <a:lnTo>
                      <a:pt x="16072" y="13755"/>
                    </a:lnTo>
                    <a:lnTo>
                      <a:pt x="15933" y="14820"/>
                    </a:lnTo>
                    <a:lnTo>
                      <a:pt x="16072" y="15401"/>
                    </a:lnTo>
                    <a:lnTo>
                      <a:pt x="16026" y="15982"/>
                    </a:lnTo>
                    <a:lnTo>
                      <a:pt x="16305" y="17338"/>
                    </a:lnTo>
                    <a:lnTo>
                      <a:pt x="16955" y="18307"/>
                    </a:lnTo>
                    <a:lnTo>
                      <a:pt x="17280" y="18307"/>
                    </a:lnTo>
                    <a:lnTo>
                      <a:pt x="17512" y="17919"/>
                    </a:lnTo>
                    <a:lnTo>
                      <a:pt x="17884" y="17919"/>
                    </a:lnTo>
                    <a:lnTo>
                      <a:pt x="18070" y="18114"/>
                    </a:lnTo>
                    <a:lnTo>
                      <a:pt x="17977" y="18887"/>
                    </a:lnTo>
                    <a:lnTo>
                      <a:pt x="18348" y="20244"/>
                    </a:lnTo>
                    <a:lnTo>
                      <a:pt x="18348" y="20728"/>
                    </a:lnTo>
                    <a:lnTo>
                      <a:pt x="18581" y="21504"/>
                    </a:lnTo>
                    <a:lnTo>
                      <a:pt x="19138" y="21405"/>
                    </a:lnTo>
                    <a:lnTo>
                      <a:pt x="19231" y="21600"/>
                    </a:lnTo>
                    <a:lnTo>
                      <a:pt x="19556" y="20631"/>
                    </a:lnTo>
                    <a:lnTo>
                      <a:pt x="21089" y="19567"/>
                    </a:lnTo>
                    <a:lnTo>
                      <a:pt x="21135" y="19082"/>
                    </a:lnTo>
                    <a:lnTo>
                      <a:pt x="21229" y="18307"/>
                    </a:lnTo>
                    <a:lnTo>
                      <a:pt x="21600" y="14239"/>
                    </a:lnTo>
                    <a:lnTo>
                      <a:pt x="21554" y="13852"/>
                    </a:lnTo>
                    <a:lnTo>
                      <a:pt x="18581" y="15208"/>
                    </a:lnTo>
                    <a:cubicBezTo>
                      <a:pt x="18581" y="15208"/>
                      <a:pt x="16397" y="0"/>
                      <a:pt x="16397" y="0"/>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71" name="Google Shape;771;p48"/>
              <p:cNvSpPr/>
              <p:nvPr/>
            </p:nvSpPr>
            <p:spPr>
              <a:xfrm>
                <a:off x="4437944" y="5394915"/>
                <a:ext cx="4041360" cy="3945402"/>
              </a:xfrm>
              <a:custGeom>
                <a:avLst/>
                <a:gdLst/>
                <a:ahLst/>
                <a:cxnLst/>
                <a:rect l="l" t="t" r="r" b="b"/>
                <a:pathLst>
                  <a:path w="21600" h="21600" extrusionOk="0">
                    <a:moveTo>
                      <a:pt x="19894" y="6071"/>
                    </a:moveTo>
                    <a:lnTo>
                      <a:pt x="19818" y="6056"/>
                    </a:lnTo>
                    <a:lnTo>
                      <a:pt x="19757" y="5978"/>
                    </a:lnTo>
                    <a:lnTo>
                      <a:pt x="19620" y="5931"/>
                    </a:lnTo>
                    <a:lnTo>
                      <a:pt x="18843" y="5509"/>
                    </a:lnTo>
                    <a:lnTo>
                      <a:pt x="18797" y="5556"/>
                    </a:lnTo>
                    <a:lnTo>
                      <a:pt x="18569" y="5634"/>
                    </a:lnTo>
                    <a:lnTo>
                      <a:pt x="18218" y="5587"/>
                    </a:lnTo>
                    <a:lnTo>
                      <a:pt x="18081" y="5587"/>
                    </a:lnTo>
                    <a:lnTo>
                      <a:pt x="17975" y="5603"/>
                    </a:lnTo>
                    <a:lnTo>
                      <a:pt x="17685" y="5712"/>
                    </a:lnTo>
                    <a:lnTo>
                      <a:pt x="17335" y="5743"/>
                    </a:lnTo>
                    <a:lnTo>
                      <a:pt x="17243" y="5790"/>
                    </a:lnTo>
                    <a:lnTo>
                      <a:pt x="16985" y="5993"/>
                    </a:lnTo>
                    <a:lnTo>
                      <a:pt x="16741" y="5821"/>
                    </a:lnTo>
                    <a:lnTo>
                      <a:pt x="16588" y="5743"/>
                    </a:lnTo>
                    <a:lnTo>
                      <a:pt x="16588" y="5697"/>
                    </a:lnTo>
                    <a:lnTo>
                      <a:pt x="16558" y="5665"/>
                    </a:lnTo>
                    <a:lnTo>
                      <a:pt x="16436" y="5650"/>
                    </a:lnTo>
                    <a:lnTo>
                      <a:pt x="16375" y="5743"/>
                    </a:lnTo>
                    <a:lnTo>
                      <a:pt x="16299" y="5743"/>
                    </a:lnTo>
                    <a:lnTo>
                      <a:pt x="16116" y="5681"/>
                    </a:lnTo>
                    <a:lnTo>
                      <a:pt x="16101" y="5556"/>
                    </a:lnTo>
                    <a:lnTo>
                      <a:pt x="16040" y="5540"/>
                    </a:lnTo>
                    <a:lnTo>
                      <a:pt x="15888" y="5634"/>
                    </a:lnTo>
                    <a:lnTo>
                      <a:pt x="15766" y="5806"/>
                    </a:lnTo>
                    <a:lnTo>
                      <a:pt x="15781" y="5915"/>
                    </a:lnTo>
                    <a:lnTo>
                      <a:pt x="15674" y="5993"/>
                    </a:lnTo>
                    <a:lnTo>
                      <a:pt x="15614" y="5868"/>
                    </a:lnTo>
                    <a:lnTo>
                      <a:pt x="15644" y="5697"/>
                    </a:lnTo>
                    <a:lnTo>
                      <a:pt x="15629" y="5619"/>
                    </a:lnTo>
                    <a:lnTo>
                      <a:pt x="15492" y="5619"/>
                    </a:lnTo>
                    <a:lnTo>
                      <a:pt x="15324" y="5743"/>
                    </a:lnTo>
                    <a:lnTo>
                      <a:pt x="15263" y="5743"/>
                    </a:lnTo>
                    <a:lnTo>
                      <a:pt x="14882" y="5447"/>
                    </a:lnTo>
                    <a:lnTo>
                      <a:pt x="14760" y="5494"/>
                    </a:lnTo>
                    <a:lnTo>
                      <a:pt x="14700" y="5697"/>
                    </a:lnTo>
                    <a:lnTo>
                      <a:pt x="14395" y="5634"/>
                    </a:lnTo>
                    <a:lnTo>
                      <a:pt x="14395" y="5431"/>
                    </a:lnTo>
                    <a:lnTo>
                      <a:pt x="14334" y="5400"/>
                    </a:lnTo>
                    <a:lnTo>
                      <a:pt x="14151" y="5244"/>
                    </a:lnTo>
                    <a:lnTo>
                      <a:pt x="14151" y="5182"/>
                    </a:lnTo>
                    <a:lnTo>
                      <a:pt x="13740" y="5119"/>
                    </a:lnTo>
                    <a:lnTo>
                      <a:pt x="13633" y="5244"/>
                    </a:lnTo>
                    <a:lnTo>
                      <a:pt x="13466" y="5166"/>
                    </a:lnTo>
                    <a:lnTo>
                      <a:pt x="13359" y="5010"/>
                    </a:lnTo>
                    <a:lnTo>
                      <a:pt x="13237" y="5041"/>
                    </a:lnTo>
                    <a:lnTo>
                      <a:pt x="13207" y="5072"/>
                    </a:lnTo>
                    <a:lnTo>
                      <a:pt x="13115" y="5072"/>
                    </a:lnTo>
                    <a:lnTo>
                      <a:pt x="12963" y="4994"/>
                    </a:lnTo>
                    <a:lnTo>
                      <a:pt x="12537" y="4916"/>
                    </a:lnTo>
                    <a:lnTo>
                      <a:pt x="12491" y="4885"/>
                    </a:lnTo>
                    <a:lnTo>
                      <a:pt x="12399" y="4745"/>
                    </a:lnTo>
                    <a:lnTo>
                      <a:pt x="12415" y="4651"/>
                    </a:lnTo>
                    <a:lnTo>
                      <a:pt x="12369" y="4557"/>
                    </a:lnTo>
                    <a:lnTo>
                      <a:pt x="12186" y="4464"/>
                    </a:lnTo>
                    <a:lnTo>
                      <a:pt x="12080" y="4557"/>
                    </a:lnTo>
                    <a:lnTo>
                      <a:pt x="11760" y="4588"/>
                    </a:lnTo>
                    <a:lnTo>
                      <a:pt x="11653" y="4542"/>
                    </a:lnTo>
                    <a:lnTo>
                      <a:pt x="11425" y="4245"/>
                    </a:lnTo>
                    <a:lnTo>
                      <a:pt x="11333" y="4167"/>
                    </a:lnTo>
                    <a:lnTo>
                      <a:pt x="11166" y="4136"/>
                    </a:lnTo>
                    <a:lnTo>
                      <a:pt x="11287" y="281"/>
                    </a:lnTo>
                    <a:lnTo>
                      <a:pt x="6641" y="0"/>
                    </a:lnTo>
                    <a:lnTo>
                      <a:pt x="6565" y="0"/>
                    </a:lnTo>
                    <a:lnTo>
                      <a:pt x="5865" y="8990"/>
                    </a:lnTo>
                    <a:lnTo>
                      <a:pt x="31" y="8428"/>
                    </a:lnTo>
                    <a:lnTo>
                      <a:pt x="0" y="8459"/>
                    </a:lnTo>
                    <a:lnTo>
                      <a:pt x="46" y="8522"/>
                    </a:lnTo>
                    <a:lnTo>
                      <a:pt x="61" y="8553"/>
                    </a:lnTo>
                    <a:lnTo>
                      <a:pt x="0" y="8678"/>
                    </a:lnTo>
                    <a:lnTo>
                      <a:pt x="61" y="8834"/>
                    </a:lnTo>
                    <a:lnTo>
                      <a:pt x="91" y="8865"/>
                    </a:lnTo>
                    <a:lnTo>
                      <a:pt x="396" y="9068"/>
                    </a:lnTo>
                    <a:lnTo>
                      <a:pt x="472" y="9271"/>
                    </a:lnTo>
                    <a:lnTo>
                      <a:pt x="594" y="9552"/>
                    </a:lnTo>
                    <a:lnTo>
                      <a:pt x="899" y="9754"/>
                    </a:lnTo>
                    <a:lnTo>
                      <a:pt x="1798" y="10863"/>
                    </a:lnTo>
                    <a:lnTo>
                      <a:pt x="2559" y="11487"/>
                    </a:lnTo>
                    <a:lnTo>
                      <a:pt x="2620" y="11596"/>
                    </a:lnTo>
                    <a:lnTo>
                      <a:pt x="2666" y="11737"/>
                    </a:lnTo>
                    <a:lnTo>
                      <a:pt x="2650" y="11908"/>
                    </a:lnTo>
                    <a:lnTo>
                      <a:pt x="2711" y="12002"/>
                    </a:lnTo>
                    <a:lnTo>
                      <a:pt x="2879" y="12283"/>
                    </a:lnTo>
                    <a:lnTo>
                      <a:pt x="2864" y="12923"/>
                    </a:lnTo>
                    <a:lnTo>
                      <a:pt x="2909" y="13110"/>
                    </a:lnTo>
                    <a:lnTo>
                      <a:pt x="3184" y="13562"/>
                    </a:lnTo>
                    <a:lnTo>
                      <a:pt x="4326" y="14421"/>
                    </a:lnTo>
                    <a:lnTo>
                      <a:pt x="5103" y="14920"/>
                    </a:lnTo>
                    <a:lnTo>
                      <a:pt x="5316" y="14952"/>
                    </a:lnTo>
                    <a:lnTo>
                      <a:pt x="5469" y="14874"/>
                    </a:lnTo>
                    <a:lnTo>
                      <a:pt x="5636" y="14655"/>
                    </a:lnTo>
                    <a:lnTo>
                      <a:pt x="5773" y="14546"/>
                    </a:lnTo>
                    <a:lnTo>
                      <a:pt x="6108" y="13765"/>
                    </a:lnTo>
                    <a:lnTo>
                      <a:pt x="6261" y="13516"/>
                    </a:lnTo>
                    <a:lnTo>
                      <a:pt x="6382" y="13453"/>
                    </a:lnTo>
                    <a:lnTo>
                      <a:pt x="6657" y="13531"/>
                    </a:lnTo>
                    <a:lnTo>
                      <a:pt x="6718" y="13516"/>
                    </a:lnTo>
                    <a:lnTo>
                      <a:pt x="6763" y="13391"/>
                    </a:lnTo>
                    <a:lnTo>
                      <a:pt x="6839" y="13297"/>
                    </a:lnTo>
                    <a:lnTo>
                      <a:pt x="6992" y="13360"/>
                    </a:lnTo>
                    <a:lnTo>
                      <a:pt x="7129" y="13453"/>
                    </a:lnTo>
                    <a:lnTo>
                      <a:pt x="7571" y="13516"/>
                    </a:lnTo>
                    <a:lnTo>
                      <a:pt x="7693" y="13578"/>
                    </a:lnTo>
                    <a:lnTo>
                      <a:pt x="7967" y="13656"/>
                    </a:lnTo>
                    <a:lnTo>
                      <a:pt x="8119" y="13594"/>
                    </a:lnTo>
                    <a:lnTo>
                      <a:pt x="8469" y="13797"/>
                    </a:lnTo>
                    <a:lnTo>
                      <a:pt x="8546" y="14000"/>
                    </a:lnTo>
                    <a:lnTo>
                      <a:pt x="8606" y="14031"/>
                    </a:lnTo>
                    <a:lnTo>
                      <a:pt x="8637" y="14109"/>
                    </a:lnTo>
                    <a:lnTo>
                      <a:pt x="8698" y="14124"/>
                    </a:lnTo>
                    <a:lnTo>
                      <a:pt x="8850" y="14218"/>
                    </a:lnTo>
                    <a:lnTo>
                      <a:pt x="9048" y="14499"/>
                    </a:lnTo>
                    <a:lnTo>
                      <a:pt x="9383" y="14795"/>
                    </a:lnTo>
                    <a:lnTo>
                      <a:pt x="9551" y="15061"/>
                    </a:lnTo>
                    <a:lnTo>
                      <a:pt x="9566" y="15186"/>
                    </a:lnTo>
                    <a:lnTo>
                      <a:pt x="10069" y="16419"/>
                    </a:lnTo>
                    <a:lnTo>
                      <a:pt x="10145" y="16668"/>
                    </a:lnTo>
                    <a:lnTo>
                      <a:pt x="10693" y="17308"/>
                    </a:lnTo>
                    <a:lnTo>
                      <a:pt x="10739" y="17464"/>
                    </a:lnTo>
                    <a:lnTo>
                      <a:pt x="11120" y="17886"/>
                    </a:lnTo>
                    <a:lnTo>
                      <a:pt x="11227" y="17948"/>
                    </a:lnTo>
                    <a:lnTo>
                      <a:pt x="11379" y="18135"/>
                    </a:lnTo>
                    <a:lnTo>
                      <a:pt x="11425" y="18245"/>
                    </a:lnTo>
                    <a:lnTo>
                      <a:pt x="11394" y="18666"/>
                    </a:lnTo>
                    <a:lnTo>
                      <a:pt x="11516" y="18822"/>
                    </a:lnTo>
                    <a:lnTo>
                      <a:pt x="11562" y="19290"/>
                    </a:lnTo>
                    <a:lnTo>
                      <a:pt x="11684" y="19446"/>
                    </a:lnTo>
                    <a:lnTo>
                      <a:pt x="12080" y="20227"/>
                    </a:lnTo>
                    <a:lnTo>
                      <a:pt x="12110" y="20445"/>
                    </a:lnTo>
                    <a:lnTo>
                      <a:pt x="12384" y="20476"/>
                    </a:lnTo>
                    <a:lnTo>
                      <a:pt x="12689" y="20664"/>
                    </a:lnTo>
                    <a:lnTo>
                      <a:pt x="13054" y="20789"/>
                    </a:lnTo>
                    <a:lnTo>
                      <a:pt x="13603" y="21147"/>
                    </a:lnTo>
                    <a:lnTo>
                      <a:pt x="14334" y="21210"/>
                    </a:lnTo>
                    <a:lnTo>
                      <a:pt x="14486" y="21225"/>
                    </a:lnTo>
                    <a:lnTo>
                      <a:pt x="14882" y="21506"/>
                    </a:lnTo>
                    <a:lnTo>
                      <a:pt x="15080" y="21600"/>
                    </a:lnTo>
                    <a:lnTo>
                      <a:pt x="15263" y="21366"/>
                    </a:lnTo>
                    <a:lnTo>
                      <a:pt x="15431" y="21413"/>
                    </a:lnTo>
                    <a:lnTo>
                      <a:pt x="15492" y="21350"/>
                    </a:lnTo>
                    <a:lnTo>
                      <a:pt x="15492" y="21241"/>
                    </a:lnTo>
                    <a:lnTo>
                      <a:pt x="15324" y="21179"/>
                    </a:lnTo>
                    <a:lnTo>
                      <a:pt x="15355" y="21116"/>
                    </a:lnTo>
                    <a:lnTo>
                      <a:pt x="15187" y="20913"/>
                    </a:lnTo>
                    <a:lnTo>
                      <a:pt x="14943" y="19977"/>
                    </a:lnTo>
                    <a:lnTo>
                      <a:pt x="14821" y="19603"/>
                    </a:lnTo>
                    <a:lnTo>
                      <a:pt x="15004" y="19040"/>
                    </a:lnTo>
                    <a:lnTo>
                      <a:pt x="14974" y="18853"/>
                    </a:lnTo>
                    <a:lnTo>
                      <a:pt x="14928" y="18822"/>
                    </a:lnTo>
                    <a:lnTo>
                      <a:pt x="14882" y="18806"/>
                    </a:lnTo>
                    <a:lnTo>
                      <a:pt x="14852" y="18775"/>
                    </a:lnTo>
                    <a:lnTo>
                      <a:pt x="14852" y="18728"/>
                    </a:lnTo>
                    <a:lnTo>
                      <a:pt x="14882" y="18697"/>
                    </a:lnTo>
                    <a:lnTo>
                      <a:pt x="15126" y="18541"/>
                    </a:lnTo>
                    <a:lnTo>
                      <a:pt x="15278" y="18026"/>
                    </a:lnTo>
                    <a:lnTo>
                      <a:pt x="15157" y="17979"/>
                    </a:lnTo>
                    <a:lnTo>
                      <a:pt x="15111" y="17730"/>
                    </a:lnTo>
                    <a:lnTo>
                      <a:pt x="15233" y="17574"/>
                    </a:lnTo>
                    <a:lnTo>
                      <a:pt x="15400" y="17698"/>
                    </a:lnTo>
                    <a:lnTo>
                      <a:pt x="15674" y="17496"/>
                    </a:lnTo>
                    <a:lnTo>
                      <a:pt x="15751" y="17230"/>
                    </a:lnTo>
                    <a:lnTo>
                      <a:pt x="15614" y="17121"/>
                    </a:lnTo>
                    <a:lnTo>
                      <a:pt x="15674" y="16996"/>
                    </a:lnTo>
                    <a:lnTo>
                      <a:pt x="15735" y="17027"/>
                    </a:lnTo>
                    <a:lnTo>
                      <a:pt x="15812" y="17043"/>
                    </a:lnTo>
                    <a:lnTo>
                      <a:pt x="15872" y="16965"/>
                    </a:lnTo>
                    <a:lnTo>
                      <a:pt x="15964" y="17012"/>
                    </a:lnTo>
                    <a:lnTo>
                      <a:pt x="16055" y="17012"/>
                    </a:lnTo>
                    <a:lnTo>
                      <a:pt x="16131" y="16980"/>
                    </a:lnTo>
                    <a:lnTo>
                      <a:pt x="16147" y="16918"/>
                    </a:lnTo>
                    <a:lnTo>
                      <a:pt x="16147" y="16699"/>
                    </a:lnTo>
                    <a:lnTo>
                      <a:pt x="16177" y="16637"/>
                    </a:lnTo>
                    <a:lnTo>
                      <a:pt x="16253" y="16621"/>
                    </a:lnTo>
                    <a:lnTo>
                      <a:pt x="16284" y="16653"/>
                    </a:lnTo>
                    <a:lnTo>
                      <a:pt x="16360" y="16668"/>
                    </a:lnTo>
                    <a:lnTo>
                      <a:pt x="16771" y="16559"/>
                    </a:lnTo>
                    <a:lnTo>
                      <a:pt x="16817" y="16543"/>
                    </a:lnTo>
                    <a:lnTo>
                      <a:pt x="16832" y="16465"/>
                    </a:lnTo>
                    <a:lnTo>
                      <a:pt x="16802" y="16419"/>
                    </a:lnTo>
                    <a:lnTo>
                      <a:pt x="16588" y="16294"/>
                    </a:lnTo>
                    <a:lnTo>
                      <a:pt x="16588" y="16200"/>
                    </a:lnTo>
                    <a:lnTo>
                      <a:pt x="16969" y="16091"/>
                    </a:lnTo>
                    <a:lnTo>
                      <a:pt x="17030" y="16013"/>
                    </a:lnTo>
                    <a:lnTo>
                      <a:pt x="17137" y="15982"/>
                    </a:lnTo>
                    <a:lnTo>
                      <a:pt x="17167" y="16013"/>
                    </a:lnTo>
                    <a:lnTo>
                      <a:pt x="17122" y="16060"/>
                    </a:lnTo>
                    <a:lnTo>
                      <a:pt x="17183" y="16169"/>
                    </a:lnTo>
                    <a:lnTo>
                      <a:pt x="17243" y="16169"/>
                    </a:lnTo>
                    <a:lnTo>
                      <a:pt x="17320" y="16107"/>
                    </a:lnTo>
                    <a:lnTo>
                      <a:pt x="17914" y="15919"/>
                    </a:lnTo>
                    <a:lnTo>
                      <a:pt x="18904" y="15264"/>
                    </a:lnTo>
                    <a:lnTo>
                      <a:pt x="18949" y="15014"/>
                    </a:lnTo>
                    <a:lnTo>
                      <a:pt x="19406" y="14608"/>
                    </a:lnTo>
                    <a:lnTo>
                      <a:pt x="19422" y="14546"/>
                    </a:lnTo>
                    <a:lnTo>
                      <a:pt x="19224" y="14265"/>
                    </a:lnTo>
                    <a:lnTo>
                      <a:pt x="19269" y="14046"/>
                    </a:lnTo>
                    <a:lnTo>
                      <a:pt x="19574" y="13922"/>
                    </a:lnTo>
                    <a:lnTo>
                      <a:pt x="19635" y="13922"/>
                    </a:lnTo>
                    <a:lnTo>
                      <a:pt x="19589" y="14171"/>
                    </a:lnTo>
                    <a:lnTo>
                      <a:pt x="19620" y="14249"/>
                    </a:lnTo>
                    <a:lnTo>
                      <a:pt x="19970" y="14202"/>
                    </a:lnTo>
                    <a:lnTo>
                      <a:pt x="20031" y="14296"/>
                    </a:lnTo>
                    <a:lnTo>
                      <a:pt x="20732" y="13984"/>
                    </a:lnTo>
                    <a:lnTo>
                      <a:pt x="21143" y="13937"/>
                    </a:lnTo>
                    <a:lnTo>
                      <a:pt x="21158" y="13922"/>
                    </a:lnTo>
                    <a:lnTo>
                      <a:pt x="21143" y="13875"/>
                    </a:lnTo>
                    <a:lnTo>
                      <a:pt x="21067" y="13797"/>
                    </a:lnTo>
                    <a:lnTo>
                      <a:pt x="21036" y="13672"/>
                    </a:lnTo>
                    <a:lnTo>
                      <a:pt x="21082" y="13609"/>
                    </a:lnTo>
                    <a:lnTo>
                      <a:pt x="21128" y="13484"/>
                    </a:lnTo>
                    <a:lnTo>
                      <a:pt x="21250" y="13360"/>
                    </a:lnTo>
                    <a:lnTo>
                      <a:pt x="21402" y="12923"/>
                    </a:lnTo>
                    <a:lnTo>
                      <a:pt x="21280" y="12735"/>
                    </a:lnTo>
                    <a:lnTo>
                      <a:pt x="21280" y="12595"/>
                    </a:lnTo>
                    <a:lnTo>
                      <a:pt x="21311" y="12501"/>
                    </a:lnTo>
                    <a:lnTo>
                      <a:pt x="21295" y="12376"/>
                    </a:lnTo>
                    <a:lnTo>
                      <a:pt x="21341" y="12127"/>
                    </a:lnTo>
                    <a:lnTo>
                      <a:pt x="21463" y="12033"/>
                    </a:lnTo>
                    <a:lnTo>
                      <a:pt x="21539" y="11846"/>
                    </a:lnTo>
                    <a:lnTo>
                      <a:pt x="21600" y="11487"/>
                    </a:lnTo>
                    <a:lnTo>
                      <a:pt x="21600" y="11268"/>
                    </a:lnTo>
                    <a:lnTo>
                      <a:pt x="21539" y="10956"/>
                    </a:lnTo>
                    <a:lnTo>
                      <a:pt x="21417" y="10738"/>
                    </a:lnTo>
                    <a:lnTo>
                      <a:pt x="21356" y="10675"/>
                    </a:lnTo>
                    <a:lnTo>
                      <a:pt x="21387" y="10566"/>
                    </a:lnTo>
                    <a:lnTo>
                      <a:pt x="21326" y="10488"/>
                    </a:lnTo>
                    <a:lnTo>
                      <a:pt x="21234" y="10301"/>
                    </a:lnTo>
                    <a:lnTo>
                      <a:pt x="21128" y="10207"/>
                    </a:lnTo>
                    <a:lnTo>
                      <a:pt x="21097" y="10145"/>
                    </a:lnTo>
                    <a:lnTo>
                      <a:pt x="21158" y="9926"/>
                    </a:lnTo>
                    <a:lnTo>
                      <a:pt x="21021" y="9645"/>
                    </a:lnTo>
                    <a:lnTo>
                      <a:pt x="20793" y="9427"/>
                    </a:lnTo>
                    <a:lnTo>
                      <a:pt x="20717" y="9302"/>
                    </a:lnTo>
                    <a:lnTo>
                      <a:pt x="20671" y="7304"/>
                    </a:lnTo>
                    <a:lnTo>
                      <a:pt x="20671" y="6243"/>
                    </a:lnTo>
                    <a:lnTo>
                      <a:pt x="20427" y="6181"/>
                    </a:lnTo>
                    <a:lnTo>
                      <a:pt x="20214" y="6274"/>
                    </a:lnTo>
                    <a:lnTo>
                      <a:pt x="20138" y="6259"/>
                    </a:lnTo>
                    <a:cubicBezTo>
                      <a:pt x="20138" y="6259"/>
                      <a:pt x="19894" y="6071"/>
                      <a:pt x="19894" y="6071"/>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72" name="Google Shape;772;p48"/>
              <p:cNvSpPr/>
              <p:nvPr/>
            </p:nvSpPr>
            <p:spPr>
              <a:xfrm>
                <a:off x="5969366" y="4131241"/>
                <a:ext cx="2142234" cy="1149336"/>
              </a:xfrm>
              <a:custGeom>
                <a:avLst/>
                <a:gdLst/>
                <a:ahLst/>
                <a:cxnLst/>
                <a:rect l="l" t="t" r="r" b="b"/>
                <a:pathLst>
                  <a:path w="21600" h="21600" extrusionOk="0">
                    <a:moveTo>
                      <a:pt x="633" y="0"/>
                    </a:moveTo>
                    <a:lnTo>
                      <a:pt x="19385" y="804"/>
                    </a:lnTo>
                    <a:lnTo>
                      <a:pt x="20593" y="2519"/>
                    </a:lnTo>
                    <a:lnTo>
                      <a:pt x="20219" y="3376"/>
                    </a:lnTo>
                    <a:lnTo>
                      <a:pt x="20133" y="4235"/>
                    </a:lnTo>
                    <a:lnTo>
                      <a:pt x="20334" y="4663"/>
                    </a:lnTo>
                    <a:lnTo>
                      <a:pt x="20651" y="4931"/>
                    </a:lnTo>
                    <a:lnTo>
                      <a:pt x="20823" y="6111"/>
                    </a:lnTo>
                    <a:lnTo>
                      <a:pt x="21111" y="6485"/>
                    </a:lnTo>
                    <a:lnTo>
                      <a:pt x="21399" y="6592"/>
                    </a:lnTo>
                    <a:lnTo>
                      <a:pt x="21513" y="6753"/>
                    </a:lnTo>
                    <a:lnTo>
                      <a:pt x="21600" y="21600"/>
                    </a:lnTo>
                    <a:lnTo>
                      <a:pt x="0" y="20743"/>
                    </a:lnTo>
                    <a:cubicBezTo>
                      <a:pt x="0" y="20743"/>
                      <a:pt x="633" y="0"/>
                      <a:pt x="633" y="0"/>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73" name="Google Shape;773;p48"/>
              <p:cNvSpPr/>
              <p:nvPr/>
            </p:nvSpPr>
            <p:spPr>
              <a:xfrm>
                <a:off x="5514862" y="2990504"/>
                <a:ext cx="2385450" cy="1183626"/>
              </a:xfrm>
              <a:custGeom>
                <a:avLst/>
                <a:gdLst/>
                <a:ahLst/>
                <a:cxnLst/>
                <a:rect l="l" t="t" r="r" b="b"/>
                <a:pathLst>
                  <a:path w="21600" h="21600" extrusionOk="0">
                    <a:moveTo>
                      <a:pt x="0" y="13324"/>
                    </a:moveTo>
                    <a:lnTo>
                      <a:pt x="568" y="0"/>
                    </a:lnTo>
                    <a:lnTo>
                      <a:pt x="13884" y="1405"/>
                    </a:lnTo>
                    <a:lnTo>
                      <a:pt x="14245" y="2446"/>
                    </a:lnTo>
                    <a:lnTo>
                      <a:pt x="14684" y="2446"/>
                    </a:lnTo>
                    <a:lnTo>
                      <a:pt x="15019" y="2290"/>
                    </a:lnTo>
                    <a:lnTo>
                      <a:pt x="15277" y="2654"/>
                    </a:lnTo>
                    <a:lnTo>
                      <a:pt x="15484" y="3539"/>
                    </a:lnTo>
                    <a:lnTo>
                      <a:pt x="15819" y="3695"/>
                    </a:lnTo>
                    <a:lnTo>
                      <a:pt x="16181" y="3539"/>
                    </a:lnTo>
                    <a:lnTo>
                      <a:pt x="16516" y="3018"/>
                    </a:lnTo>
                    <a:lnTo>
                      <a:pt x="16955" y="3018"/>
                    </a:lnTo>
                    <a:lnTo>
                      <a:pt x="17213" y="3175"/>
                    </a:lnTo>
                    <a:lnTo>
                      <a:pt x="18271" y="4580"/>
                    </a:lnTo>
                    <a:lnTo>
                      <a:pt x="18787" y="5308"/>
                    </a:lnTo>
                    <a:lnTo>
                      <a:pt x="18787" y="5986"/>
                    </a:lnTo>
                    <a:lnTo>
                      <a:pt x="19148" y="6401"/>
                    </a:lnTo>
                    <a:lnTo>
                      <a:pt x="19148" y="6870"/>
                    </a:lnTo>
                    <a:lnTo>
                      <a:pt x="18994" y="7807"/>
                    </a:lnTo>
                    <a:lnTo>
                      <a:pt x="19252" y="8276"/>
                    </a:lnTo>
                    <a:lnTo>
                      <a:pt x="19406" y="9369"/>
                    </a:lnTo>
                    <a:lnTo>
                      <a:pt x="19690" y="9889"/>
                    </a:lnTo>
                    <a:lnTo>
                      <a:pt x="19587" y="10410"/>
                    </a:lnTo>
                    <a:lnTo>
                      <a:pt x="19690" y="10982"/>
                    </a:lnTo>
                    <a:lnTo>
                      <a:pt x="20026" y="11502"/>
                    </a:lnTo>
                    <a:lnTo>
                      <a:pt x="20129" y="12023"/>
                    </a:lnTo>
                    <a:lnTo>
                      <a:pt x="20026" y="12595"/>
                    </a:lnTo>
                    <a:lnTo>
                      <a:pt x="19949" y="13636"/>
                    </a:lnTo>
                    <a:lnTo>
                      <a:pt x="20284" y="14001"/>
                    </a:lnTo>
                    <a:lnTo>
                      <a:pt x="20387" y="14521"/>
                    </a:lnTo>
                    <a:lnTo>
                      <a:pt x="20207" y="15042"/>
                    </a:lnTo>
                    <a:lnTo>
                      <a:pt x="20284" y="15563"/>
                    </a:lnTo>
                    <a:lnTo>
                      <a:pt x="20465" y="16083"/>
                    </a:lnTo>
                    <a:lnTo>
                      <a:pt x="20387" y="16603"/>
                    </a:lnTo>
                    <a:lnTo>
                      <a:pt x="20465" y="17331"/>
                    </a:lnTo>
                    <a:lnTo>
                      <a:pt x="20568" y="17644"/>
                    </a:lnTo>
                    <a:lnTo>
                      <a:pt x="20748" y="18217"/>
                    </a:lnTo>
                    <a:lnTo>
                      <a:pt x="21007" y="18737"/>
                    </a:lnTo>
                    <a:lnTo>
                      <a:pt x="21084" y="19621"/>
                    </a:lnTo>
                    <a:lnTo>
                      <a:pt x="21445" y="20507"/>
                    </a:lnTo>
                    <a:lnTo>
                      <a:pt x="21600" y="20714"/>
                    </a:lnTo>
                    <a:lnTo>
                      <a:pt x="21523" y="21391"/>
                    </a:lnTo>
                    <a:lnTo>
                      <a:pt x="21574" y="21600"/>
                    </a:lnTo>
                    <a:lnTo>
                      <a:pt x="4748" y="20819"/>
                    </a:lnTo>
                    <a:lnTo>
                      <a:pt x="4955" y="14156"/>
                    </a:lnTo>
                    <a:lnTo>
                      <a:pt x="0" y="13324"/>
                    </a:lnTo>
                    <a:cubicBezTo>
                      <a:pt x="0" y="13324"/>
                      <a:pt x="0" y="13324"/>
                      <a:pt x="0" y="13324"/>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74" name="Google Shape;774;p48"/>
              <p:cNvSpPr/>
              <p:nvPr/>
            </p:nvSpPr>
            <p:spPr>
              <a:xfrm>
                <a:off x="5578550" y="1912665"/>
                <a:ext cx="2023542" cy="1366578"/>
              </a:xfrm>
              <a:custGeom>
                <a:avLst/>
                <a:gdLst/>
                <a:ahLst/>
                <a:cxnLst/>
                <a:rect l="l" t="t" r="r" b="b"/>
                <a:pathLst>
                  <a:path w="21600" h="21600" extrusionOk="0">
                    <a:moveTo>
                      <a:pt x="0" y="17001"/>
                    </a:moveTo>
                    <a:lnTo>
                      <a:pt x="639" y="5591"/>
                    </a:lnTo>
                    <a:lnTo>
                      <a:pt x="974" y="0"/>
                    </a:lnTo>
                    <a:lnTo>
                      <a:pt x="21204" y="1307"/>
                    </a:lnTo>
                    <a:lnTo>
                      <a:pt x="21235" y="1804"/>
                    </a:lnTo>
                    <a:lnTo>
                      <a:pt x="21052" y="2390"/>
                    </a:lnTo>
                    <a:lnTo>
                      <a:pt x="20566" y="3157"/>
                    </a:lnTo>
                    <a:lnTo>
                      <a:pt x="20596" y="3653"/>
                    </a:lnTo>
                    <a:lnTo>
                      <a:pt x="21570" y="5051"/>
                    </a:lnTo>
                    <a:lnTo>
                      <a:pt x="21600" y="15557"/>
                    </a:lnTo>
                    <a:lnTo>
                      <a:pt x="21418" y="15512"/>
                    </a:lnTo>
                    <a:lnTo>
                      <a:pt x="21174" y="15557"/>
                    </a:lnTo>
                    <a:lnTo>
                      <a:pt x="21265" y="15918"/>
                    </a:lnTo>
                    <a:lnTo>
                      <a:pt x="21387" y="16234"/>
                    </a:lnTo>
                    <a:lnTo>
                      <a:pt x="21235" y="16820"/>
                    </a:lnTo>
                    <a:lnTo>
                      <a:pt x="21448" y="17135"/>
                    </a:lnTo>
                    <a:lnTo>
                      <a:pt x="21570" y="17993"/>
                    </a:lnTo>
                    <a:lnTo>
                      <a:pt x="21357" y="18263"/>
                    </a:lnTo>
                    <a:lnTo>
                      <a:pt x="21418" y="18760"/>
                    </a:lnTo>
                    <a:lnTo>
                      <a:pt x="21113" y="19796"/>
                    </a:lnTo>
                    <a:lnTo>
                      <a:pt x="21418" y="20879"/>
                    </a:lnTo>
                    <a:lnTo>
                      <a:pt x="21478" y="21465"/>
                    </a:lnTo>
                    <a:lnTo>
                      <a:pt x="21478" y="21600"/>
                    </a:lnTo>
                    <a:lnTo>
                      <a:pt x="20870" y="20969"/>
                    </a:lnTo>
                    <a:lnTo>
                      <a:pt x="19623" y="19751"/>
                    </a:lnTo>
                    <a:lnTo>
                      <a:pt x="19318" y="19616"/>
                    </a:lnTo>
                    <a:lnTo>
                      <a:pt x="18801" y="19616"/>
                    </a:lnTo>
                    <a:lnTo>
                      <a:pt x="18406" y="20067"/>
                    </a:lnTo>
                    <a:lnTo>
                      <a:pt x="17980" y="20202"/>
                    </a:lnTo>
                    <a:lnTo>
                      <a:pt x="17584" y="20067"/>
                    </a:lnTo>
                    <a:lnTo>
                      <a:pt x="17341" y="19300"/>
                    </a:lnTo>
                    <a:lnTo>
                      <a:pt x="17037" y="18985"/>
                    </a:lnTo>
                    <a:lnTo>
                      <a:pt x="16641" y="19120"/>
                    </a:lnTo>
                    <a:lnTo>
                      <a:pt x="16124" y="19120"/>
                    </a:lnTo>
                    <a:lnTo>
                      <a:pt x="15698" y="18218"/>
                    </a:lnTo>
                    <a:cubicBezTo>
                      <a:pt x="15698" y="18218"/>
                      <a:pt x="0" y="17001"/>
                      <a:pt x="0" y="17001"/>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75" name="Google Shape;775;p48"/>
              <p:cNvSpPr/>
              <p:nvPr/>
            </p:nvSpPr>
            <p:spPr>
              <a:xfrm>
                <a:off x="5665399" y="814813"/>
                <a:ext cx="1899072" cy="1186488"/>
              </a:xfrm>
              <a:custGeom>
                <a:avLst/>
                <a:gdLst/>
                <a:ahLst/>
                <a:cxnLst/>
                <a:rect l="l" t="t" r="r" b="b"/>
                <a:pathLst>
                  <a:path w="21600" h="21600" extrusionOk="0">
                    <a:moveTo>
                      <a:pt x="0" y="20095"/>
                    </a:moveTo>
                    <a:lnTo>
                      <a:pt x="1038" y="0"/>
                    </a:lnTo>
                    <a:lnTo>
                      <a:pt x="6616" y="623"/>
                    </a:lnTo>
                    <a:lnTo>
                      <a:pt x="10573" y="1090"/>
                    </a:lnTo>
                    <a:lnTo>
                      <a:pt x="19881" y="1506"/>
                    </a:lnTo>
                    <a:lnTo>
                      <a:pt x="19914" y="2025"/>
                    </a:lnTo>
                    <a:lnTo>
                      <a:pt x="20205" y="3583"/>
                    </a:lnTo>
                    <a:lnTo>
                      <a:pt x="20108" y="4050"/>
                    </a:lnTo>
                    <a:lnTo>
                      <a:pt x="20011" y="5141"/>
                    </a:lnTo>
                    <a:lnTo>
                      <a:pt x="20043" y="7010"/>
                    </a:lnTo>
                    <a:lnTo>
                      <a:pt x="20303" y="9138"/>
                    </a:lnTo>
                    <a:lnTo>
                      <a:pt x="20660" y="9762"/>
                    </a:lnTo>
                    <a:lnTo>
                      <a:pt x="20887" y="11683"/>
                    </a:lnTo>
                    <a:lnTo>
                      <a:pt x="20951" y="15006"/>
                    </a:lnTo>
                    <a:lnTo>
                      <a:pt x="21081" y="15681"/>
                    </a:lnTo>
                    <a:lnTo>
                      <a:pt x="21081" y="16875"/>
                    </a:lnTo>
                    <a:lnTo>
                      <a:pt x="21113" y="17394"/>
                    </a:lnTo>
                    <a:lnTo>
                      <a:pt x="21600" y="19731"/>
                    </a:lnTo>
                    <a:lnTo>
                      <a:pt x="21535" y="20614"/>
                    </a:lnTo>
                    <a:lnTo>
                      <a:pt x="21568" y="21600"/>
                    </a:lnTo>
                    <a:cubicBezTo>
                      <a:pt x="21568" y="21600"/>
                      <a:pt x="0" y="20095"/>
                      <a:pt x="0" y="20095"/>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76" name="Google Shape;776;p48"/>
              <p:cNvSpPr/>
              <p:nvPr/>
            </p:nvSpPr>
            <p:spPr>
              <a:xfrm>
                <a:off x="2805198" y="403118"/>
                <a:ext cx="2958606" cy="1869804"/>
              </a:xfrm>
              <a:custGeom>
                <a:avLst/>
                <a:gdLst/>
                <a:ahLst/>
                <a:cxnLst/>
                <a:rect l="l" t="t" r="r" b="b"/>
                <a:pathLst>
                  <a:path w="21600" h="21600" extrusionOk="0">
                    <a:moveTo>
                      <a:pt x="20704" y="21600"/>
                    </a:moveTo>
                    <a:lnTo>
                      <a:pt x="7561" y="19065"/>
                    </a:lnTo>
                    <a:lnTo>
                      <a:pt x="7374" y="21172"/>
                    </a:lnTo>
                    <a:lnTo>
                      <a:pt x="7374" y="21205"/>
                    </a:lnTo>
                    <a:lnTo>
                      <a:pt x="7186" y="20909"/>
                    </a:lnTo>
                    <a:lnTo>
                      <a:pt x="7103" y="20415"/>
                    </a:lnTo>
                    <a:lnTo>
                      <a:pt x="6832" y="19954"/>
                    </a:lnTo>
                    <a:lnTo>
                      <a:pt x="6603" y="20250"/>
                    </a:lnTo>
                    <a:lnTo>
                      <a:pt x="6624" y="20579"/>
                    </a:lnTo>
                    <a:lnTo>
                      <a:pt x="6082" y="20579"/>
                    </a:lnTo>
                    <a:lnTo>
                      <a:pt x="5999" y="20645"/>
                    </a:lnTo>
                    <a:lnTo>
                      <a:pt x="5770" y="20448"/>
                    </a:lnTo>
                    <a:lnTo>
                      <a:pt x="5270" y="20415"/>
                    </a:lnTo>
                    <a:lnTo>
                      <a:pt x="5166" y="20250"/>
                    </a:lnTo>
                    <a:lnTo>
                      <a:pt x="5020" y="20283"/>
                    </a:lnTo>
                    <a:lnTo>
                      <a:pt x="4853" y="20547"/>
                    </a:lnTo>
                    <a:lnTo>
                      <a:pt x="4666" y="20514"/>
                    </a:lnTo>
                    <a:lnTo>
                      <a:pt x="4249" y="20250"/>
                    </a:lnTo>
                    <a:lnTo>
                      <a:pt x="4145" y="20382"/>
                    </a:lnTo>
                    <a:lnTo>
                      <a:pt x="4020" y="20777"/>
                    </a:lnTo>
                    <a:lnTo>
                      <a:pt x="3749" y="20547"/>
                    </a:lnTo>
                    <a:lnTo>
                      <a:pt x="3624" y="20086"/>
                    </a:lnTo>
                    <a:lnTo>
                      <a:pt x="3624" y="19921"/>
                    </a:lnTo>
                    <a:lnTo>
                      <a:pt x="3687" y="19361"/>
                    </a:lnTo>
                    <a:lnTo>
                      <a:pt x="3645" y="19098"/>
                    </a:lnTo>
                    <a:lnTo>
                      <a:pt x="3458" y="18703"/>
                    </a:lnTo>
                    <a:lnTo>
                      <a:pt x="3229" y="18703"/>
                    </a:lnTo>
                    <a:lnTo>
                      <a:pt x="3020" y="18176"/>
                    </a:lnTo>
                    <a:lnTo>
                      <a:pt x="3145" y="17813"/>
                    </a:lnTo>
                    <a:lnTo>
                      <a:pt x="3145" y="17550"/>
                    </a:lnTo>
                    <a:lnTo>
                      <a:pt x="2937" y="17089"/>
                    </a:lnTo>
                    <a:lnTo>
                      <a:pt x="2812" y="16529"/>
                    </a:lnTo>
                    <a:lnTo>
                      <a:pt x="2812" y="15673"/>
                    </a:lnTo>
                    <a:lnTo>
                      <a:pt x="2874" y="15146"/>
                    </a:lnTo>
                    <a:lnTo>
                      <a:pt x="2770" y="15015"/>
                    </a:lnTo>
                    <a:lnTo>
                      <a:pt x="2708" y="14916"/>
                    </a:lnTo>
                    <a:lnTo>
                      <a:pt x="2625" y="14620"/>
                    </a:lnTo>
                    <a:lnTo>
                      <a:pt x="2562" y="14554"/>
                    </a:lnTo>
                    <a:lnTo>
                      <a:pt x="2479" y="14620"/>
                    </a:lnTo>
                    <a:lnTo>
                      <a:pt x="1895" y="15344"/>
                    </a:lnTo>
                    <a:lnTo>
                      <a:pt x="1791" y="15410"/>
                    </a:lnTo>
                    <a:lnTo>
                      <a:pt x="1416" y="14817"/>
                    </a:lnTo>
                    <a:lnTo>
                      <a:pt x="1520" y="14488"/>
                    </a:lnTo>
                    <a:lnTo>
                      <a:pt x="1500" y="14225"/>
                    </a:lnTo>
                    <a:lnTo>
                      <a:pt x="1500" y="13862"/>
                    </a:lnTo>
                    <a:lnTo>
                      <a:pt x="1812" y="13533"/>
                    </a:lnTo>
                    <a:lnTo>
                      <a:pt x="1833" y="13171"/>
                    </a:lnTo>
                    <a:lnTo>
                      <a:pt x="1791" y="13105"/>
                    </a:lnTo>
                    <a:lnTo>
                      <a:pt x="1812" y="12447"/>
                    </a:lnTo>
                    <a:lnTo>
                      <a:pt x="1958" y="12249"/>
                    </a:lnTo>
                    <a:lnTo>
                      <a:pt x="1937" y="12018"/>
                    </a:lnTo>
                    <a:lnTo>
                      <a:pt x="2354" y="10668"/>
                    </a:lnTo>
                    <a:lnTo>
                      <a:pt x="2229" y="10438"/>
                    </a:lnTo>
                    <a:lnTo>
                      <a:pt x="1833" y="10339"/>
                    </a:lnTo>
                    <a:lnTo>
                      <a:pt x="1812" y="10010"/>
                    </a:lnTo>
                    <a:lnTo>
                      <a:pt x="1520" y="9977"/>
                    </a:lnTo>
                    <a:lnTo>
                      <a:pt x="1375" y="9450"/>
                    </a:lnTo>
                    <a:lnTo>
                      <a:pt x="1312" y="8923"/>
                    </a:lnTo>
                    <a:lnTo>
                      <a:pt x="1000" y="7804"/>
                    </a:lnTo>
                    <a:lnTo>
                      <a:pt x="542" y="7112"/>
                    </a:lnTo>
                    <a:lnTo>
                      <a:pt x="333" y="6651"/>
                    </a:lnTo>
                    <a:lnTo>
                      <a:pt x="208" y="6421"/>
                    </a:lnTo>
                    <a:lnTo>
                      <a:pt x="312" y="6223"/>
                    </a:lnTo>
                    <a:lnTo>
                      <a:pt x="396" y="5795"/>
                    </a:lnTo>
                    <a:lnTo>
                      <a:pt x="312" y="5104"/>
                    </a:lnTo>
                    <a:lnTo>
                      <a:pt x="0" y="4017"/>
                    </a:lnTo>
                    <a:lnTo>
                      <a:pt x="458" y="0"/>
                    </a:lnTo>
                    <a:lnTo>
                      <a:pt x="2437" y="527"/>
                    </a:lnTo>
                    <a:lnTo>
                      <a:pt x="7728" y="1943"/>
                    </a:lnTo>
                    <a:lnTo>
                      <a:pt x="13143" y="3392"/>
                    </a:lnTo>
                    <a:lnTo>
                      <a:pt x="21600" y="4774"/>
                    </a:lnTo>
                    <a:lnTo>
                      <a:pt x="20933" y="17517"/>
                    </a:lnTo>
                    <a:cubicBezTo>
                      <a:pt x="20933" y="17517"/>
                      <a:pt x="20704" y="21600"/>
                      <a:pt x="20704" y="21600"/>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77" name="Google Shape;777;p48"/>
              <p:cNvSpPr/>
              <p:nvPr/>
            </p:nvSpPr>
            <p:spPr>
              <a:xfrm>
                <a:off x="3621571" y="2044179"/>
                <a:ext cx="2014902" cy="1672488"/>
              </a:xfrm>
              <a:custGeom>
                <a:avLst/>
                <a:gdLst/>
                <a:ahLst/>
                <a:cxnLst/>
                <a:rect l="l" t="t" r="r" b="b"/>
                <a:pathLst>
                  <a:path w="21600" h="21600" extrusionOk="0">
                    <a:moveTo>
                      <a:pt x="20286" y="21600"/>
                    </a:moveTo>
                    <a:lnTo>
                      <a:pt x="20958" y="12164"/>
                    </a:lnTo>
                    <a:lnTo>
                      <a:pt x="21600" y="2838"/>
                    </a:lnTo>
                    <a:lnTo>
                      <a:pt x="2322" y="0"/>
                    </a:lnTo>
                    <a:lnTo>
                      <a:pt x="2047" y="2359"/>
                    </a:lnTo>
                    <a:lnTo>
                      <a:pt x="641" y="14044"/>
                    </a:lnTo>
                    <a:lnTo>
                      <a:pt x="611" y="14044"/>
                    </a:lnTo>
                    <a:lnTo>
                      <a:pt x="0" y="18614"/>
                    </a:lnTo>
                    <a:lnTo>
                      <a:pt x="5744" y="19684"/>
                    </a:lnTo>
                    <a:lnTo>
                      <a:pt x="20286" y="21600"/>
                    </a:lnTo>
                    <a:cubicBezTo>
                      <a:pt x="20286" y="21600"/>
                      <a:pt x="20286" y="21600"/>
                      <a:pt x="20286" y="21600"/>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78" name="Google Shape;778;p48"/>
              <p:cNvSpPr/>
              <p:nvPr/>
            </p:nvSpPr>
            <p:spPr>
              <a:xfrm>
                <a:off x="3957384" y="3568020"/>
                <a:ext cx="2101734" cy="1661094"/>
              </a:xfrm>
              <a:custGeom>
                <a:avLst/>
                <a:gdLst/>
                <a:ahLst/>
                <a:cxnLst/>
                <a:rect l="l" t="t" r="r" b="b"/>
                <a:pathLst>
                  <a:path w="21600" h="21600" extrusionOk="0">
                    <a:moveTo>
                      <a:pt x="0" y="18858"/>
                    </a:moveTo>
                    <a:lnTo>
                      <a:pt x="2022" y="0"/>
                    </a:lnTo>
                    <a:lnTo>
                      <a:pt x="15973" y="1926"/>
                    </a:lnTo>
                    <a:lnTo>
                      <a:pt x="21600" y="2519"/>
                    </a:lnTo>
                    <a:lnTo>
                      <a:pt x="21366" y="7262"/>
                    </a:lnTo>
                    <a:lnTo>
                      <a:pt x="20721" y="21600"/>
                    </a:lnTo>
                    <a:lnTo>
                      <a:pt x="17819" y="21378"/>
                    </a:lnTo>
                    <a:cubicBezTo>
                      <a:pt x="17819" y="21378"/>
                      <a:pt x="0" y="18858"/>
                      <a:pt x="0" y="18858"/>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79" name="Google Shape;779;p48"/>
              <p:cNvSpPr/>
              <p:nvPr/>
            </p:nvSpPr>
            <p:spPr>
              <a:xfrm>
                <a:off x="2521494" y="2990504"/>
                <a:ext cx="1632744" cy="2029860"/>
              </a:xfrm>
              <a:custGeom>
                <a:avLst/>
                <a:gdLst/>
                <a:ahLst/>
                <a:cxnLst/>
                <a:rect l="l" t="t" r="r" b="b"/>
                <a:pathLst>
                  <a:path w="21600" h="21600" extrusionOk="0">
                    <a:moveTo>
                      <a:pt x="18995" y="21600"/>
                    </a:moveTo>
                    <a:lnTo>
                      <a:pt x="21600" y="6159"/>
                    </a:lnTo>
                    <a:lnTo>
                      <a:pt x="14501" y="5279"/>
                    </a:lnTo>
                    <a:lnTo>
                      <a:pt x="15256" y="1517"/>
                    </a:lnTo>
                    <a:lnTo>
                      <a:pt x="4645" y="0"/>
                    </a:lnTo>
                    <a:lnTo>
                      <a:pt x="0" y="19204"/>
                    </a:lnTo>
                    <a:lnTo>
                      <a:pt x="0" y="19204"/>
                    </a:lnTo>
                    <a:cubicBezTo>
                      <a:pt x="0" y="19204"/>
                      <a:pt x="18995" y="21600"/>
                      <a:pt x="18995" y="21600"/>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80" name="Google Shape;780;p48"/>
              <p:cNvSpPr/>
              <p:nvPr/>
            </p:nvSpPr>
            <p:spPr>
              <a:xfrm>
                <a:off x="2075673" y="348797"/>
                <a:ext cx="1728270" cy="2781810"/>
              </a:xfrm>
              <a:custGeom>
                <a:avLst/>
                <a:gdLst/>
                <a:ahLst/>
                <a:cxnLst/>
                <a:rect l="l" t="t" r="r" b="b"/>
                <a:pathLst>
                  <a:path w="21600" h="21600" extrusionOk="0">
                    <a:moveTo>
                      <a:pt x="6879" y="0"/>
                    </a:moveTo>
                    <a:lnTo>
                      <a:pt x="9766" y="354"/>
                    </a:lnTo>
                    <a:lnTo>
                      <a:pt x="8982" y="3054"/>
                    </a:lnTo>
                    <a:lnTo>
                      <a:pt x="9517" y="3784"/>
                    </a:lnTo>
                    <a:lnTo>
                      <a:pt x="9659" y="4249"/>
                    </a:lnTo>
                    <a:lnTo>
                      <a:pt x="9517" y="4537"/>
                    </a:lnTo>
                    <a:lnTo>
                      <a:pt x="9339" y="4670"/>
                    </a:lnTo>
                    <a:lnTo>
                      <a:pt x="9553" y="4825"/>
                    </a:lnTo>
                    <a:lnTo>
                      <a:pt x="9909" y="5134"/>
                    </a:lnTo>
                    <a:lnTo>
                      <a:pt x="10693" y="5599"/>
                    </a:lnTo>
                    <a:lnTo>
                      <a:pt x="11228" y="6351"/>
                    </a:lnTo>
                    <a:lnTo>
                      <a:pt x="11335" y="6706"/>
                    </a:lnTo>
                    <a:lnTo>
                      <a:pt x="11584" y="7060"/>
                    </a:lnTo>
                    <a:lnTo>
                      <a:pt x="12083" y="7082"/>
                    </a:lnTo>
                    <a:lnTo>
                      <a:pt x="12119" y="7303"/>
                    </a:lnTo>
                    <a:lnTo>
                      <a:pt x="12796" y="7370"/>
                    </a:lnTo>
                    <a:lnTo>
                      <a:pt x="13010" y="7525"/>
                    </a:lnTo>
                    <a:lnTo>
                      <a:pt x="12297" y="8432"/>
                    </a:lnTo>
                    <a:lnTo>
                      <a:pt x="12333" y="8587"/>
                    </a:lnTo>
                    <a:lnTo>
                      <a:pt x="12083" y="8720"/>
                    </a:lnTo>
                    <a:lnTo>
                      <a:pt x="12048" y="9162"/>
                    </a:lnTo>
                    <a:lnTo>
                      <a:pt x="12119" y="9207"/>
                    </a:lnTo>
                    <a:lnTo>
                      <a:pt x="12083" y="9450"/>
                    </a:lnTo>
                    <a:lnTo>
                      <a:pt x="11549" y="9671"/>
                    </a:lnTo>
                    <a:lnTo>
                      <a:pt x="11549" y="9915"/>
                    </a:lnTo>
                    <a:lnTo>
                      <a:pt x="11584" y="10092"/>
                    </a:lnTo>
                    <a:lnTo>
                      <a:pt x="11406" y="10313"/>
                    </a:lnTo>
                    <a:lnTo>
                      <a:pt x="12048" y="10712"/>
                    </a:lnTo>
                    <a:lnTo>
                      <a:pt x="12226" y="10667"/>
                    </a:lnTo>
                    <a:lnTo>
                      <a:pt x="13224" y="10180"/>
                    </a:lnTo>
                    <a:lnTo>
                      <a:pt x="13366" y="10136"/>
                    </a:lnTo>
                    <a:lnTo>
                      <a:pt x="13473" y="10180"/>
                    </a:lnTo>
                    <a:lnTo>
                      <a:pt x="13616" y="10380"/>
                    </a:lnTo>
                    <a:lnTo>
                      <a:pt x="13723" y="10446"/>
                    </a:lnTo>
                    <a:lnTo>
                      <a:pt x="13901" y="10534"/>
                    </a:lnTo>
                    <a:lnTo>
                      <a:pt x="13794" y="10888"/>
                    </a:lnTo>
                    <a:lnTo>
                      <a:pt x="13794" y="11464"/>
                    </a:lnTo>
                    <a:lnTo>
                      <a:pt x="14008" y="11840"/>
                    </a:lnTo>
                    <a:lnTo>
                      <a:pt x="14364" y="12150"/>
                    </a:lnTo>
                    <a:lnTo>
                      <a:pt x="14364" y="12327"/>
                    </a:lnTo>
                    <a:lnTo>
                      <a:pt x="14150" y="12570"/>
                    </a:lnTo>
                    <a:lnTo>
                      <a:pt x="14507" y="12925"/>
                    </a:lnTo>
                    <a:lnTo>
                      <a:pt x="14899" y="12925"/>
                    </a:lnTo>
                    <a:lnTo>
                      <a:pt x="15220" y="13190"/>
                    </a:lnTo>
                    <a:lnTo>
                      <a:pt x="15291" y="13367"/>
                    </a:lnTo>
                    <a:lnTo>
                      <a:pt x="15184" y="13743"/>
                    </a:lnTo>
                    <a:lnTo>
                      <a:pt x="15184" y="13854"/>
                    </a:lnTo>
                    <a:lnTo>
                      <a:pt x="15398" y="14164"/>
                    </a:lnTo>
                    <a:lnTo>
                      <a:pt x="15861" y="14319"/>
                    </a:lnTo>
                    <a:lnTo>
                      <a:pt x="16075" y="14053"/>
                    </a:lnTo>
                    <a:lnTo>
                      <a:pt x="16253" y="13965"/>
                    </a:lnTo>
                    <a:lnTo>
                      <a:pt x="16966" y="14142"/>
                    </a:lnTo>
                    <a:lnTo>
                      <a:pt x="17287" y="14164"/>
                    </a:lnTo>
                    <a:lnTo>
                      <a:pt x="17572" y="13987"/>
                    </a:lnTo>
                    <a:lnTo>
                      <a:pt x="17822" y="13965"/>
                    </a:lnTo>
                    <a:lnTo>
                      <a:pt x="18000" y="14075"/>
                    </a:lnTo>
                    <a:lnTo>
                      <a:pt x="18855" y="14097"/>
                    </a:lnTo>
                    <a:lnTo>
                      <a:pt x="19247" y="14230"/>
                    </a:lnTo>
                    <a:lnTo>
                      <a:pt x="19390" y="14186"/>
                    </a:lnTo>
                    <a:lnTo>
                      <a:pt x="20317" y="14186"/>
                    </a:lnTo>
                    <a:lnTo>
                      <a:pt x="20281" y="13965"/>
                    </a:lnTo>
                    <a:lnTo>
                      <a:pt x="20673" y="13765"/>
                    </a:lnTo>
                    <a:lnTo>
                      <a:pt x="21137" y="14075"/>
                    </a:lnTo>
                    <a:lnTo>
                      <a:pt x="21279" y="14407"/>
                    </a:lnTo>
                    <a:lnTo>
                      <a:pt x="21600" y="14607"/>
                    </a:lnTo>
                    <a:lnTo>
                      <a:pt x="21600" y="14585"/>
                    </a:lnTo>
                    <a:lnTo>
                      <a:pt x="19960" y="21600"/>
                    </a:lnTo>
                    <a:lnTo>
                      <a:pt x="19925" y="21600"/>
                    </a:lnTo>
                    <a:lnTo>
                      <a:pt x="9909" y="20493"/>
                    </a:lnTo>
                    <a:lnTo>
                      <a:pt x="0" y="19210"/>
                    </a:lnTo>
                    <a:lnTo>
                      <a:pt x="1782" y="14208"/>
                    </a:lnTo>
                    <a:lnTo>
                      <a:pt x="2246" y="13854"/>
                    </a:lnTo>
                    <a:lnTo>
                      <a:pt x="2281" y="13522"/>
                    </a:lnTo>
                    <a:lnTo>
                      <a:pt x="2388" y="13478"/>
                    </a:lnTo>
                    <a:lnTo>
                      <a:pt x="2424" y="13389"/>
                    </a:lnTo>
                    <a:lnTo>
                      <a:pt x="2566" y="13234"/>
                    </a:lnTo>
                    <a:lnTo>
                      <a:pt x="2352" y="13013"/>
                    </a:lnTo>
                    <a:lnTo>
                      <a:pt x="1818" y="12858"/>
                    </a:lnTo>
                    <a:lnTo>
                      <a:pt x="1711" y="12681"/>
                    </a:lnTo>
                    <a:lnTo>
                      <a:pt x="1853" y="12349"/>
                    </a:lnTo>
                    <a:lnTo>
                      <a:pt x="2673" y="11575"/>
                    </a:lnTo>
                    <a:lnTo>
                      <a:pt x="3172" y="11420"/>
                    </a:lnTo>
                    <a:lnTo>
                      <a:pt x="3529" y="11198"/>
                    </a:lnTo>
                    <a:lnTo>
                      <a:pt x="3529" y="10999"/>
                    </a:lnTo>
                    <a:lnTo>
                      <a:pt x="3814" y="10844"/>
                    </a:lnTo>
                    <a:lnTo>
                      <a:pt x="5382" y="9339"/>
                    </a:lnTo>
                    <a:lnTo>
                      <a:pt x="5275" y="8941"/>
                    </a:lnTo>
                    <a:lnTo>
                      <a:pt x="4955" y="8764"/>
                    </a:lnTo>
                    <a:lnTo>
                      <a:pt x="4669" y="8720"/>
                    </a:lnTo>
                    <a:lnTo>
                      <a:pt x="4349" y="8454"/>
                    </a:lnTo>
                    <a:lnTo>
                      <a:pt x="4277" y="8211"/>
                    </a:lnTo>
                    <a:lnTo>
                      <a:pt x="4242" y="7857"/>
                    </a:lnTo>
                    <a:lnTo>
                      <a:pt x="4384" y="7724"/>
                    </a:lnTo>
                    <a:lnTo>
                      <a:pt x="4455" y="7569"/>
                    </a:lnTo>
                    <a:lnTo>
                      <a:pt x="4242" y="7347"/>
                    </a:lnTo>
                    <a:lnTo>
                      <a:pt x="4242" y="7104"/>
                    </a:lnTo>
                    <a:lnTo>
                      <a:pt x="4384" y="6993"/>
                    </a:lnTo>
                    <a:cubicBezTo>
                      <a:pt x="4384" y="6993"/>
                      <a:pt x="6879" y="0"/>
                      <a:pt x="6879" y="0"/>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81" name="Google Shape;781;p48"/>
              <p:cNvSpPr/>
              <p:nvPr/>
            </p:nvSpPr>
            <p:spPr>
              <a:xfrm>
                <a:off x="1988825" y="4794527"/>
                <a:ext cx="1971432" cy="2284308"/>
              </a:xfrm>
              <a:custGeom>
                <a:avLst/>
                <a:gdLst/>
                <a:ahLst/>
                <a:cxnLst/>
                <a:rect l="l" t="t" r="r" b="b"/>
                <a:pathLst>
                  <a:path w="21600" h="21600" extrusionOk="0">
                    <a:moveTo>
                      <a:pt x="18411" y="21573"/>
                    </a:moveTo>
                    <a:lnTo>
                      <a:pt x="21600" y="2130"/>
                    </a:lnTo>
                    <a:lnTo>
                      <a:pt x="5877" y="0"/>
                    </a:lnTo>
                    <a:lnTo>
                      <a:pt x="5877" y="0"/>
                    </a:lnTo>
                    <a:lnTo>
                      <a:pt x="5502" y="1780"/>
                    </a:lnTo>
                    <a:lnTo>
                      <a:pt x="4908" y="3236"/>
                    </a:lnTo>
                    <a:lnTo>
                      <a:pt x="4564" y="3236"/>
                    </a:lnTo>
                    <a:lnTo>
                      <a:pt x="4314" y="3020"/>
                    </a:lnTo>
                    <a:lnTo>
                      <a:pt x="4345" y="2912"/>
                    </a:lnTo>
                    <a:lnTo>
                      <a:pt x="4126" y="2669"/>
                    </a:lnTo>
                    <a:lnTo>
                      <a:pt x="3501" y="2534"/>
                    </a:lnTo>
                    <a:lnTo>
                      <a:pt x="3032" y="2616"/>
                    </a:lnTo>
                    <a:lnTo>
                      <a:pt x="2876" y="2777"/>
                    </a:lnTo>
                    <a:lnTo>
                      <a:pt x="3001" y="3425"/>
                    </a:lnTo>
                    <a:lnTo>
                      <a:pt x="2813" y="5069"/>
                    </a:lnTo>
                    <a:lnTo>
                      <a:pt x="2970" y="5312"/>
                    </a:lnTo>
                    <a:lnTo>
                      <a:pt x="2720" y="6040"/>
                    </a:lnTo>
                    <a:lnTo>
                      <a:pt x="2563" y="6283"/>
                    </a:lnTo>
                    <a:lnTo>
                      <a:pt x="2594" y="6445"/>
                    </a:lnTo>
                    <a:lnTo>
                      <a:pt x="2563" y="6930"/>
                    </a:lnTo>
                    <a:lnTo>
                      <a:pt x="2594" y="7119"/>
                    </a:lnTo>
                    <a:lnTo>
                      <a:pt x="2563" y="7254"/>
                    </a:lnTo>
                    <a:lnTo>
                      <a:pt x="2813" y="7685"/>
                    </a:lnTo>
                    <a:lnTo>
                      <a:pt x="2813" y="8009"/>
                    </a:lnTo>
                    <a:lnTo>
                      <a:pt x="2938" y="8252"/>
                    </a:lnTo>
                    <a:lnTo>
                      <a:pt x="3063" y="8656"/>
                    </a:lnTo>
                    <a:lnTo>
                      <a:pt x="3251" y="8764"/>
                    </a:lnTo>
                    <a:lnTo>
                      <a:pt x="3439" y="8979"/>
                    </a:lnTo>
                    <a:lnTo>
                      <a:pt x="3501" y="9303"/>
                    </a:lnTo>
                    <a:lnTo>
                      <a:pt x="3439" y="9411"/>
                    </a:lnTo>
                    <a:lnTo>
                      <a:pt x="3313" y="9330"/>
                    </a:lnTo>
                    <a:lnTo>
                      <a:pt x="2907" y="9627"/>
                    </a:lnTo>
                    <a:lnTo>
                      <a:pt x="2438" y="9762"/>
                    </a:lnTo>
                    <a:lnTo>
                      <a:pt x="2094" y="10166"/>
                    </a:lnTo>
                    <a:lnTo>
                      <a:pt x="1844" y="11110"/>
                    </a:lnTo>
                    <a:lnTo>
                      <a:pt x="1219" y="11811"/>
                    </a:lnTo>
                    <a:lnTo>
                      <a:pt x="875" y="11811"/>
                    </a:lnTo>
                    <a:lnTo>
                      <a:pt x="844" y="12000"/>
                    </a:lnTo>
                    <a:lnTo>
                      <a:pt x="938" y="12242"/>
                    </a:lnTo>
                    <a:lnTo>
                      <a:pt x="907" y="12431"/>
                    </a:lnTo>
                    <a:lnTo>
                      <a:pt x="750" y="12863"/>
                    </a:lnTo>
                    <a:lnTo>
                      <a:pt x="875" y="13079"/>
                    </a:lnTo>
                    <a:lnTo>
                      <a:pt x="1313" y="13402"/>
                    </a:lnTo>
                    <a:lnTo>
                      <a:pt x="1375" y="13537"/>
                    </a:lnTo>
                    <a:lnTo>
                      <a:pt x="1250" y="13699"/>
                    </a:lnTo>
                    <a:lnTo>
                      <a:pt x="1188" y="13915"/>
                    </a:lnTo>
                    <a:lnTo>
                      <a:pt x="907" y="14157"/>
                    </a:lnTo>
                    <a:lnTo>
                      <a:pt x="750" y="14130"/>
                    </a:lnTo>
                    <a:lnTo>
                      <a:pt x="250" y="14049"/>
                    </a:lnTo>
                    <a:lnTo>
                      <a:pt x="0" y="14858"/>
                    </a:lnTo>
                    <a:lnTo>
                      <a:pt x="11628" y="20629"/>
                    </a:lnTo>
                    <a:lnTo>
                      <a:pt x="18411" y="21600"/>
                    </a:lnTo>
                    <a:cubicBezTo>
                      <a:pt x="18411" y="21600"/>
                      <a:pt x="18411" y="21573"/>
                      <a:pt x="18411" y="21573"/>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82" name="Google Shape;782;p48"/>
              <p:cNvSpPr/>
              <p:nvPr/>
            </p:nvSpPr>
            <p:spPr>
              <a:xfrm>
                <a:off x="1033495" y="2641707"/>
                <a:ext cx="1844100" cy="2836134"/>
              </a:xfrm>
              <a:custGeom>
                <a:avLst/>
                <a:gdLst/>
                <a:ahLst/>
                <a:cxnLst/>
                <a:rect l="l" t="t" r="r" b="b"/>
                <a:pathLst>
                  <a:path w="21600" h="21600" extrusionOk="0">
                    <a:moveTo>
                      <a:pt x="3205" y="0"/>
                    </a:moveTo>
                    <a:lnTo>
                      <a:pt x="0" y="8214"/>
                    </a:lnTo>
                    <a:lnTo>
                      <a:pt x="13988" y="21600"/>
                    </a:lnTo>
                    <a:lnTo>
                      <a:pt x="13955" y="21470"/>
                    </a:lnTo>
                    <a:lnTo>
                      <a:pt x="14122" y="21274"/>
                    </a:lnTo>
                    <a:lnTo>
                      <a:pt x="14389" y="20687"/>
                    </a:lnTo>
                    <a:lnTo>
                      <a:pt x="14222" y="20492"/>
                    </a:lnTo>
                    <a:lnTo>
                      <a:pt x="14422" y="19166"/>
                    </a:lnTo>
                    <a:lnTo>
                      <a:pt x="14289" y="18645"/>
                    </a:lnTo>
                    <a:lnTo>
                      <a:pt x="14456" y="18514"/>
                    </a:lnTo>
                    <a:lnTo>
                      <a:pt x="14957" y="18449"/>
                    </a:lnTo>
                    <a:lnTo>
                      <a:pt x="15624" y="18558"/>
                    </a:lnTo>
                    <a:lnTo>
                      <a:pt x="15858" y="18753"/>
                    </a:lnTo>
                    <a:lnTo>
                      <a:pt x="15824" y="18840"/>
                    </a:lnTo>
                    <a:lnTo>
                      <a:pt x="16092" y="19014"/>
                    </a:lnTo>
                    <a:lnTo>
                      <a:pt x="16459" y="19014"/>
                    </a:lnTo>
                    <a:lnTo>
                      <a:pt x="17093" y="17841"/>
                    </a:lnTo>
                    <a:lnTo>
                      <a:pt x="17494" y="16407"/>
                    </a:lnTo>
                    <a:lnTo>
                      <a:pt x="21600" y="2651"/>
                    </a:lnTo>
                    <a:lnTo>
                      <a:pt x="12319" y="1391"/>
                    </a:lnTo>
                    <a:cubicBezTo>
                      <a:pt x="12319" y="1391"/>
                      <a:pt x="3205" y="0"/>
                      <a:pt x="3205" y="0"/>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83" name="Google Shape;783;p48"/>
              <p:cNvSpPr/>
              <p:nvPr/>
            </p:nvSpPr>
            <p:spPr>
              <a:xfrm>
                <a:off x="706365" y="0"/>
                <a:ext cx="1922238" cy="1409508"/>
              </a:xfrm>
              <a:custGeom>
                <a:avLst/>
                <a:gdLst/>
                <a:ahLst/>
                <a:cxnLst/>
                <a:rect l="l" t="t" r="r" b="b"/>
                <a:pathLst>
                  <a:path w="21600" h="21600" extrusionOk="0">
                    <a:moveTo>
                      <a:pt x="19421" y="20332"/>
                    </a:moveTo>
                    <a:lnTo>
                      <a:pt x="19357" y="20638"/>
                    </a:lnTo>
                    <a:lnTo>
                      <a:pt x="19229" y="20901"/>
                    </a:lnTo>
                    <a:lnTo>
                      <a:pt x="19260" y="21600"/>
                    </a:lnTo>
                    <a:lnTo>
                      <a:pt x="13556" y="19764"/>
                    </a:lnTo>
                    <a:lnTo>
                      <a:pt x="13140" y="20026"/>
                    </a:lnTo>
                    <a:lnTo>
                      <a:pt x="12851" y="20026"/>
                    </a:lnTo>
                    <a:lnTo>
                      <a:pt x="12563" y="19895"/>
                    </a:lnTo>
                    <a:lnTo>
                      <a:pt x="12178" y="19851"/>
                    </a:lnTo>
                    <a:lnTo>
                      <a:pt x="11954" y="19720"/>
                    </a:lnTo>
                    <a:lnTo>
                      <a:pt x="11665" y="19720"/>
                    </a:lnTo>
                    <a:lnTo>
                      <a:pt x="11345" y="19851"/>
                    </a:lnTo>
                    <a:lnTo>
                      <a:pt x="10928" y="19720"/>
                    </a:lnTo>
                    <a:lnTo>
                      <a:pt x="10576" y="19720"/>
                    </a:lnTo>
                    <a:lnTo>
                      <a:pt x="10159" y="19982"/>
                    </a:lnTo>
                    <a:lnTo>
                      <a:pt x="9839" y="20070"/>
                    </a:lnTo>
                    <a:lnTo>
                      <a:pt x="9134" y="19939"/>
                    </a:lnTo>
                    <a:lnTo>
                      <a:pt x="8941" y="19764"/>
                    </a:lnTo>
                    <a:lnTo>
                      <a:pt x="8525" y="19545"/>
                    </a:lnTo>
                    <a:lnTo>
                      <a:pt x="7211" y="19764"/>
                    </a:lnTo>
                    <a:lnTo>
                      <a:pt x="6954" y="19283"/>
                    </a:lnTo>
                    <a:lnTo>
                      <a:pt x="5865" y="18846"/>
                    </a:lnTo>
                    <a:lnTo>
                      <a:pt x="5352" y="18758"/>
                    </a:lnTo>
                    <a:lnTo>
                      <a:pt x="4679" y="18846"/>
                    </a:lnTo>
                    <a:lnTo>
                      <a:pt x="3685" y="18758"/>
                    </a:lnTo>
                    <a:lnTo>
                      <a:pt x="2852" y="18146"/>
                    </a:lnTo>
                    <a:lnTo>
                      <a:pt x="2692" y="17708"/>
                    </a:lnTo>
                    <a:lnTo>
                      <a:pt x="2756" y="16310"/>
                    </a:lnTo>
                    <a:lnTo>
                      <a:pt x="2820" y="16047"/>
                    </a:lnTo>
                    <a:lnTo>
                      <a:pt x="2724" y="15173"/>
                    </a:lnTo>
                    <a:lnTo>
                      <a:pt x="2115" y="14560"/>
                    </a:lnTo>
                    <a:lnTo>
                      <a:pt x="1666" y="14473"/>
                    </a:lnTo>
                    <a:lnTo>
                      <a:pt x="1602" y="14299"/>
                    </a:lnTo>
                    <a:lnTo>
                      <a:pt x="1346" y="13948"/>
                    </a:lnTo>
                    <a:lnTo>
                      <a:pt x="833" y="13643"/>
                    </a:lnTo>
                    <a:lnTo>
                      <a:pt x="769" y="13555"/>
                    </a:lnTo>
                    <a:lnTo>
                      <a:pt x="256" y="13117"/>
                    </a:lnTo>
                    <a:lnTo>
                      <a:pt x="96" y="13074"/>
                    </a:lnTo>
                    <a:lnTo>
                      <a:pt x="0" y="13030"/>
                    </a:lnTo>
                    <a:lnTo>
                      <a:pt x="0" y="12812"/>
                    </a:lnTo>
                    <a:lnTo>
                      <a:pt x="128" y="12156"/>
                    </a:lnTo>
                    <a:lnTo>
                      <a:pt x="224" y="11850"/>
                    </a:lnTo>
                    <a:lnTo>
                      <a:pt x="224" y="11587"/>
                    </a:lnTo>
                    <a:lnTo>
                      <a:pt x="224" y="11412"/>
                    </a:lnTo>
                    <a:lnTo>
                      <a:pt x="320" y="11368"/>
                    </a:lnTo>
                    <a:lnTo>
                      <a:pt x="384" y="11412"/>
                    </a:lnTo>
                    <a:lnTo>
                      <a:pt x="417" y="11805"/>
                    </a:lnTo>
                    <a:lnTo>
                      <a:pt x="384" y="12024"/>
                    </a:lnTo>
                    <a:lnTo>
                      <a:pt x="352" y="12156"/>
                    </a:lnTo>
                    <a:lnTo>
                      <a:pt x="384" y="12331"/>
                    </a:lnTo>
                    <a:lnTo>
                      <a:pt x="769" y="11850"/>
                    </a:lnTo>
                    <a:lnTo>
                      <a:pt x="737" y="11675"/>
                    </a:lnTo>
                    <a:lnTo>
                      <a:pt x="737" y="11412"/>
                    </a:lnTo>
                    <a:lnTo>
                      <a:pt x="897" y="11150"/>
                    </a:lnTo>
                    <a:lnTo>
                      <a:pt x="769" y="10800"/>
                    </a:lnTo>
                    <a:lnTo>
                      <a:pt x="545" y="10712"/>
                    </a:lnTo>
                    <a:lnTo>
                      <a:pt x="513" y="9882"/>
                    </a:lnTo>
                    <a:lnTo>
                      <a:pt x="609" y="9794"/>
                    </a:lnTo>
                    <a:lnTo>
                      <a:pt x="833" y="9882"/>
                    </a:lnTo>
                    <a:lnTo>
                      <a:pt x="897" y="9751"/>
                    </a:lnTo>
                    <a:lnTo>
                      <a:pt x="1314" y="9619"/>
                    </a:lnTo>
                    <a:lnTo>
                      <a:pt x="1025" y="9270"/>
                    </a:lnTo>
                    <a:lnTo>
                      <a:pt x="1025" y="9182"/>
                    </a:lnTo>
                    <a:lnTo>
                      <a:pt x="929" y="9051"/>
                    </a:lnTo>
                    <a:lnTo>
                      <a:pt x="641" y="9314"/>
                    </a:lnTo>
                    <a:lnTo>
                      <a:pt x="641" y="8701"/>
                    </a:lnTo>
                    <a:lnTo>
                      <a:pt x="641" y="8352"/>
                    </a:lnTo>
                    <a:lnTo>
                      <a:pt x="737" y="7652"/>
                    </a:lnTo>
                    <a:lnTo>
                      <a:pt x="673" y="7127"/>
                    </a:lnTo>
                    <a:lnTo>
                      <a:pt x="641" y="6647"/>
                    </a:lnTo>
                    <a:lnTo>
                      <a:pt x="737" y="5509"/>
                    </a:lnTo>
                    <a:lnTo>
                      <a:pt x="801" y="5028"/>
                    </a:lnTo>
                    <a:lnTo>
                      <a:pt x="449" y="3498"/>
                    </a:lnTo>
                    <a:lnTo>
                      <a:pt x="481" y="2449"/>
                    </a:lnTo>
                    <a:lnTo>
                      <a:pt x="609" y="1881"/>
                    </a:lnTo>
                    <a:lnTo>
                      <a:pt x="705" y="1093"/>
                    </a:lnTo>
                    <a:lnTo>
                      <a:pt x="2724" y="3017"/>
                    </a:lnTo>
                    <a:lnTo>
                      <a:pt x="3782" y="3805"/>
                    </a:lnTo>
                    <a:lnTo>
                      <a:pt x="4615" y="4154"/>
                    </a:lnTo>
                    <a:lnTo>
                      <a:pt x="5095" y="4547"/>
                    </a:lnTo>
                    <a:lnTo>
                      <a:pt x="5512" y="4547"/>
                    </a:lnTo>
                    <a:lnTo>
                      <a:pt x="5672" y="4679"/>
                    </a:lnTo>
                    <a:lnTo>
                      <a:pt x="5833" y="5028"/>
                    </a:lnTo>
                    <a:lnTo>
                      <a:pt x="5897" y="6384"/>
                    </a:lnTo>
                    <a:lnTo>
                      <a:pt x="5833" y="6690"/>
                    </a:lnTo>
                    <a:lnTo>
                      <a:pt x="5512" y="6996"/>
                    </a:lnTo>
                    <a:lnTo>
                      <a:pt x="5384" y="7608"/>
                    </a:lnTo>
                    <a:lnTo>
                      <a:pt x="5384" y="8089"/>
                    </a:lnTo>
                    <a:lnTo>
                      <a:pt x="5416" y="8352"/>
                    </a:lnTo>
                    <a:lnTo>
                      <a:pt x="5384" y="8614"/>
                    </a:lnTo>
                    <a:lnTo>
                      <a:pt x="5288" y="8833"/>
                    </a:lnTo>
                    <a:lnTo>
                      <a:pt x="5288" y="9051"/>
                    </a:lnTo>
                    <a:lnTo>
                      <a:pt x="5480" y="9270"/>
                    </a:lnTo>
                    <a:lnTo>
                      <a:pt x="5865" y="9008"/>
                    </a:lnTo>
                    <a:lnTo>
                      <a:pt x="6121" y="7783"/>
                    </a:lnTo>
                    <a:lnTo>
                      <a:pt x="6281" y="7521"/>
                    </a:lnTo>
                    <a:lnTo>
                      <a:pt x="6441" y="6952"/>
                    </a:lnTo>
                    <a:lnTo>
                      <a:pt x="6986" y="6209"/>
                    </a:lnTo>
                    <a:lnTo>
                      <a:pt x="7018" y="5903"/>
                    </a:lnTo>
                    <a:lnTo>
                      <a:pt x="6794" y="4810"/>
                    </a:lnTo>
                    <a:lnTo>
                      <a:pt x="6377" y="3279"/>
                    </a:lnTo>
                    <a:lnTo>
                      <a:pt x="6345" y="3017"/>
                    </a:lnTo>
                    <a:lnTo>
                      <a:pt x="6474" y="2930"/>
                    </a:lnTo>
                    <a:lnTo>
                      <a:pt x="6698" y="3017"/>
                    </a:lnTo>
                    <a:lnTo>
                      <a:pt x="6954" y="2318"/>
                    </a:lnTo>
                    <a:lnTo>
                      <a:pt x="6922" y="1530"/>
                    </a:lnTo>
                    <a:lnTo>
                      <a:pt x="6570" y="1530"/>
                    </a:lnTo>
                    <a:lnTo>
                      <a:pt x="6538" y="1006"/>
                    </a:lnTo>
                    <a:lnTo>
                      <a:pt x="6506" y="0"/>
                    </a:lnTo>
                    <a:lnTo>
                      <a:pt x="10800" y="1618"/>
                    </a:lnTo>
                    <a:lnTo>
                      <a:pt x="14870" y="3105"/>
                    </a:lnTo>
                    <a:lnTo>
                      <a:pt x="21600" y="5378"/>
                    </a:lnTo>
                    <a:lnTo>
                      <a:pt x="19357" y="19195"/>
                    </a:lnTo>
                    <a:lnTo>
                      <a:pt x="19229" y="19414"/>
                    </a:lnTo>
                    <a:lnTo>
                      <a:pt x="19229" y="19895"/>
                    </a:lnTo>
                    <a:cubicBezTo>
                      <a:pt x="19229" y="19895"/>
                      <a:pt x="19421" y="20332"/>
                      <a:pt x="19421" y="20332"/>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84" name="Google Shape;784;p48"/>
              <p:cNvSpPr/>
              <p:nvPr/>
            </p:nvSpPr>
            <p:spPr>
              <a:xfrm>
                <a:off x="0" y="2350090"/>
                <a:ext cx="2313036" cy="3945402"/>
              </a:xfrm>
              <a:custGeom>
                <a:avLst/>
                <a:gdLst/>
                <a:ahLst/>
                <a:cxnLst/>
                <a:rect l="l" t="t" r="r" b="b"/>
                <a:pathLst>
                  <a:path w="21600" h="21600" extrusionOk="0">
                    <a:moveTo>
                      <a:pt x="21546" y="18604"/>
                    </a:moveTo>
                    <a:lnTo>
                      <a:pt x="21387" y="18479"/>
                    </a:lnTo>
                    <a:lnTo>
                      <a:pt x="21227" y="18417"/>
                    </a:lnTo>
                    <a:lnTo>
                      <a:pt x="21121" y="18182"/>
                    </a:lnTo>
                    <a:lnTo>
                      <a:pt x="21014" y="18042"/>
                    </a:lnTo>
                    <a:lnTo>
                      <a:pt x="21014" y="17855"/>
                    </a:lnTo>
                    <a:lnTo>
                      <a:pt x="20801" y="17605"/>
                    </a:lnTo>
                    <a:lnTo>
                      <a:pt x="20828" y="17527"/>
                    </a:lnTo>
                    <a:lnTo>
                      <a:pt x="20801" y="17418"/>
                    </a:lnTo>
                    <a:lnTo>
                      <a:pt x="20828" y="17136"/>
                    </a:lnTo>
                    <a:lnTo>
                      <a:pt x="9668" y="7523"/>
                    </a:lnTo>
                    <a:lnTo>
                      <a:pt x="12225" y="1623"/>
                    </a:lnTo>
                    <a:lnTo>
                      <a:pt x="2104" y="0"/>
                    </a:lnTo>
                    <a:lnTo>
                      <a:pt x="1971" y="109"/>
                    </a:lnTo>
                    <a:lnTo>
                      <a:pt x="1785" y="374"/>
                    </a:lnTo>
                    <a:lnTo>
                      <a:pt x="1971" y="624"/>
                    </a:lnTo>
                    <a:lnTo>
                      <a:pt x="1891" y="1171"/>
                    </a:lnTo>
                    <a:lnTo>
                      <a:pt x="1651" y="1405"/>
                    </a:lnTo>
                    <a:lnTo>
                      <a:pt x="1438" y="1514"/>
                    </a:lnTo>
                    <a:lnTo>
                      <a:pt x="1358" y="1763"/>
                    </a:lnTo>
                    <a:lnTo>
                      <a:pt x="1358" y="1889"/>
                    </a:lnTo>
                    <a:lnTo>
                      <a:pt x="400" y="2513"/>
                    </a:lnTo>
                    <a:lnTo>
                      <a:pt x="54" y="2840"/>
                    </a:lnTo>
                    <a:lnTo>
                      <a:pt x="80" y="3043"/>
                    </a:lnTo>
                    <a:lnTo>
                      <a:pt x="0" y="3121"/>
                    </a:lnTo>
                    <a:lnTo>
                      <a:pt x="54" y="3371"/>
                    </a:lnTo>
                    <a:lnTo>
                      <a:pt x="160" y="3559"/>
                    </a:lnTo>
                    <a:lnTo>
                      <a:pt x="320" y="3652"/>
                    </a:lnTo>
                    <a:lnTo>
                      <a:pt x="400" y="3761"/>
                    </a:lnTo>
                    <a:lnTo>
                      <a:pt x="427" y="3870"/>
                    </a:lnTo>
                    <a:lnTo>
                      <a:pt x="746" y="4292"/>
                    </a:lnTo>
                    <a:lnTo>
                      <a:pt x="826" y="4714"/>
                    </a:lnTo>
                    <a:lnTo>
                      <a:pt x="746" y="4822"/>
                    </a:lnTo>
                    <a:lnTo>
                      <a:pt x="507" y="5041"/>
                    </a:lnTo>
                    <a:lnTo>
                      <a:pt x="293" y="5478"/>
                    </a:lnTo>
                    <a:lnTo>
                      <a:pt x="346" y="5634"/>
                    </a:lnTo>
                    <a:lnTo>
                      <a:pt x="427" y="5821"/>
                    </a:lnTo>
                    <a:lnTo>
                      <a:pt x="214" y="6024"/>
                    </a:lnTo>
                    <a:lnTo>
                      <a:pt x="613" y="6633"/>
                    </a:lnTo>
                    <a:lnTo>
                      <a:pt x="826" y="6898"/>
                    </a:lnTo>
                    <a:lnTo>
                      <a:pt x="1358" y="7242"/>
                    </a:lnTo>
                    <a:lnTo>
                      <a:pt x="1358" y="7960"/>
                    </a:lnTo>
                    <a:lnTo>
                      <a:pt x="1172" y="8178"/>
                    </a:lnTo>
                    <a:lnTo>
                      <a:pt x="1545" y="8271"/>
                    </a:lnTo>
                    <a:lnTo>
                      <a:pt x="1944" y="8599"/>
                    </a:lnTo>
                    <a:lnTo>
                      <a:pt x="2318" y="8678"/>
                    </a:lnTo>
                    <a:lnTo>
                      <a:pt x="2424" y="8584"/>
                    </a:lnTo>
                    <a:lnTo>
                      <a:pt x="2424" y="8474"/>
                    </a:lnTo>
                    <a:lnTo>
                      <a:pt x="2717" y="8303"/>
                    </a:lnTo>
                    <a:lnTo>
                      <a:pt x="2797" y="8318"/>
                    </a:lnTo>
                    <a:lnTo>
                      <a:pt x="2744" y="8599"/>
                    </a:lnTo>
                    <a:lnTo>
                      <a:pt x="2797" y="8818"/>
                    </a:lnTo>
                    <a:lnTo>
                      <a:pt x="2983" y="9177"/>
                    </a:lnTo>
                    <a:lnTo>
                      <a:pt x="2956" y="9365"/>
                    </a:lnTo>
                    <a:lnTo>
                      <a:pt x="2877" y="9426"/>
                    </a:lnTo>
                    <a:lnTo>
                      <a:pt x="2477" y="9255"/>
                    </a:lnTo>
                    <a:lnTo>
                      <a:pt x="2424" y="9177"/>
                    </a:lnTo>
                    <a:lnTo>
                      <a:pt x="2424" y="8927"/>
                    </a:lnTo>
                    <a:lnTo>
                      <a:pt x="2318" y="8802"/>
                    </a:lnTo>
                    <a:lnTo>
                      <a:pt x="2211" y="8834"/>
                    </a:lnTo>
                    <a:lnTo>
                      <a:pt x="2131" y="9146"/>
                    </a:lnTo>
                    <a:lnTo>
                      <a:pt x="1997" y="9177"/>
                    </a:lnTo>
                    <a:lnTo>
                      <a:pt x="2051" y="9348"/>
                    </a:lnTo>
                    <a:lnTo>
                      <a:pt x="1971" y="9442"/>
                    </a:lnTo>
                    <a:lnTo>
                      <a:pt x="1944" y="10113"/>
                    </a:lnTo>
                    <a:lnTo>
                      <a:pt x="2104" y="10347"/>
                    </a:lnTo>
                    <a:lnTo>
                      <a:pt x="2530" y="10566"/>
                    </a:lnTo>
                    <a:lnTo>
                      <a:pt x="2956" y="10675"/>
                    </a:lnTo>
                    <a:lnTo>
                      <a:pt x="3143" y="10800"/>
                    </a:lnTo>
                    <a:lnTo>
                      <a:pt x="3090" y="11127"/>
                    </a:lnTo>
                    <a:lnTo>
                      <a:pt x="2797" y="11315"/>
                    </a:lnTo>
                    <a:lnTo>
                      <a:pt x="2637" y="11346"/>
                    </a:lnTo>
                    <a:lnTo>
                      <a:pt x="2477" y="11440"/>
                    </a:lnTo>
                    <a:lnTo>
                      <a:pt x="2424" y="11939"/>
                    </a:lnTo>
                    <a:lnTo>
                      <a:pt x="3010" y="12438"/>
                    </a:lnTo>
                    <a:lnTo>
                      <a:pt x="3063" y="12626"/>
                    </a:lnTo>
                    <a:lnTo>
                      <a:pt x="3223" y="12813"/>
                    </a:lnTo>
                    <a:lnTo>
                      <a:pt x="3276" y="13048"/>
                    </a:lnTo>
                    <a:lnTo>
                      <a:pt x="4102" y="13906"/>
                    </a:lnTo>
                    <a:lnTo>
                      <a:pt x="4421" y="14062"/>
                    </a:lnTo>
                    <a:lnTo>
                      <a:pt x="4395" y="14265"/>
                    </a:lnTo>
                    <a:lnTo>
                      <a:pt x="4315" y="14265"/>
                    </a:lnTo>
                    <a:lnTo>
                      <a:pt x="4235" y="14327"/>
                    </a:lnTo>
                    <a:lnTo>
                      <a:pt x="4262" y="14546"/>
                    </a:lnTo>
                    <a:lnTo>
                      <a:pt x="4582" y="14639"/>
                    </a:lnTo>
                    <a:lnTo>
                      <a:pt x="4688" y="14889"/>
                    </a:lnTo>
                    <a:lnTo>
                      <a:pt x="4608" y="14983"/>
                    </a:lnTo>
                    <a:lnTo>
                      <a:pt x="4528" y="15201"/>
                    </a:lnTo>
                    <a:lnTo>
                      <a:pt x="4421" y="15545"/>
                    </a:lnTo>
                    <a:lnTo>
                      <a:pt x="4235" y="15685"/>
                    </a:lnTo>
                    <a:lnTo>
                      <a:pt x="4235" y="15841"/>
                    </a:lnTo>
                    <a:lnTo>
                      <a:pt x="4555" y="16013"/>
                    </a:lnTo>
                    <a:lnTo>
                      <a:pt x="5060" y="16216"/>
                    </a:lnTo>
                    <a:lnTo>
                      <a:pt x="5460" y="16216"/>
                    </a:lnTo>
                    <a:lnTo>
                      <a:pt x="6685" y="16544"/>
                    </a:lnTo>
                    <a:lnTo>
                      <a:pt x="7111" y="16606"/>
                    </a:lnTo>
                    <a:lnTo>
                      <a:pt x="7538" y="16794"/>
                    </a:lnTo>
                    <a:lnTo>
                      <a:pt x="7831" y="17231"/>
                    </a:lnTo>
                    <a:lnTo>
                      <a:pt x="8310" y="17480"/>
                    </a:lnTo>
                    <a:lnTo>
                      <a:pt x="8709" y="17574"/>
                    </a:lnTo>
                    <a:lnTo>
                      <a:pt x="9375" y="17620"/>
                    </a:lnTo>
                    <a:lnTo>
                      <a:pt x="9615" y="17777"/>
                    </a:lnTo>
                    <a:lnTo>
                      <a:pt x="9588" y="17886"/>
                    </a:lnTo>
                    <a:lnTo>
                      <a:pt x="9695" y="18010"/>
                    </a:lnTo>
                    <a:lnTo>
                      <a:pt x="9561" y="18198"/>
                    </a:lnTo>
                    <a:lnTo>
                      <a:pt x="9775" y="18338"/>
                    </a:lnTo>
                    <a:lnTo>
                      <a:pt x="10201" y="18323"/>
                    </a:lnTo>
                    <a:lnTo>
                      <a:pt x="10840" y="18666"/>
                    </a:lnTo>
                    <a:lnTo>
                      <a:pt x="11133" y="18963"/>
                    </a:lnTo>
                    <a:lnTo>
                      <a:pt x="11452" y="19150"/>
                    </a:lnTo>
                    <a:lnTo>
                      <a:pt x="12012" y="19852"/>
                    </a:lnTo>
                    <a:lnTo>
                      <a:pt x="12039" y="20492"/>
                    </a:lnTo>
                    <a:lnTo>
                      <a:pt x="12012" y="20555"/>
                    </a:lnTo>
                    <a:lnTo>
                      <a:pt x="12118" y="20726"/>
                    </a:lnTo>
                    <a:lnTo>
                      <a:pt x="12172" y="20726"/>
                    </a:lnTo>
                    <a:lnTo>
                      <a:pt x="12251" y="20789"/>
                    </a:lnTo>
                    <a:lnTo>
                      <a:pt x="12199" y="20804"/>
                    </a:lnTo>
                    <a:lnTo>
                      <a:pt x="12118" y="20914"/>
                    </a:lnTo>
                    <a:lnTo>
                      <a:pt x="12199" y="21101"/>
                    </a:lnTo>
                    <a:lnTo>
                      <a:pt x="12251" y="21163"/>
                    </a:lnTo>
                    <a:lnTo>
                      <a:pt x="18830" y="21538"/>
                    </a:lnTo>
                    <a:lnTo>
                      <a:pt x="19257" y="21585"/>
                    </a:lnTo>
                    <a:lnTo>
                      <a:pt x="19390" y="21600"/>
                    </a:lnTo>
                    <a:lnTo>
                      <a:pt x="19629" y="21460"/>
                    </a:lnTo>
                    <a:lnTo>
                      <a:pt x="19682" y="21335"/>
                    </a:lnTo>
                    <a:lnTo>
                      <a:pt x="19789" y="21241"/>
                    </a:lnTo>
                    <a:lnTo>
                      <a:pt x="19736" y="21163"/>
                    </a:lnTo>
                    <a:lnTo>
                      <a:pt x="19363" y="20976"/>
                    </a:lnTo>
                    <a:lnTo>
                      <a:pt x="19257" y="20851"/>
                    </a:lnTo>
                    <a:lnTo>
                      <a:pt x="19390" y="20601"/>
                    </a:lnTo>
                    <a:lnTo>
                      <a:pt x="19416" y="20492"/>
                    </a:lnTo>
                    <a:lnTo>
                      <a:pt x="19336" y="20352"/>
                    </a:lnTo>
                    <a:lnTo>
                      <a:pt x="19363" y="20243"/>
                    </a:lnTo>
                    <a:lnTo>
                      <a:pt x="19656" y="20243"/>
                    </a:lnTo>
                    <a:lnTo>
                      <a:pt x="20189" y="19837"/>
                    </a:lnTo>
                    <a:lnTo>
                      <a:pt x="20402" y="19290"/>
                    </a:lnTo>
                    <a:lnTo>
                      <a:pt x="20694" y="19056"/>
                    </a:lnTo>
                    <a:lnTo>
                      <a:pt x="21094" y="18978"/>
                    </a:lnTo>
                    <a:lnTo>
                      <a:pt x="21440" y="18807"/>
                    </a:lnTo>
                    <a:lnTo>
                      <a:pt x="21546" y="18853"/>
                    </a:lnTo>
                    <a:lnTo>
                      <a:pt x="21600" y="18791"/>
                    </a:lnTo>
                    <a:cubicBezTo>
                      <a:pt x="21600" y="18791"/>
                      <a:pt x="21546" y="18604"/>
                      <a:pt x="21546" y="18604"/>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85" name="Google Shape;785;p48"/>
              <p:cNvSpPr/>
              <p:nvPr/>
            </p:nvSpPr>
            <p:spPr>
              <a:xfrm>
                <a:off x="185276" y="892005"/>
                <a:ext cx="2327508" cy="1938384"/>
              </a:xfrm>
              <a:custGeom>
                <a:avLst/>
                <a:gdLst/>
                <a:ahLst/>
                <a:cxnLst/>
                <a:rect l="l" t="t" r="r" b="b"/>
                <a:pathLst>
                  <a:path w="21600" h="21600" extrusionOk="0">
                    <a:moveTo>
                      <a:pt x="318" y="16264"/>
                    </a:moveTo>
                    <a:lnTo>
                      <a:pt x="185" y="16073"/>
                    </a:lnTo>
                    <a:lnTo>
                      <a:pt x="0" y="15247"/>
                    </a:lnTo>
                    <a:lnTo>
                      <a:pt x="159" y="14834"/>
                    </a:lnTo>
                    <a:lnTo>
                      <a:pt x="159" y="14485"/>
                    </a:lnTo>
                    <a:lnTo>
                      <a:pt x="371" y="13850"/>
                    </a:lnTo>
                    <a:lnTo>
                      <a:pt x="265" y="12579"/>
                    </a:lnTo>
                    <a:lnTo>
                      <a:pt x="424" y="12293"/>
                    </a:lnTo>
                    <a:lnTo>
                      <a:pt x="635" y="12166"/>
                    </a:lnTo>
                    <a:lnTo>
                      <a:pt x="768" y="11944"/>
                    </a:lnTo>
                    <a:lnTo>
                      <a:pt x="900" y="11531"/>
                    </a:lnTo>
                    <a:lnTo>
                      <a:pt x="1032" y="11372"/>
                    </a:lnTo>
                    <a:lnTo>
                      <a:pt x="1085" y="10800"/>
                    </a:lnTo>
                    <a:lnTo>
                      <a:pt x="1191" y="10768"/>
                    </a:lnTo>
                    <a:lnTo>
                      <a:pt x="1827" y="9847"/>
                    </a:lnTo>
                    <a:lnTo>
                      <a:pt x="2144" y="8989"/>
                    </a:lnTo>
                    <a:lnTo>
                      <a:pt x="2700" y="7750"/>
                    </a:lnTo>
                    <a:lnTo>
                      <a:pt x="3309" y="5495"/>
                    </a:lnTo>
                    <a:lnTo>
                      <a:pt x="3759" y="4542"/>
                    </a:lnTo>
                    <a:lnTo>
                      <a:pt x="4156" y="3144"/>
                    </a:lnTo>
                    <a:lnTo>
                      <a:pt x="4632" y="1397"/>
                    </a:lnTo>
                    <a:lnTo>
                      <a:pt x="4818" y="794"/>
                    </a:lnTo>
                    <a:lnTo>
                      <a:pt x="4897" y="254"/>
                    </a:lnTo>
                    <a:lnTo>
                      <a:pt x="4897" y="95"/>
                    </a:lnTo>
                    <a:lnTo>
                      <a:pt x="5135" y="0"/>
                    </a:lnTo>
                    <a:lnTo>
                      <a:pt x="5400" y="95"/>
                    </a:lnTo>
                    <a:lnTo>
                      <a:pt x="5559" y="32"/>
                    </a:lnTo>
                    <a:lnTo>
                      <a:pt x="5982" y="254"/>
                    </a:lnTo>
                    <a:lnTo>
                      <a:pt x="6194" y="509"/>
                    </a:lnTo>
                    <a:lnTo>
                      <a:pt x="6247" y="635"/>
                    </a:lnTo>
                    <a:lnTo>
                      <a:pt x="6618" y="699"/>
                    </a:lnTo>
                    <a:lnTo>
                      <a:pt x="7121" y="1144"/>
                    </a:lnTo>
                    <a:lnTo>
                      <a:pt x="7200" y="1779"/>
                    </a:lnTo>
                    <a:lnTo>
                      <a:pt x="7147" y="1969"/>
                    </a:lnTo>
                    <a:lnTo>
                      <a:pt x="7094" y="2986"/>
                    </a:lnTo>
                    <a:lnTo>
                      <a:pt x="7227" y="3303"/>
                    </a:lnTo>
                    <a:lnTo>
                      <a:pt x="7915" y="3748"/>
                    </a:lnTo>
                    <a:lnTo>
                      <a:pt x="8735" y="3812"/>
                    </a:lnTo>
                    <a:lnTo>
                      <a:pt x="9291" y="3748"/>
                    </a:lnTo>
                    <a:lnTo>
                      <a:pt x="9715" y="3812"/>
                    </a:lnTo>
                    <a:lnTo>
                      <a:pt x="10615" y="4129"/>
                    </a:lnTo>
                    <a:lnTo>
                      <a:pt x="10827" y="4479"/>
                    </a:lnTo>
                    <a:lnTo>
                      <a:pt x="11912" y="4320"/>
                    </a:lnTo>
                    <a:lnTo>
                      <a:pt x="12256" y="4479"/>
                    </a:lnTo>
                    <a:lnTo>
                      <a:pt x="12415" y="4606"/>
                    </a:lnTo>
                    <a:lnTo>
                      <a:pt x="12997" y="4701"/>
                    </a:lnTo>
                    <a:lnTo>
                      <a:pt x="13262" y="4638"/>
                    </a:lnTo>
                    <a:lnTo>
                      <a:pt x="13606" y="4447"/>
                    </a:lnTo>
                    <a:lnTo>
                      <a:pt x="13897" y="4447"/>
                    </a:lnTo>
                    <a:lnTo>
                      <a:pt x="14241" y="4542"/>
                    </a:lnTo>
                    <a:lnTo>
                      <a:pt x="14506" y="4447"/>
                    </a:lnTo>
                    <a:lnTo>
                      <a:pt x="14744" y="4447"/>
                    </a:lnTo>
                    <a:lnTo>
                      <a:pt x="14929" y="4542"/>
                    </a:lnTo>
                    <a:lnTo>
                      <a:pt x="15247" y="4574"/>
                    </a:lnTo>
                    <a:lnTo>
                      <a:pt x="15485" y="4669"/>
                    </a:lnTo>
                    <a:lnTo>
                      <a:pt x="15724" y="4669"/>
                    </a:lnTo>
                    <a:lnTo>
                      <a:pt x="16068" y="4479"/>
                    </a:lnTo>
                    <a:lnTo>
                      <a:pt x="20779" y="5813"/>
                    </a:lnTo>
                    <a:lnTo>
                      <a:pt x="20832" y="6162"/>
                    </a:lnTo>
                    <a:lnTo>
                      <a:pt x="21071" y="6544"/>
                    </a:lnTo>
                    <a:lnTo>
                      <a:pt x="21282" y="6607"/>
                    </a:lnTo>
                    <a:lnTo>
                      <a:pt x="21521" y="6861"/>
                    </a:lnTo>
                    <a:lnTo>
                      <a:pt x="21600" y="7433"/>
                    </a:lnTo>
                    <a:lnTo>
                      <a:pt x="20435" y="9593"/>
                    </a:lnTo>
                    <a:lnTo>
                      <a:pt x="20224" y="9815"/>
                    </a:lnTo>
                    <a:lnTo>
                      <a:pt x="20224" y="10101"/>
                    </a:lnTo>
                    <a:lnTo>
                      <a:pt x="19959" y="10419"/>
                    </a:lnTo>
                    <a:lnTo>
                      <a:pt x="19588" y="10641"/>
                    </a:lnTo>
                    <a:lnTo>
                      <a:pt x="18979" y="11753"/>
                    </a:lnTo>
                    <a:lnTo>
                      <a:pt x="18874" y="12229"/>
                    </a:lnTo>
                    <a:lnTo>
                      <a:pt x="18953" y="12483"/>
                    </a:lnTo>
                    <a:lnTo>
                      <a:pt x="19350" y="12706"/>
                    </a:lnTo>
                    <a:lnTo>
                      <a:pt x="19509" y="13023"/>
                    </a:lnTo>
                    <a:lnTo>
                      <a:pt x="19403" y="13246"/>
                    </a:lnTo>
                    <a:lnTo>
                      <a:pt x="19377" y="13373"/>
                    </a:lnTo>
                    <a:lnTo>
                      <a:pt x="19297" y="13436"/>
                    </a:lnTo>
                    <a:lnTo>
                      <a:pt x="19271" y="13913"/>
                    </a:lnTo>
                    <a:lnTo>
                      <a:pt x="18926" y="14421"/>
                    </a:lnTo>
                    <a:lnTo>
                      <a:pt x="17603" y="21600"/>
                    </a:lnTo>
                    <a:lnTo>
                      <a:pt x="10377" y="19567"/>
                    </a:lnTo>
                    <a:cubicBezTo>
                      <a:pt x="10377" y="19567"/>
                      <a:pt x="318" y="16264"/>
                      <a:pt x="318" y="16264"/>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86" name="Google Shape;786;p48"/>
              <p:cNvSpPr/>
              <p:nvPr/>
            </p:nvSpPr>
            <p:spPr>
              <a:xfrm>
                <a:off x="9602517" y="4305639"/>
                <a:ext cx="2121984" cy="1089288"/>
              </a:xfrm>
              <a:custGeom>
                <a:avLst/>
                <a:gdLst/>
                <a:ahLst/>
                <a:cxnLst/>
                <a:rect l="l" t="t" r="r" b="b"/>
                <a:pathLst>
                  <a:path w="21600" h="21600" extrusionOk="0">
                    <a:moveTo>
                      <a:pt x="0" y="21600"/>
                    </a:moveTo>
                    <a:lnTo>
                      <a:pt x="4297" y="20920"/>
                    </a:lnTo>
                    <a:lnTo>
                      <a:pt x="4297" y="20240"/>
                    </a:lnTo>
                    <a:lnTo>
                      <a:pt x="4180" y="19843"/>
                    </a:lnTo>
                    <a:lnTo>
                      <a:pt x="4674" y="19730"/>
                    </a:lnTo>
                    <a:lnTo>
                      <a:pt x="4877" y="20013"/>
                    </a:lnTo>
                    <a:lnTo>
                      <a:pt x="17071" y="17802"/>
                    </a:lnTo>
                    <a:lnTo>
                      <a:pt x="17332" y="17462"/>
                    </a:lnTo>
                    <a:lnTo>
                      <a:pt x="17535" y="17065"/>
                    </a:lnTo>
                    <a:lnTo>
                      <a:pt x="18581" y="16101"/>
                    </a:lnTo>
                    <a:lnTo>
                      <a:pt x="18697" y="15591"/>
                    </a:lnTo>
                    <a:lnTo>
                      <a:pt x="19277" y="14797"/>
                    </a:lnTo>
                    <a:lnTo>
                      <a:pt x="19307" y="14287"/>
                    </a:lnTo>
                    <a:lnTo>
                      <a:pt x="19394" y="14004"/>
                    </a:lnTo>
                    <a:lnTo>
                      <a:pt x="19684" y="13663"/>
                    </a:lnTo>
                    <a:lnTo>
                      <a:pt x="19713" y="13040"/>
                    </a:lnTo>
                    <a:lnTo>
                      <a:pt x="20003" y="12529"/>
                    </a:lnTo>
                    <a:lnTo>
                      <a:pt x="21513" y="9978"/>
                    </a:lnTo>
                    <a:lnTo>
                      <a:pt x="21600" y="9411"/>
                    </a:lnTo>
                    <a:lnTo>
                      <a:pt x="21397" y="9411"/>
                    </a:lnTo>
                    <a:lnTo>
                      <a:pt x="21194" y="9128"/>
                    </a:lnTo>
                    <a:lnTo>
                      <a:pt x="21107" y="9128"/>
                    </a:lnTo>
                    <a:lnTo>
                      <a:pt x="21019" y="8902"/>
                    </a:lnTo>
                    <a:lnTo>
                      <a:pt x="20729" y="8618"/>
                    </a:lnTo>
                    <a:lnTo>
                      <a:pt x="20584" y="8675"/>
                    </a:lnTo>
                    <a:lnTo>
                      <a:pt x="20497" y="8561"/>
                    </a:lnTo>
                    <a:lnTo>
                      <a:pt x="20120" y="7427"/>
                    </a:lnTo>
                    <a:lnTo>
                      <a:pt x="19510" y="5953"/>
                    </a:lnTo>
                    <a:lnTo>
                      <a:pt x="19452" y="5500"/>
                    </a:lnTo>
                    <a:lnTo>
                      <a:pt x="19481" y="5046"/>
                    </a:lnTo>
                    <a:lnTo>
                      <a:pt x="19481" y="4366"/>
                    </a:lnTo>
                    <a:lnTo>
                      <a:pt x="19394" y="3458"/>
                    </a:lnTo>
                    <a:lnTo>
                      <a:pt x="19277" y="3232"/>
                    </a:lnTo>
                    <a:lnTo>
                      <a:pt x="18958" y="2778"/>
                    </a:lnTo>
                    <a:lnTo>
                      <a:pt x="18639" y="2608"/>
                    </a:lnTo>
                    <a:lnTo>
                      <a:pt x="18349" y="1815"/>
                    </a:lnTo>
                    <a:lnTo>
                      <a:pt x="18203" y="1361"/>
                    </a:lnTo>
                    <a:lnTo>
                      <a:pt x="17855" y="1871"/>
                    </a:lnTo>
                    <a:lnTo>
                      <a:pt x="17768" y="2155"/>
                    </a:lnTo>
                    <a:lnTo>
                      <a:pt x="17565" y="2382"/>
                    </a:lnTo>
                    <a:lnTo>
                      <a:pt x="17507" y="2551"/>
                    </a:lnTo>
                    <a:lnTo>
                      <a:pt x="17071" y="2665"/>
                    </a:lnTo>
                    <a:lnTo>
                      <a:pt x="16549" y="2268"/>
                    </a:lnTo>
                    <a:lnTo>
                      <a:pt x="16345" y="2324"/>
                    </a:lnTo>
                    <a:lnTo>
                      <a:pt x="16113" y="2949"/>
                    </a:lnTo>
                    <a:lnTo>
                      <a:pt x="15503" y="2098"/>
                    </a:lnTo>
                    <a:lnTo>
                      <a:pt x="14894" y="2211"/>
                    </a:lnTo>
                    <a:lnTo>
                      <a:pt x="14458" y="1871"/>
                    </a:lnTo>
                    <a:lnTo>
                      <a:pt x="14255" y="850"/>
                    </a:lnTo>
                    <a:lnTo>
                      <a:pt x="13674" y="0"/>
                    </a:lnTo>
                    <a:lnTo>
                      <a:pt x="13355" y="340"/>
                    </a:lnTo>
                    <a:lnTo>
                      <a:pt x="13181" y="340"/>
                    </a:lnTo>
                    <a:lnTo>
                      <a:pt x="12890" y="57"/>
                    </a:lnTo>
                    <a:lnTo>
                      <a:pt x="12658" y="57"/>
                    </a:lnTo>
                    <a:lnTo>
                      <a:pt x="12542" y="567"/>
                    </a:lnTo>
                    <a:lnTo>
                      <a:pt x="12542" y="965"/>
                    </a:lnTo>
                    <a:lnTo>
                      <a:pt x="12716" y="2211"/>
                    </a:lnTo>
                    <a:lnTo>
                      <a:pt x="12600" y="2665"/>
                    </a:lnTo>
                    <a:lnTo>
                      <a:pt x="12281" y="2835"/>
                    </a:lnTo>
                    <a:lnTo>
                      <a:pt x="11874" y="3458"/>
                    </a:lnTo>
                    <a:lnTo>
                      <a:pt x="11381" y="3232"/>
                    </a:lnTo>
                    <a:lnTo>
                      <a:pt x="11148" y="3572"/>
                    </a:lnTo>
                    <a:lnTo>
                      <a:pt x="11148" y="4650"/>
                    </a:lnTo>
                    <a:lnTo>
                      <a:pt x="9987" y="7597"/>
                    </a:lnTo>
                    <a:lnTo>
                      <a:pt x="9784" y="8902"/>
                    </a:lnTo>
                    <a:lnTo>
                      <a:pt x="9058" y="8958"/>
                    </a:lnTo>
                    <a:lnTo>
                      <a:pt x="8739" y="8221"/>
                    </a:lnTo>
                    <a:lnTo>
                      <a:pt x="8535" y="8164"/>
                    </a:lnTo>
                    <a:lnTo>
                      <a:pt x="8361" y="8618"/>
                    </a:lnTo>
                    <a:lnTo>
                      <a:pt x="8129" y="10092"/>
                    </a:lnTo>
                    <a:lnTo>
                      <a:pt x="7897" y="10488"/>
                    </a:lnTo>
                    <a:lnTo>
                      <a:pt x="7607" y="10092"/>
                    </a:lnTo>
                    <a:lnTo>
                      <a:pt x="7403" y="9581"/>
                    </a:lnTo>
                    <a:lnTo>
                      <a:pt x="6910" y="9922"/>
                    </a:lnTo>
                    <a:lnTo>
                      <a:pt x="6736" y="11055"/>
                    </a:lnTo>
                    <a:lnTo>
                      <a:pt x="6561" y="11169"/>
                    </a:lnTo>
                    <a:lnTo>
                      <a:pt x="6474" y="10999"/>
                    </a:lnTo>
                    <a:lnTo>
                      <a:pt x="5603" y="10205"/>
                    </a:lnTo>
                    <a:lnTo>
                      <a:pt x="4906" y="10715"/>
                    </a:lnTo>
                    <a:lnTo>
                      <a:pt x="4355" y="10659"/>
                    </a:lnTo>
                    <a:lnTo>
                      <a:pt x="4268" y="11169"/>
                    </a:lnTo>
                    <a:lnTo>
                      <a:pt x="4297" y="11395"/>
                    </a:lnTo>
                    <a:lnTo>
                      <a:pt x="4065" y="11566"/>
                    </a:lnTo>
                    <a:lnTo>
                      <a:pt x="3832" y="11509"/>
                    </a:lnTo>
                    <a:lnTo>
                      <a:pt x="3832" y="11509"/>
                    </a:lnTo>
                    <a:lnTo>
                      <a:pt x="3890" y="11622"/>
                    </a:lnTo>
                    <a:lnTo>
                      <a:pt x="3774" y="11962"/>
                    </a:lnTo>
                    <a:lnTo>
                      <a:pt x="3716" y="12529"/>
                    </a:lnTo>
                    <a:lnTo>
                      <a:pt x="3600" y="12700"/>
                    </a:lnTo>
                    <a:lnTo>
                      <a:pt x="3600" y="12927"/>
                    </a:lnTo>
                    <a:lnTo>
                      <a:pt x="3890" y="13663"/>
                    </a:lnTo>
                    <a:lnTo>
                      <a:pt x="3832" y="13777"/>
                    </a:lnTo>
                    <a:lnTo>
                      <a:pt x="2932" y="14287"/>
                    </a:lnTo>
                    <a:lnTo>
                      <a:pt x="2671" y="14571"/>
                    </a:lnTo>
                    <a:lnTo>
                      <a:pt x="2729" y="15307"/>
                    </a:lnTo>
                    <a:lnTo>
                      <a:pt x="2903" y="16781"/>
                    </a:lnTo>
                    <a:lnTo>
                      <a:pt x="2497" y="17122"/>
                    </a:lnTo>
                    <a:lnTo>
                      <a:pt x="2148" y="16612"/>
                    </a:lnTo>
                    <a:lnTo>
                      <a:pt x="1771" y="16272"/>
                    </a:lnTo>
                    <a:lnTo>
                      <a:pt x="1277" y="16101"/>
                    </a:lnTo>
                    <a:lnTo>
                      <a:pt x="929" y="16441"/>
                    </a:lnTo>
                    <a:lnTo>
                      <a:pt x="755" y="17746"/>
                    </a:lnTo>
                    <a:lnTo>
                      <a:pt x="813" y="17859"/>
                    </a:lnTo>
                    <a:lnTo>
                      <a:pt x="900" y="17973"/>
                    </a:lnTo>
                    <a:lnTo>
                      <a:pt x="1045" y="18198"/>
                    </a:lnTo>
                    <a:lnTo>
                      <a:pt x="1161" y="18879"/>
                    </a:lnTo>
                    <a:lnTo>
                      <a:pt x="871" y="20693"/>
                    </a:lnTo>
                    <a:lnTo>
                      <a:pt x="697" y="20920"/>
                    </a:lnTo>
                    <a:lnTo>
                      <a:pt x="551" y="20750"/>
                    </a:lnTo>
                    <a:lnTo>
                      <a:pt x="174" y="21091"/>
                    </a:lnTo>
                    <a:cubicBezTo>
                      <a:pt x="174" y="21091"/>
                      <a:pt x="0" y="21600"/>
                      <a:pt x="0" y="21600"/>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87" name="Google Shape;787;p48"/>
              <p:cNvSpPr/>
              <p:nvPr/>
            </p:nvSpPr>
            <p:spPr>
              <a:xfrm>
                <a:off x="11863464" y="2827542"/>
                <a:ext cx="1693548" cy="1092150"/>
              </a:xfrm>
              <a:custGeom>
                <a:avLst/>
                <a:gdLst/>
                <a:ahLst/>
                <a:cxnLst/>
                <a:rect l="l" t="t" r="r" b="b"/>
                <a:pathLst>
                  <a:path w="21600" h="21600" extrusionOk="0">
                    <a:moveTo>
                      <a:pt x="5382" y="20529"/>
                    </a:moveTo>
                    <a:lnTo>
                      <a:pt x="15127" y="17596"/>
                    </a:lnTo>
                    <a:lnTo>
                      <a:pt x="18218" y="16750"/>
                    </a:lnTo>
                    <a:lnTo>
                      <a:pt x="18255" y="16694"/>
                    </a:lnTo>
                    <a:lnTo>
                      <a:pt x="18364" y="16581"/>
                    </a:lnTo>
                    <a:lnTo>
                      <a:pt x="18400" y="16130"/>
                    </a:lnTo>
                    <a:lnTo>
                      <a:pt x="18727" y="15622"/>
                    </a:lnTo>
                    <a:lnTo>
                      <a:pt x="19127" y="15566"/>
                    </a:lnTo>
                    <a:lnTo>
                      <a:pt x="19418" y="15678"/>
                    </a:lnTo>
                    <a:lnTo>
                      <a:pt x="20327" y="14720"/>
                    </a:lnTo>
                    <a:lnTo>
                      <a:pt x="20436" y="13930"/>
                    </a:lnTo>
                    <a:lnTo>
                      <a:pt x="21018" y="13028"/>
                    </a:lnTo>
                    <a:lnTo>
                      <a:pt x="21563" y="12520"/>
                    </a:lnTo>
                    <a:lnTo>
                      <a:pt x="21600" y="12351"/>
                    </a:lnTo>
                    <a:lnTo>
                      <a:pt x="21091" y="11788"/>
                    </a:lnTo>
                    <a:lnTo>
                      <a:pt x="20909" y="11448"/>
                    </a:lnTo>
                    <a:lnTo>
                      <a:pt x="20618" y="11280"/>
                    </a:lnTo>
                    <a:lnTo>
                      <a:pt x="20509" y="11054"/>
                    </a:lnTo>
                    <a:lnTo>
                      <a:pt x="20146" y="10884"/>
                    </a:lnTo>
                    <a:lnTo>
                      <a:pt x="19964" y="10038"/>
                    </a:lnTo>
                    <a:lnTo>
                      <a:pt x="19527" y="9926"/>
                    </a:lnTo>
                    <a:lnTo>
                      <a:pt x="19454" y="9814"/>
                    </a:lnTo>
                    <a:lnTo>
                      <a:pt x="19418" y="8516"/>
                    </a:lnTo>
                    <a:lnTo>
                      <a:pt x="19636" y="8290"/>
                    </a:lnTo>
                    <a:lnTo>
                      <a:pt x="19600" y="7558"/>
                    </a:lnTo>
                    <a:lnTo>
                      <a:pt x="19309" y="7106"/>
                    </a:lnTo>
                    <a:lnTo>
                      <a:pt x="19309" y="6880"/>
                    </a:lnTo>
                    <a:lnTo>
                      <a:pt x="19382" y="6654"/>
                    </a:lnTo>
                    <a:lnTo>
                      <a:pt x="19818" y="6034"/>
                    </a:lnTo>
                    <a:lnTo>
                      <a:pt x="19927" y="4962"/>
                    </a:lnTo>
                    <a:lnTo>
                      <a:pt x="19927" y="4624"/>
                    </a:lnTo>
                    <a:lnTo>
                      <a:pt x="20182" y="4004"/>
                    </a:lnTo>
                    <a:lnTo>
                      <a:pt x="20364" y="3892"/>
                    </a:lnTo>
                    <a:lnTo>
                      <a:pt x="20073" y="3496"/>
                    </a:lnTo>
                    <a:lnTo>
                      <a:pt x="19200" y="3384"/>
                    </a:lnTo>
                    <a:lnTo>
                      <a:pt x="19164" y="3214"/>
                    </a:lnTo>
                    <a:lnTo>
                      <a:pt x="19018" y="2988"/>
                    </a:lnTo>
                    <a:lnTo>
                      <a:pt x="18909" y="2482"/>
                    </a:lnTo>
                    <a:lnTo>
                      <a:pt x="18436" y="1128"/>
                    </a:lnTo>
                    <a:lnTo>
                      <a:pt x="18218" y="1015"/>
                    </a:lnTo>
                    <a:lnTo>
                      <a:pt x="18073" y="790"/>
                    </a:lnTo>
                    <a:lnTo>
                      <a:pt x="17964" y="846"/>
                    </a:lnTo>
                    <a:lnTo>
                      <a:pt x="17854" y="676"/>
                    </a:lnTo>
                    <a:lnTo>
                      <a:pt x="17745" y="282"/>
                    </a:lnTo>
                    <a:lnTo>
                      <a:pt x="17491" y="0"/>
                    </a:lnTo>
                    <a:lnTo>
                      <a:pt x="2582" y="4624"/>
                    </a:lnTo>
                    <a:lnTo>
                      <a:pt x="2327" y="2764"/>
                    </a:lnTo>
                    <a:lnTo>
                      <a:pt x="1527" y="3948"/>
                    </a:lnTo>
                    <a:lnTo>
                      <a:pt x="1382" y="4060"/>
                    </a:lnTo>
                    <a:lnTo>
                      <a:pt x="1273" y="3834"/>
                    </a:lnTo>
                    <a:lnTo>
                      <a:pt x="1127" y="3834"/>
                    </a:lnTo>
                    <a:lnTo>
                      <a:pt x="945" y="4568"/>
                    </a:lnTo>
                    <a:lnTo>
                      <a:pt x="291" y="5470"/>
                    </a:lnTo>
                    <a:lnTo>
                      <a:pt x="0" y="5752"/>
                    </a:lnTo>
                    <a:lnTo>
                      <a:pt x="1091" y="15227"/>
                    </a:lnTo>
                    <a:lnTo>
                      <a:pt x="1782" y="21600"/>
                    </a:lnTo>
                    <a:cubicBezTo>
                      <a:pt x="1782" y="21600"/>
                      <a:pt x="5382" y="20529"/>
                      <a:pt x="5382" y="20529"/>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88" name="Google Shape;788;p48"/>
              <p:cNvSpPr/>
              <p:nvPr/>
            </p:nvSpPr>
            <p:spPr>
              <a:xfrm>
                <a:off x="10178609" y="1881215"/>
                <a:ext cx="1123254" cy="1540998"/>
              </a:xfrm>
              <a:custGeom>
                <a:avLst/>
                <a:gdLst/>
                <a:ahLst/>
                <a:cxnLst/>
                <a:rect l="l" t="t" r="r" b="b"/>
                <a:pathLst>
                  <a:path w="21600" h="21600" extrusionOk="0">
                    <a:moveTo>
                      <a:pt x="0" y="21600"/>
                    </a:moveTo>
                    <a:lnTo>
                      <a:pt x="10745" y="20600"/>
                    </a:lnTo>
                    <a:lnTo>
                      <a:pt x="10800" y="20840"/>
                    </a:lnTo>
                    <a:lnTo>
                      <a:pt x="17598" y="20200"/>
                    </a:lnTo>
                    <a:lnTo>
                      <a:pt x="17707" y="19960"/>
                    </a:lnTo>
                    <a:lnTo>
                      <a:pt x="18530" y="18760"/>
                    </a:lnTo>
                    <a:lnTo>
                      <a:pt x="18859" y="18440"/>
                    </a:lnTo>
                    <a:lnTo>
                      <a:pt x="18804" y="17640"/>
                    </a:lnTo>
                    <a:lnTo>
                      <a:pt x="19078" y="17000"/>
                    </a:lnTo>
                    <a:lnTo>
                      <a:pt x="19955" y="16480"/>
                    </a:lnTo>
                    <a:lnTo>
                      <a:pt x="19955" y="15800"/>
                    </a:lnTo>
                    <a:lnTo>
                      <a:pt x="20120" y="15680"/>
                    </a:lnTo>
                    <a:lnTo>
                      <a:pt x="20120" y="15319"/>
                    </a:lnTo>
                    <a:lnTo>
                      <a:pt x="20613" y="15000"/>
                    </a:lnTo>
                    <a:lnTo>
                      <a:pt x="20832" y="15360"/>
                    </a:lnTo>
                    <a:lnTo>
                      <a:pt x="20997" y="15400"/>
                    </a:lnTo>
                    <a:lnTo>
                      <a:pt x="21326" y="15240"/>
                    </a:lnTo>
                    <a:lnTo>
                      <a:pt x="21490" y="15080"/>
                    </a:lnTo>
                    <a:lnTo>
                      <a:pt x="21600" y="14719"/>
                    </a:lnTo>
                    <a:lnTo>
                      <a:pt x="21436" y="14040"/>
                    </a:lnTo>
                    <a:lnTo>
                      <a:pt x="21545" y="13160"/>
                    </a:lnTo>
                    <a:lnTo>
                      <a:pt x="21216" y="12600"/>
                    </a:lnTo>
                    <a:lnTo>
                      <a:pt x="20997" y="11360"/>
                    </a:lnTo>
                    <a:lnTo>
                      <a:pt x="19462" y="8440"/>
                    </a:lnTo>
                    <a:lnTo>
                      <a:pt x="17927" y="8080"/>
                    </a:lnTo>
                    <a:lnTo>
                      <a:pt x="17324" y="8360"/>
                    </a:lnTo>
                    <a:lnTo>
                      <a:pt x="16611" y="8880"/>
                    </a:lnTo>
                    <a:lnTo>
                      <a:pt x="14802" y="10840"/>
                    </a:lnTo>
                    <a:lnTo>
                      <a:pt x="14638" y="10840"/>
                    </a:lnTo>
                    <a:lnTo>
                      <a:pt x="14473" y="10760"/>
                    </a:lnTo>
                    <a:lnTo>
                      <a:pt x="13761" y="10560"/>
                    </a:lnTo>
                    <a:lnTo>
                      <a:pt x="13541" y="10400"/>
                    </a:lnTo>
                    <a:lnTo>
                      <a:pt x="13267" y="9960"/>
                    </a:lnTo>
                    <a:lnTo>
                      <a:pt x="13487" y="9160"/>
                    </a:lnTo>
                    <a:lnTo>
                      <a:pt x="13815" y="8800"/>
                    </a:lnTo>
                    <a:lnTo>
                      <a:pt x="14692" y="8400"/>
                    </a:lnTo>
                    <a:lnTo>
                      <a:pt x="14912" y="8040"/>
                    </a:lnTo>
                    <a:lnTo>
                      <a:pt x="14966" y="7760"/>
                    </a:lnTo>
                    <a:lnTo>
                      <a:pt x="15076" y="7400"/>
                    </a:lnTo>
                    <a:lnTo>
                      <a:pt x="15515" y="7240"/>
                    </a:lnTo>
                    <a:lnTo>
                      <a:pt x="15898" y="6600"/>
                    </a:lnTo>
                    <a:lnTo>
                      <a:pt x="15898" y="5320"/>
                    </a:lnTo>
                    <a:lnTo>
                      <a:pt x="15624" y="4680"/>
                    </a:lnTo>
                    <a:lnTo>
                      <a:pt x="15350" y="4320"/>
                    </a:lnTo>
                    <a:lnTo>
                      <a:pt x="14802" y="3840"/>
                    </a:lnTo>
                    <a:lnTo>
                      <a:pt x="14638" y="3600"/>
                    </a:lnTo>
                    <a:lnTo>
                      <a:pt x="14747" y="3280"/>
                    </a:lnTo>
                    <a:lnTo>
                      <a:pt x="15350" y="3120"/>
                    </a:lnTo>
                    <a:lnTo>
                      <a:pt x="15460" y="3000"/>
                    </a:lnTo>
                    <a:lnTo>
                      <a:pt x="14747" y="2080"/>
                    </a:lnTo>
                    <a:lnTo>
                      <a:pt x="14144" y="1840"/>
                    </a:lnTo>
                    <a:lnTo>
                      <a:pt x="12335" y="1320"/>
                    </a:lnTo>
                    <a:lnTo>
                      <a:pt x="11019" y="1160"/>
                    </a:lnTo>
                    <a:lnTo>
                      <a:pt x="10581" y="760"/>
                    </a:lnTo>
                    <a:lnTo>
                      <a:pt x="9539" y="600"/>
                    </a:lnTo>
                    <a:lnTo>
                      <a:pt x="8552" y="360"/>
                    </a:lnTo>
                    <a:lnTo>
                      <a:pt x="7839" y="0"/>
                    </a:lnTo>
                    <a:lnTo>
                      <a:pt x="7401" y="280"/>
                    </a:lnTo>
                    <a:lnTo>
                      <a:pt x="6853" y="440"/>
                    </a:lnTo>
                    <a:lnTo>
                      <a:pt x="6304" y="1160"/>
                    </a:lnTo>
                    <a:lnTo>
                      <a:pt x="6304" y="1720"/>
                    </a:lnTo>
                    <a:lnTo>
                      <a:pt x="6414" y="1960"/>
                    </a:lnTo>
                    <a:lnTo>
                      <a:pt x="6634" y="1960"/>
                    </a:lnTo>
                    <a:lnTo>
                      <a:pt x="6743" y="2200"/>
                    </a:lnTo>
                    <a:lnTo>
                      <a:pt x="6524" y="2280"/>
                    </a:lnTo>
                    <a:lnTo>
                      <a:pt x="6086" y="2440"/>
                    </a:lnTo>
                    <a:lnTo>
                      <a:pt x="5756" y="2600"/>
                    </a:lnTo>
                    <a:lnTo>
                      <a:pt x="5372" y="2960"/>
                    </a:lnTo>
                    <a:lnTo>
                      <a:pt x="4989" y="3480"/>
                    </a:lnTo>
                    <a:lnTo>
                      <a:pt x="5098" y="4040"/>
                    </a:lnTo>
                    <a:lnTo>
                      <a:pt x="5208" y="4560"/>
                    </a:lnTo>
                    <a:lnTo>
                      <a:pt x="4770" y="5160"/>
                    </a:lnTo>
                    <a:lnTo>
                      <a:pt x="4167" y="5400"/>
                    </a:lnTo>
                    <a:lnTo>
                      <a:pt x="4057" y="4960"/>
                    </a:lnTo>
                    <a:lnTo>
                      <a:pt x="4331" y="4440"/>
                    </a:lnTo>
                    <a:lnTo>
                      <a:pt x="4057" y="3880"/>
                    </a:lnTo>
                    <a:lnTo>
                      <a:pt x="4167" y="3680"/>
                    </a:lnTo>
                    <a:lnTo>
                      <a:pt x="4112" y="3520"/>
                    </a:lnTo>
                    <a:lnTo>
                      <a:pt x="3837" y="3640"/>
                    </a:lnTo>
                    <a:lnTo>
                      <a:pt x="3509" y="4040"/>
                    </a:lnTo>
                    <a:lnTo>
                      <a:pt x="3399" y="4520"/>
                    </a:lnTo>
                    <a:lnTo>
                      <a:pt x="3180" y="4800"/>
                    </a:lnTo>
                    <a:lnTo>
                      <a:pt x="2796" y="4800"/>
                    </a:lnTo>
                    <a:lnTo>
                      <a:pt x="2138" y="5200"/>
                    </a:lnTo>
                    <a:lnTo>
                      <a:pt x="1919" y="5560"/>
                    </a:lnTo>
                    <a:lnTo>
                      <a:pt x="1809" y="5840"/>
                    </a:lnTo>
                    <a:lnTo>
                      <a:pt x="1261" y="6320"/>
                    </a:lnTo>
                    <a:lnTo>
                      <a:pt x="1206" y="7120"/>
                    </a:lnTo>
                    <a:lnTo>
                      <a:pt x="1152" y="8040"/>
                    </a:lnTo>
                    <a:lnTo>
                      <a:pt x="1042" y="8560"/>
                    </a:lnTo>
                    <a:lnTo>
                      <a:pt x="603" y="9240"/>
                    </a:lnTo>
                    <a:lnTo>
                      <a:pt x="219" y="9640"/>
                    </a:lnTo>
                    <a:lnTo>
                      <a:pt x="329" y="10080"/>
                    </a:lnTo>
                    <a:lnTo>
                      <a:pt x="822" y="11200"/>
                    </a:lnTo>
                    <a:lnTo>
                      <a:pt x="548" y="11880"/>
                    </a:lnTo>
                    <a:lnTo>
                      <a:pt x="932" y="12480"/>
                    </a:lnTo>
                    <a:lnTo>
                      <a:pt x="1919" y="14000"/>
                    </a:lnTo>
                    <a:lnTo>
                      <a:pt x="2631" y="15240"/>
                    </a:lnTo>
                    <a:lnTo>
                      <a:pt x="2631" y="16280"/>
                    </a:lnTo>
                    <a:lnTo>
                      <a:pt x="2961" y="16520"/>
                    </a:lnTo>
                    <a:lnTo>
                      <a:pt x="2961" y="16680"/>
                    </a:lnTo>
                    <a:lnTo>
                      <a:pt x="2741" y="16840"/>
                    </a:lnTo>
                    <a:lnTo>
                      <a:pt x="2577" y="17919"/>
                    </a:lnTo>
                    <a:lnTo>
                      <a:pt x="2303" y="18680"/>
                    </a:lnTo>
                    <a:lnTo>
                      <a:pt x="1919" y="19440"/>
                    </a:lnTo>
                    <a:lnTo>
                      <a:pt x="1042" y="20919"/>
                    </a:lnTo>
                    <a:lnTo>
                      <a:pt x="274" y="21400"/>
                    </a:lnTo>
                    <a:cubicBezTo>
                      <a:pt x="274" y="21400"/>
                      <a:pt x="0" y="21600"/>
                      <a:pt x="0" y="21600"/>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89" name="Google Shape;789;p48"/>
              <p:cNvSpPr/>
              <p:nvPr/>
            </p:nvSpPr>
            <p:spPr>
              <a:xfrm>
                <a:off x="9124851" y="1349443"/>
                <a:ext cx="1757214" cy="866268"/>
              </a:xfrm>
              <a:custGeom>
                <a:avLst/>
                <a:gdLst/>
                <a:ahLst/>
                <a:cxnLst/>
                <a:rect l="l" t="t" r="r" b="b"/>
                <a:pathLst>
                  <a:path w="21600" h="21600" extrusionOk="0">
                    <a:moveTo>
                      <a:pt x="0" y="9166"/>
                    </a:moveTo>
                    <a:lnTo>
                      <a:pt x="630" y="8740"/>
                    </a:lnTo>
                    <a:lnTo>
                      <a:pt x="945" y="8313"/>
                    </a:lnTo>
                    <a:lnTo>
                      <a:pt x="1610" y="7531"/>
                    </a:lnTo>
                    <a:lnTo>
                      <a:pt x="1750" y="6892"/>
                    </a:lnTo>
                    <a:lnTo>
                      <a:pt x="2030" y="6821"/>
                    </a:lnTo>
                    <a:lnTo>
                      <a:pt x="3221" y="5898"/>
                    </a:lnTo>
                    <a:lnTo>
                      <a:pt x="4061" y="4974"/>
                    </a:lnTo>
                    <a:lnTo>
                      <a:pt x="5041" y="2913"/>
                    </a:lnTo>
                    <a:lnTo>
                      <a:pt x="5391" y="2771"/>
                    </a:lnTo>
                    <a:lnTo>
                      <a:pt x="6196" y="924"/>
                    </a:lnTo>
                    <a:lnTo>
                      <a:pt x="6756" y="355"/>
                    </a:lnTo>
                    <a:lnTo>
                      <a:pt x="7667" y="0"/>
                    </a:lnTo>
                    <a:lnTo>
                      <a:pt x="7912" y="142"/>
                    </a:lnTo>
                    <a:lnTo>
                      <a:pt x="7947" y="355"/>
                    </a:lnTo>
                    <a:lnTo>
                      <a:pt x="7457" y="1066"/>
                    </a:lnTo>
                    <a:lnTo>
                      <a:pt x="7316" y="1137"/>
                    </a:lnTo>
                    <a:lnTo>
                      <a:pt x="7107" y="1990"/>
                    </a:lnTo>
                    <a:lnTo>
                      <a:pt x="6441" y="3482"/>
                    </a:lnTo>
                    <a:lnTo>
                      <a:pt x="6126" y="4050"/>
                    </a:lnTo>
                    <a:lnTo>
                      <a:pt x="5951" y="4547"/>
                    </a:lnTo>
                    <a:lnTo>
                      <a:pt x="5811" y="5826"/>
                    </a:lnTo>
                    <a:lnTo>
                      <a:pt x="5951" y="6679"/>
                    </a:lnTo>
                    <a:lnTo>
                      <a:pt x="6056" y="6181"/>
                    </a:lnTo>
                    <a:lnTo>
                      <a:pt x="6616" y="5258"/>
                    </a:lnTo>
                    <a:lnTo>
                      <a:pt x="7002" y="5329"/>
                    </a:lnTo>
                    <a:lnTo>
                      <a:pt x="7247" y="5187"/>
                    </a:lnTo>
                    <a:lnTo>
                      <a:pt x="8472" y="6253"/>
                    </a:lnTo>
                    <a:lnTo>
                      <a:pt x="9452" y="8385"/>
                    </a:lnTo>
                    <a:lnTo>
                      <a:pt x="10222" y="8171"/>
                    </a:lnTo>
                    <a:lnTo>
                      <a:pt x="10607" y="8313"/>
                    </a:lnTo>
                    <a:lnTo>
                      <a:pt x="10887" y="8597"/>
                    </a:lnTo>
                    <a:lnTo>
                      <a:pt x="11133" y="8597"/>
                    </a:lnTo>
                    <a:lnTo>
                      <a:pt x="11237" y="8526"/>
                    </a:lnTo>
                    <a:lnTo>
                      <a:pt x="11517" y="8740"/>
                    </a:lnTo>
                    <a:lnTo>
                      <a:pt x="11517" y="9024"/>
                    </a:lnTo>
                    <a:lnTo>
                      <a:pt x="11693" y="8740"/>
                    </a:lnTo>
                    <a:lnTo>
                      <a:pt x="11833" y="8171"/>
                    </a:lnTo>
                    <a:lnTo>
                      <a:pt x="12708" y="6892"/>
                    </a:lnTo>
                    <a:lnTo>
                      <a:pt x="15508" y="5471"/>
                    </a:lnTo>
                    <a:lnTo>
                      <a:pt x="16243" y="4618"/>
                    </a:lnTo>
                    <a:lnTo>
                      <a:pt x="16594" y="4405"/>
                    </a:lnTo>
                    <a:lnTo>
                      <a:pt x="16734" y="4760"/>
                    </a:lnTo>
                    <a:lnTo>
                      <a:pt x="16524" y="5542"/>
                    </a:lnTo>
                    <a:lnTo>
                      <a:pt x="16524" y="6039"/>
                    </a:lnTo>
                    <a:lnTo>
                      <a:pt x="16874" y="7390"/>
                    </a:lnTo>
                    <a:lnTo>
                      <a:pt x="17084" y="7531"/>
                    </a:lnTo>
                    <a:lnTo>
                      <a:pt x="17224" y="7319"/>
                    </a:lnTo>
                    <a:lnTo>
                      <a:pt x="17679" y="7390"/>
                    </a:lnTo>
                    <a:lnTo>
                      <a:pt x="17889" y="7176"/>
                    </a:lnTo>
                    <a:lnTo>
                      <a:pt x="18764" y="6964"/>
                    </a:lnTo>
                    <a:lnTo>
                      <a:pt x="19149" y="7460"/>
                    </a:lnTo>
                    <a:lnTo>
                      <a:pt x="19534" y="8881"/>
                    </a:lnTo>
                    <a:lnTo>
                      <a:pt x="19814" y="9450"/>
                    </a:lnTo>
                    <a:lnTo>
                      <a:pt x="20480" y="10089"/>
                    </a:lnTo>
                    <a:lnTo>
                      <a:pt x="21215" y="9734"/>
                    </a:lnTo>
                    <a:lnTo>
                      <a:pt x="21390" y="9734"/>
                    </a:lnTo>
                    <a:lnTo>
                      <a:pt x="21565" y="10089"/>
                    </a:lnTo>
                    <a:lnTo>
                      <a:pt x="21600" y="10587"/>
                    </a:lnTo>
                    <a:lnTo>
                      <a:pt x="21320" y="11155"/>
                    </a:lnTo>
                    <a:lnTo>
                      <a:pt x="20865" y="11227"/>
                    </a:lnTo>
                    <a:lnTo>
                      <a:pt x="20620" y="11155"/>
                    </a:lnTo>
                    <a:lnTo>
                      <a:pt x="20550" y="10871"/>
                    </a:lnTo>
                    <a:lnTo>
                      <a:pt x="20410" y="10871"/>
                    </a:lnTo>
                    <a:lnTo>
                      <a:pt x="19955" y="11368"/>
                    </a:lnTo>
                    <a:lnTo>
                      <a:pt x="19639" y="11155"/>
                    </a:lnTo>
                    <a:lnTo>
                      <a:pt x="19359" y="11084"/>
                    </a:lnTo>
                    <a:lnTo>
                      <a:pt x="18589" y="11439"/>
                    </a:lnTo>
                    <a:lnTo>
                      <a:pt x="18134" y="11155"/>
                    </a:lnTo>
                    <a:lnTo>
                      <a:pt x="17959" y="11439"/>
                    </a:lnTo>
                    <a:lnTo>
                      <a:pt x="18064" y="12293"/>
                    </a:lnTo>
                    <a:lnTo>
                      <a:pt x="17959" y="12576"/>
                    </a:lnTo>
                    <a:lnTo>
                      <a:pt x="17749" y="12434"/>
                    </a:lnTo>
                    <a:lnTo>
                      <a:pt x="17294" y="11582"/>
                    </a:lnTo>
                    <a:lnTo>
                      <a:pt x="16138" y="11297"/>
                    </a:lnTo>
                    <a:lnTo>
                      <a:pt x="15893" y="11439"/>
                    </a:lnTo>
                    <a:lnTo>
                      <a:pt x="15613" y="11155"/>
                    </a:lnTo>
                    <a:lnTo>
                      <a:pt x="14808" y="12363"/>
                    </a:lnTo>
                    <a:lnTo>
                      <a:pt x="14633" y="12363"/>
                    </a:lnTo>
                    <a:lnTo>
                      <a:pt x="14318" y="12719"/>
                    </a:lnTo>
                    <a:lnTo>
                      <a:pt x="14213" y="13003"/>
                    </a:lnTo>
                    <a:lnTo>
                      <a:pt x="14038" y="13145"/>
                    </a:lnTo>
                    <a:lnTo>
                      <a:pt x="13583" y="12932"/>
                    </a:lnTo>
                    <a:lnTo>
                      <a:pt x="13093" y="13145"/>
                    </a:lnTo>
                    <a:lnTo>
                      <a:pt x="13058" y="13926"/>
                    </a:lnTo>
                    <a:lnTo>
                      <a:pt x="12953" y="14353"/>
                    </a:lnTo>
                    <a:lnTo>
                      <a:pt x="11973" y="16129"/>
                    </a:lnTo>
                    <a:lnTo>
                      <a:pt x="11798" y="15987"/>
                    </a:lnTo>
                    <a:lnTo>
                      <a:pt x="11693" y="15702"/>
                    </a:lnTo>
                    <a:lnTo>
                      <a:pt x="12113" y="14566"/>
                    </a:lnTo>
                    <a:lnTo>
                      <a:pt x="12113" y="13997"/>
                    </a:lnTo>
                    <a:lnTo>
                      <a:pt x="11553" y="14069"/>
                    </a:lnTo>
                    <a:lnTo>
                      <a:pt x="11342" y="15135"/>
                    </a:lnTo>
                    <a:lnTo>
                      <a:pt x="11133" y="15561"/>
                    </a:lnTo>
                    <a:lnTo>
                      <a:pt x="10923" y="15063"/>
                    </a:lnTo>
                    <a:lnTo>
                      <a:pt x="10852" y="14069"/>
                    </a:lnTo>
                    <a:lnTo>
                      <a:pt x="10748" y="14210"/>
                    </a:lnTo>
                    <a:lnTo>
                      <a:pt x="10642" y="15490"/>
                    </a:lnTo>
                    <a:lnTo>
                      <a:pt x="10292" y="16768"/>
                    </a:lnTo>
                    <a:lnTo>
                      <a:pt x="10082" y="18047"/>
                    </a:lnTo>
                    <a:lnTo>
                      <a:pt x="9872" y="18829"/>
                    </a:lnTo>
                    <a:lnTo>
                      <a:pt x="9417" y="20250"/>
                    </a:lnTo>
                    <a:lnTo>
                      <a:pt x="9417" y="21245"/>
                    </a:lnTo>
                    <a:lnTo>
                      <a:pt x="9347" y="21600"/>
                    </a:lnTo>
                    <a:lnTo>
                      <a:pt x="8857" y="21031"/>
                    </a:lnTo>
                    <a:lnTo>
                      <a:pt x="8717" y="19965"/>
                    </a:lnTo>
                    <a:lnTo>
                      <a:pt x="8892" y="19610"/>
                    </a:lnTo>
                    <a:lnTo>
                      <a:pt x="8962" y="19113"/>
                    </a:lnTo>
                    <a:lnTo>
                      <a:pt x="8892" y="18971"/>
                    </a:lnTo>
                    <a:lnTo>
                      <a:pt x="8332" y="19184"/>
                    </a:lnTo>
                    <a:lnTo>
                      <a:pt x="8227" y="19113"/>
                    </a:lnTo>
                    <a:lnTo>
                      <a:pt x="8402" y="16839"/>
                    </a:lnTo>
                    <a:lnTo>
                      <a:pt x="8332" y="15987"/>
                    </a:lnTo>
                    <a:lnTo>
                      <a:pt x="7772" y="15418"/>
                    </a:lnTo>
                    <a:lnTo>
                      <a:pt x="7282" y="15135"/>
                    </a:lnTo>
                    <a:lnTo>
                      <a:pt x="7316" y="14850"/>
                    </a:lnTo>
                    <a:lnTo>
                      <a:pt x="7387" y="14636"/>
                    </a:lnTo>
                    <a:lnTo>
                      <a:pt x="7211" y="14281"/>
                    </a:lnTo>
                    <a:lnTo>
                      <a:pt x="6756" y="13997"/>
                    </a:lnTo>
                    <a:lnTo>
                      <a:pt x="6021" y="13714"/>
                    </a:lnTo>
                    <a:lnTo>
                      <a:pt x="5811" y="13714"/>
                    </a:lnTo>
                    <a:lnTo>
                      <a:pt x="5671" y="13997"/>
                    </a:lnTo>
                    <a:lnTo>
                      <a:pt x="5531" y="13714"/>
                    </a:lnTo>
                    <a:lnTo>
                      <a:pt x="5111" y="13714"/>
                    </a:lnTo>
                    <a:lnTo>
                      <a:pt x="4481" y="12648"/>
                    </a:lnTo>
                    <a:lnTo>
                      <a:pt x="4131" y="12648"/>
                    </a:lnTo>
                    <a:lnTo>
                      <a:pt x="1190" y="11439"/>
                    </a:lnTo>
                    <a:lnTo>
                      <a:pt x="980" y="11227"/>
                    </a:lnTo>
                    <a:lnTo>
                      <a:pt x="840" y="10161"/>
                    </a:lnTo>
                    <a:lnTo>
                      <a:pt x="630" y="9806"/>
                    </a:lnTo>
                    <a:lnTo>
                      <a:pt x="175" y="9663"/>
                    </a:lnTo>
                    <a:cubicBezTo>
                      <a:pt x="175" y="9663"/>
                      <a:pt x="0" y="9166"/>
                      <a:pt x="0" y="9166"/>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90" name="Google Shape;790;p48"/>
              <p:cNvSpPr/>
              <p:nvPr/>
            </p:nvSpPr>
            <p:spPr>
              <a:xfrm>
                <a:off x="11516071" y="3599469"/>
                <a:ext cx="1299834" cy="1286550"/>
              </a:xfrm>
              <a:custGeom>
                <a:avLst/>
                <a:gdLst/>
                <a:ahLst/>
                <a:cxnLst/>
                <a:rect l="l" t="t" r="r" b="b"/>
                <a:pathLst>
                  <a:path w="21600" h="21600" extrusionOk="0">
                    <a:moveTo>
                      <a:pt x="7342" y="48"/>
                    </a:moveTo>
                    <a:lnTo>
                      <a:pt x="7200" y="0"/>
                    </a:lnTo>
                    <a:lnTo>
                      <a:pt x="6868" y="287"/>
                    </a:lnTo>
                    <a:lnTo>
                      <a:pt x="7105" y="909"/>
                    </a:lnTo>
                    <a:lnTo>
                      <a:pt x="6442" y="1485"/>
                    </a:lnTo>
                    <a:lnTo>
                      <a:pt x="7342" y="1916"/>
                    </a:lnTo>
                    <a:lnTo>
                      <a:pt x="7010" y="4119"/>
                    </a:lnTo>
                    <a:lnTo>
                      <a:pt x="6821" y="4645"/>
                    </a:lnTo>
                    <a:lnTo>
                      <a:pt x="6821" y="5172"/>
                    </a:lnTo>
                    <a:lnTo>
                      <a:pt x="6916" y="5459"/>
                    </a:lnTo>
                    <a:lnTo>
                      <a:pt x="6963" y="6178"/>
                    </a:lnTo>
                    <a:lnTo>
                      <a:pt x="6442" y="6656"/>
                    </a:lnTo>
                    <a:lnTo>
                      <a:pt x="6205" y="6753"/>
                    </a:lnTo>
                    <a:lnTo>
                      <a:pt x="5305" y="7806"/>
                    </a:lnTo>
                    <a:lnTo>
                      <a:pt x="5305" y="8046"/>
                    </a:lnTo>
                    <a:lnTo>
                      <a:pt x="4737" y="8190"/>
                    </a:lnTo>
                    <a:lnTo>
                      <a:pt x="4358" y="8093"/>
                    </a:lnTo>
                    <a:lnTo>
                      <a:pt x="3979" y="8525"/>
                    </a:lnTo>
                    <a:lnTo>
                      <a:pt x="3931" y="8764"/>
                    </a:lnTo>
                    <a:lnTo>
                      <a:pt x="3505" y="9148"/>
                    </a:lnTo>
                    <a:lnTo>
                      <a:pt x="3032" y="10201"/>
                    </a:lnTo>
                    <a:lnTo>
                      <a:pt x="3221" y="10967"/>
                    </a:lnTo>
                    <a:lnTo>
                      <a:pt x="2652" y="11590"/>
                    </a:lnTo>
                    <a:lnTo>
                      <a:pt x="2274" y="10872"/>
                    </a:lnTo>
                    <a:lnTo>
                      <a:pt x="1895" y="10872"/>
                    </a:lnTo>
                    <a:lnTo>
                      <a:pt x="1421" y="12308"/>
                    </a:lnTo>
                    <a:lnTo>
                      <a:pt x="1516" y="13027"/>
                    </a:lnTo>
                    <a:lnTo>
                      <a:pt x="1421" y="13650"/>
                    </a:lnTo>
                    <a:lnTo>
                      <a:pt x="1089" y="13937"/>
                    </a:lnTo>
                    <a:lnTo>
                      <a:pt x="616" y="14751"/>
                    </a:lnTo>
                    <a:lnTo>
                      <a:pt x="0" y="14798"/>
                    </a:lnTo>
                    <a:lnTo>
                      <a:pt x="142" y="15566"/>
                    </a:lnTo>
                    <a:lnTo>
                      <a:pt x="142" y="16140"/>
                    </a:lnTo>
                    <a:lnTo>
                      <a:pt x="95" y="16524"/>
                    </a:lnTo>
                    <a:lnTo>
                      <a:pt x="190" y="16906"/>
                    </a:lnTo>
                    <a:lnTo>
                      <a:pt x="1184" y="18151"/>
                    </a:lnTo>
                    <a:lnTo>
                      <a:pt x="1800" y="19109"/>
                    </a:lnTo>
                    <a:lnTo>
                      <a:pt x="1942" y="19205"/>
                    </a:lnTo>
                    <a:lnTo>
                      <a:pt x="2179" y="19158"/>
                    </a:lnTo>
                    <a:lnTo>
                      <a:pt x="2652" y="19397"/>
                    </a:lnTo>
                    <a:lnTo>
                      <a:pt x="2795" y="19588"/>
                    </a:lnTo>
                    <a:lnTo>
                      <a:pt x="2937" y="19588"/>
                    </a:lnTo>
                    <a:lnTo>
                      <a:pt x="3269" y="19828"/>
                    </a:lnTo>
                    <a:lnTo>
                      <a:pt x="3600" y="19828"/>
                    </a:lnTo>
                    <a:lnTo>
                      <a:pt x="3789" y="19971"/>
                    </a:lnTo>
                    <a:lnTo>
                      <a:pt x="3600" y="20450"/>
                    </a:lnTo>
                    <a:lnTo>
                      <a:pt x="4358" y="21169"/>
                    </a:lnTo>
                    <a:lnTo>
                      <a:pt x="5400" y="21552"/>
                    </a:lnTo>
                    <a:lnTo>
                      <a:pt x="5874" y="21600"/>
                    </a:lnTo>
                    <a:lnTo>
                      <a:pt x="6442" y="21121"/>
                    </a:lnTo>
                    <a:lnTo>
                      <a:pt x="6490" y="20785"/>
                    </a:lnTo>
                    <a:lnTo>
                      <a:pt x="6868" y="20595"/>
                    </a:lnTo>
                    <a:lnTo>
                      <a:pt x="7247" y="20929"/>
                    </a:lnTo>
                    <a:lnTo>
                      <a:pt x="7484" y="21073"/>
                    </a:lnTo>
                    <a:lnTo>
                      <a:pt x="7863" y="20977"/>
                    </a:lnTo>
                    <a:lnTo>
                      <a:pt x="9047" y="20498"/>
                    </a:lnTo>
                    <a:lnTo>
                      <a:pt x="9237" y="19732"/>
                    </a:lnTo>
                    <a:lnTo>
                      <a:pt x="9379" y="19732"/>
                    </a:lnTo>
                    <a:lnTo>
                      <a:pt x="9663" y="19971"/>
                    </a:lnTo>
                    <a:lnTo>
                      <a:pt x="10611" y="19109"/>
                    </a:lnTo>
                    <a:lnTo>
                      <a:pt x="10942" y="19301"/>
                    </a:lnTo>
                    <a:lnTo>
                      <a:pt x="11747" y="18247"/>
                    </a:lnTo>
                    <a:lnTo>
                      <a:pt x="11558" y="17816"/>
                    </a:lnTo>
                    <a:lnTo>
                      <a:pt x="11605" y="17098"/>
                    </a:lnTo>
                    <a:lnTo>
                      <a:pt x="12411" y="15566"/>
                    </a:lnTo>
                    <a:lnTo>
                      <a:pt x="13453" y="11590"/>
                    </a:lnTo>
                    <a:lnTo>
                      <a:pt x="13642" y="11542"/>
                    </a:lnTo>
                    <a:lnTo>
                      <a:pt x="14211" y="11925"/>
                    </a:lnTo>
                    <a:lnTo>
                      <a:pt x="14305" y="12164"/>
                    </a:lnTo>
                    <a:lnTo>
                      <a:pt x="14589" y="12500"/>
                    </a:lnTo>
                    <a:lnTo>
                      <a:pt x="15205" y="12356"/>
                    </a:lnTo>
                    <a:lnTo>
                      <a:pt x="15632" y="11638"/>
                    </a:lnTo>
                    <a:lnTo>
                      <a:pt x="16011" y="10153"/>
                    </a:lnTo>
                    <a:lnTo>
                      <a:pt x="16342" y="9579"/>
                    </a:lnTo>
                    <a:lnTo>
                      <a:pt x="16911" y="9818"/>
                    </a:lnTo>
                    <a:lnTo>
                      <a:pt x="17290" y="8956"/>
                    </a:lnTo>
                    <a:lnTo>
                      <a:pt x="17668" y="8812"/>
                    </a:lnTo>
                    <a:lnTo>
                      <a:pt x="18000" y="8333"/>
                    </a:lnTo>
                    <a:lnTo>
                      <a:pt x="18284" y="7519"/>
                    </a:lnTo>
                    <a:lnTo>
                      <a:pt x="18521" y="7327"/>
                    </a:lnTo>
                    <a:lnTo>
                      <a:pt x="18569" y="7135"/>
                    </a:lnTo>
                    <a:lnTo>
                      <a:pt x="18379" y="6945"/>
                    </a:lnTo>
                    <a:lnTo>
                      <a:pt x="18474" y="5747"/>
                    </a:lnTo>
                    <a:lnTo>
                      <a:pt x="18569" y="5556"/>
                    </a:lnTo>
                    <a:lnTo>
                      <a:pt x="18758" y="5411"/>
                    </a:lnTo>
                    <a:lnTo>
                      <a:pt x="20937" y="6801"/>
                    </a:lnTo>
                    <a:lnTo>
                      <a:pt x="21269" y="6896"/>
                    </a:lnTo>
                    <a:lnTo>
                      <a:pt x="21363" y="6801"/>
                    </a:lnTo>
                    <a:lnTo>
                      <a:pt x="21600" y="5603"/>
                    </a:lnTo>
                    <a:lnTo>
                      <a:pt x="21600" y="5603"/>
                    </a:lnTo>
                    <a:lnTo>
                      <a:pt x="21079" y="4501"/>
                    </a:lnTo>
                    <a:lnTo>
                      <a:pt x="20842" y="4454"/>
                    </a:lnTo>
                    <a:lnTo>
                      <a:pt x="20653" y="3927"/>
                    </a:lnTo>
                    <a:lnTo>
                      <a:pt x="20274" y="4071"/>
                    </a:lnTo>
                    <a:lnTo>
                      <a:pt x="19895" y="4071"/>
                    </a:lnTo>
                    <a:lnTo>
                      <a:pt x="19563" y="3879"/>
                    </a:lnTo>
                    <a:lnTo>
                      <a:pt x="18047" y="4406"/>
                    </a:lnTo>
                    <a:lnTo>
                      <a:pt x="17905" y="4837"/>
                    </a:lnTo>
                    <a:lnTo>
                      <a:pt x="17290" y="5029"/>
                    </a:lnTo>
                    <a:lnTo>
                      <a:pt x="16721" y="4885"/>
                    </a:lnTo>
                    <a:lnTo>
                      <a:pt x="16484" y="4598"/>
                    </a:lnTo>
                    <a:lnTo>
                      <a:pt x="16200" y="5220"/>
                    </a:lnTo>
                    <a:lnTo>
                      <a:pt x="15869" y="5364"/>
                    </a:lnTo>
                    <a:lnTo>
                      <a:pt x="15537" y="5938"/>
                    </a:lnTo>
                    <a:lnTo>
                      <a:pt x="15111" y="6035"/>
                    </a:lnTo>
                    <a:lnTo>
                      <a:pt x="14163" y="7135"/>
                    </a:lnTo>
                    <a:lnTo>
                      <a:pt x="13879" y="7280"/>
                    </a:lnTo>
                    <a:lnTo>
                      <a:pt x="13642" y="7711"/>
                    </a:lnTo>
                    <a:lnTo>
                      <a:pt x="12932" y="4550"/>
                    </a:lnTo>
                    <a:lnTo>
                      <a:pt x="8242" y="5459"/>
                    </a:lnTo>
                    <a:cubicBezTo>
                      <a:pt x="8242" y="5459"/>
                      <a:pt x="7342" y="48"/>
                      <a:pt x="7342" y="48"/>
                    </a:cubicBezTo>
                    <a:close/>
                  </a:path>
                </a:pathLst>
              </a:custGeom>
              <a:solidFill>
                <a:schemeClr val="accent5"/>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91" name="Google Shape;791;p48"/>
              <p:cNvSpPr/>
              <p:nvPr/>
            </p:nvSpPr>
            <p:spPr>
              <a:xfrm>
                <a:off x="10743123" y="3122017"/>
                <a:ext cx="1213002" cy="1355184"/>
              </a:xfrm>
              <a:custGeom>
                <a:avLst/>
                <a:gdLst/>
                <a:ahLst/>
                <a:cxnLst/>
                <a:rect l="l" t="t" r="r" b="b"/>
                <a:pathLst>
                  <a:path w="21600" h="21600" extrusionOk="0">
                    <a:moveTo>
                      <a:pt x="0" y="3812"/>
                    </a:moveTo>
                    <a:lnTo>
                      <a:pt x="1931" y="18877"/>
                    </a:lnTo>
                    <a:lnTo>
                      <a:pt x="2338" y="18877"/>
                    </a:lnTo>
                    <a:lnTo>
                      <a:pt x="2846" y="19104"/>
                    </a:lnTo>
                    <a:lnTo>
                      <a:pt x="3151" y="19104"/>
                    </a:lnTo>
                    <a:lnTo>
                      <a:pt x="3710" y="18832"/>
                    </a:lnTo>
                    <a:lnTo>
                      <a:pt x="4727" y="19513"/>
                    </a:lnTo>
                    <a:lnTo>
                      <a:pt x="5082" y="20330"/>
                    </a:lnTo>
                    <a:lnTo>
                      <a:pt x="5845" y="20602"/>
                    </a:lnTo>
                    <a:lnTo>
                      <a:pt x="6912" y="20512"/>
                    </a:lnTo>
                    <a:lnTo>
                      <a:pt x="7979" y="21192"/>
                    </a:lnTo>
                    <a:lnTo>
                      <a:pt x="8386" y="20692"/>
                    </a:lnTo>
                    <a:lnTo>
                      <a:pt x="8742" y="20647"/>
                    </a:lnTo>
                    <a:lnTo>
                      <a:pt x="9656" y="20965"/>
                    </a:lnTo>
                    <a:lnTo>
                      <a:pt x="10419" y="20874"/>
                    </a:lnTo>
                    <a:lnTo>
                      <a:pt x="10521" y="20739"/>
                    </a:lnTo>
                    <a:lnTo>
                      <a:pt x="10877" y="20557"/>
                    </a:lnTo>
                    <a:lnTo>
                      <a:pt x="11029" y="20330"/>
                    </a:lnTo>
                    <a:lnTo>
                      <a:pt x="11639" y="19921"/>
                    </a:lnTo>
                    <a:lnTo>
                      <a:pt x="11893" y="20285"/>
                    </a:lnTo>
                    <a:lnTo>
                      <a:pt x="12401" y="20919"/>
                    </a:lnTo>
                    <a:lnTo>
                      <a:pt x="12960" y="21056"/>
                    </a:lnTo>
                    <a:lnTo>
                      <a:pt x="13519" y="21419"/>
                    </a:lnTo>
                    <a:lnTo>
                      <a:pt x="13722" y="21600"/>
                    </a:lnTo>
                    <a:lnTo>
                      <a:pt x="14383" y="21555"/>
                    </a:lnTo>
                    <a:lnTo>
                      <a:pt x="14891" y="20784"/>
                    </a:lnTo>
                    <a:lnTo>
                      <a:pt x="15247" y="20512"/>
                    </a:lnTo>
                    <a:lnTo>
                      <a:pt x="15349" y="19921"/>
                    </a:lnTo>
                    <a:lnTo>
                      <a:pt x="15247" y="19241"/>
                    </a:lnTo>
                    <a:lnTo>
                      <a:pt x="15755" y="17879"/>
                    </a:lnTo>
                    <a:lnTo>
                      <a:pt x="16162" y="17879"/>
                    </a:lnTo>
                    <a:lnTo>
                      <a:pt x="16568" y="18560"/>
                    </a:lnTo>
                    <a:lnTo>
                      <a:pt x="17178" y="17970"/>
                    </a:lnTo>
                    <a:lnTo>
                      <a:pt x="16975" y="17244"/>
                    </a:lnTo>
                    <a:lnTo>
                      <a:pt x="17483" y="16246"/>
                    </a:lnTo>
                    <a:lnTo>
                      <a:pt x="17941" y="15883"/>
                    </a:lnTo>
                    <a:lnTo>
                      <a:pt x="17992" y="15656"/>
                    </a:lnTo>
                    <a:lnTo>
                      <a:pt x="18398" y="15247"/>
                    </a:lnTo>
                    <a:lnTo>
                      <a:pt x="18805" y="15338"/>
                    </a:lnTo>
                    <a:lnTo>
                      <a:pt x="19415" y="15202"/>
                    </a:lnTo>
                    <a:lnTo>
                      <a:pt x="19415" y="14975"/>
                    </a:lnTo>
                    <a:lnTo>
                      <a:pt x="20380" y="13977"/>
                    </a:lnTo>
                    <a:lnTo>
                      <a:pt x="20634" y="13886"/>
                    </a:lnTo>
                    <a:lnTo>
                      <a:pt x="21194" y="13432"/>
                    </a:lnTo>
                    <a:lnTo>
                      <a:pt x="21143" y="12751"/>
                    </a:lnTo>
                    <a:lnTo>
                      <a:pt x="21041" y="12479"/>
                    </a:lnTo>
                    <a:lnTo>
                      <a:pt x="21041" y="11980"/>
                    </a:lnTo>
                    <a:lnTo>
                      <a:pt x="21244" y="11481"/>
                    </a:lnTo>
                    <a:lnTo>
                      <a:pt x="21600" y="9394"/>
                    </a:lnTo>
                    <a:lnTo>
                      <a:pt x="20634" y="8985"/>
                    </a:lnTo>
                    <a:lnTo>
                      <a:pt x="21346" y="8440"/>
                    </a:lnTo>
                    <a:lnTo>
                      <a:pt x="21092" y="7851"/>
                    </a:lnTo>
                    <a:lnTo>
                      <a:pt x="21448" y="7579"/>
                    </a:lnTo>
                    <a:lnTo>
                      <a:pt x="21600" y="7624"/>
                    </a:lnTo>
                    <a:lnTo>
                      <a:pt x="20075" y="0"/>
                    </a:lnTo>
                    <a:lnTo>
                      <a:pt x="17636" y="1089"/>
                    </a:lnTo>
                    <a:lnTo>
                      <a:pt x="16568" y="1680"/>
                    </a:lnTo>
                    <a:lnTo>
                      <a:pt x="16162" y="1997"/>
                    </a:lnTo>
                    <a:lnTo>
                      <a:pt x="14739" y="3358"/>
                    </a:lnTo>
                    <a:lnTo>
                      <a:pt x="14332" y="3585"/>
                    </a:lnTo>
                    <a:lnTo>
                      <a:pt x="13926" y="3540"/>
                    </a:lnTo>
                    <a:lnTo>
                      <a:pt x="13112" y="3540"/>
                    </a:lnTo>
                    <a:lnTo>
                      <a:pt x="12655" y="3630"/>
                    </a:lnTo>
                    <a:lnTo>
                      <a:pt x="11486" y="4538"/>
                    </a:lnTo>
                    <a:lnTo>
                      <a:pt x="11029" y="4447"/>
                    </a:lnTo>
                    <a:lnTo>
                      <a:pt x="10114" y="4175"/>
                    </a:lnTo>
                    <a:lnTo>
                      <a:pt x="9860" y="4311"/>
                    </a:lnTo>
                    <a:lnTo>
                      <a:pt x="9504" y="4221"/>
                    </a:lnTo>
                    <a:lnTo>
                      <a:pt x="9758" y="3857"/>
                    </a:lnTo>
                    <a:lnTo>
                      <a:pt x="9555" y="3812"/>
                    </a:lnTo>
                    <a:lnTo>
                      <a:pt x="8843" y="3722"/>
                    </a:lnTo>
                    <a:lnTo>
                      <a:pt x="7319" y="3268"/>
                    </a:lnTo>
                    <a:lnTo>
                      <a:pt x="7014" y="3177"/>
                    </a:lnTo>
                    <a:lnTo>
                      <a:pt x="6302" y="3313"/>
                    </a:lnTo>
                    <a:lnTo>
                      <a:pt x="6302" y="3086"/>
                    </a:lnTo>
                    <a:cubicBezTo>
                      <a:pt x="6302" y="3086"/>
                      <a:pt x="0" y="3812"/>
                      <a:pt x="0" y="3812"/>
                    </a:cubicBezTo>
                    <a:close/>
                  </a:path>
                </a:pathLst>
              </a:custGeom>
              <a:solidFill>
                <a:schemeClr val="accent5"/>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92" name="Google Shape;792;p48"/>
              <p:cNvSpPr/>
              <p:nvPr/>
            </p:nvSpPr>
            <p:spPr>
              <a:xfrm>
                <a:off x="9981753" y="3350736"/>
                <a:ext cx="877176" cy="1540998"/>
              </a:xfrm>
              <a:custGeom>
                <a:avLst/>
                <a:gdLst/>
                <a:ahLst/>
                <a:cxnLst/>
                <a:rect l="l" t="t" r="r" b="b"/>
                <a:pathLst>
                  <a:path w="21600" h="21600" extrusionOk="0">
                    <a:moveTo>
                      <a:pt x="704" y="1317"/>
                    </a:moveTo>
                    <a:lnTo>
                      <a:pt x="2463" y="13415"/>
                    </a:lnTo>
                    <a:lnTo>
                      <a:pt x="2182" y="13615"/>
                    </a:lnTo>
                    <a:lnTo>
                      <a:pt x="2322" y="14054"/>
                    </a:lnTo>
                    <a:lnTo>
                      <a:pt x="2041" y="14692"/>
                    </a:lnTo>
                    <a:lnTo>
                      <a:pt x="2885" y="15611"/>
                    </a:lnTo>
                    <a:lnTo>
                      <a:pt x="3166" y="16729"/>
                    </a:lnTo>
                    <a:lnTo>
                      <a:pt x="2182" y="17727"/>
                    </a:lnTo>
                    <a:lnTo>
                      <a:pt x="2111" y="18046"/>
                    </a:lnTo>
                    <a:lnTo>
                      <a:pt x="1478" y="18845"/>
                    </a:lnTo>
                    <a:lnTo>
                      <a:pt x="352" y="19444"/>
                    </a:lnTo>
                    <a:lnTo>
                      <a:pt x="352" y="20203"/>
                    </a:lnTo>
                    <a:lnTo>
                      <a:pt x="0" y="21161"/>
                    </a:lnTo>
                    <a:lnTo>
                      <a:pt x="0" y="21361"/>
                    </a:lnTo>
                    <a:lnTo>
                      <a:pt x="71" y="21560"/>
                    </a:lnTo>
                    <a:lnTo>
                      <a:pt x="71" y="21560"/>
                    </a:lnTo>
                    <a:lnTo>
                      <a:pt x="634" y="21600"/>
                    </a:lnTo>
                    <a:lnTo>
                      <a:pt x="1196" y="21480"/>
                    </a:lnTo>
                    <a:lnTo>
                      <a:pt x="1126" y="21321"/>
                    </a:lnTo>
                    <a:lnTo>
                      <a:pt x="1337" y="20961"/>
                    </a:lnTo>
                    <a:lnTo>
                      <a:pt x="2674" y="21001"/>
                    </a:lnTo>
                    <a:lnTo>
                      <a:pt x="4362" y="20642"/>
                    </a:lnTo>
                    <a:lnTo>
                      <a:pt x="6473" y="21201"/>
                    </a:lnTo>
                    <a:lnTo>
                      <a:pt x="6684" y="21321"/>
                    </a:lnTo>
                    <a:lnTo>
                      <a:pt x="7107" y="21240"/>
                    </a:lnTo>
                    <a:lnTo>
                      <a:pt x="7529" y="20442"/>
                    </a:lnTo>
                    <a:lnTo>
                      <a:pt x="8725" y="20203"/>
                    </a:lnTo>
                    <a:lnTo>
                      <a:pt x="9217" y="20562"/>
                    </a:lnTo>
                    <a:lnTo>
                      <a:pt x="9921" y="20841"/>
                    </a:lnTo>
                    <a:lnTo>
                      <a:pt x="10484" y="20562"/>
                    </a:lnTo>
                    <a:lnTo>
                      <a:pt x="11046" y="19524"/>
                    </a:lnTo>
                    <a:lnTo>
                      <a:pt x="11468" y="19204"/>
                    </a:lnTo>
                    <a:lnTo>
                      <a:pt x="11961" y="19244"/>
                    </a:lnTo>
                    <a:lnTo>
                      <a:pt x="12735" y="19764"/>
                    </a:lnTo>
                    <a:lnTo>
                      <a:pt x="14494" y="19724"/>
                    </a:lnTo>
                    <a:lnTo>
                      <a:pt x="14986" y="18805"/>
                    </a:lnTo>
                    <a:lnTo>
                      <a:pt x="17801" y="16729"/>
                    </a:lnTo>
                    <a:lnTo>
                      <a:pt x="17801" y="15970"/>
                    </a:lnTo>
                    <a:lnTo>
                      <a:pt x="18364" y="15731"/>
                    </a:lnTo>
                    <a:lnTo>
                      <a:pt x="19560" y="15890"/>
                    </a:lnTo>
                    <a:lnTo>
                      <a:pt x="20545" y="15451"/>
                    </a:lnTo>
                    <a:lnTo>
                      <a:pt x="21318" y="15332"/>
                    </a:lnTo>
                    <a:lnTo>
                      <a:pt x="21600" y="15012"/>
                    </a:lnTo>
                    <a:lnTo>
                      <a:pt x="21178" y="14134"/>
                    </a:lnTo>
                    <a:lnTo>
                      <a:pt x="21178" y="13854"/>
                    </a:lnTo>
                    <a:lnTo>
                      <a:pt x="21459" y="13495"/>
                    </a:lnTo>
                    <a:lnTo>
                      <a:pt x="18786" y="239"/>
                    </a:lnTo>
                    <a:lnTo>
                      <a:pt x="18716" y="0"/>
                    </a:lnTo>
                    <a:lnTo>
                      <a:pt x="4925" y="998"/>
                    </a:lnTo>
                    <a:lnTo>
                      <a:pt x="4503" y="1198"/>
                    </a:lnTo>
                    <a:lnTo>
                      <a:pt x="3448" y="1437"/>
                    </a:lnTo>
                    <a:lnTo>
                      <a:pt x="2885" y="1597"/>
                    </a:lnTo>
                    <a:lnTo>
                      <a:pt x="1618" y="1716"/>
                    </a:lnTo>
                    <a:cubicBezTo>
                      <a:pt x="1618" y="1716"/>
                      <a:pt x="704" y="1317"/>
                      <a:pt x="704" y="1317"/>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93" name="Google Shape;793;p48"/>
              <p:cNvSpPr/>
              <p:nvPr/>
            </p:nvSpPr>
            <p:spPr>
              <a:xfrm>
                <a:off x="8959840" y="3164903"/>
                <a:ext cx="1152198" cy="2047032"/>
              </a:xfrm>
              <a:custGeom>
                <a:avLst/>
                <a:gdLst/>
                <a:ahLst/>
                <a:cxnLst/>
                <a:rect l="l" t="t" r="r" b="b"/>
                <a:pathLst>
                  <a:path w="21600" h="21600" extrusionOk="0">
                    <a:moveTo>
                      <a:pt x="17750" y="0"/>
                    </a:moveTo>
                    <a:lnTo>
                      <a:pt x="3636" y="542"/>
                    </a:lnTo>
                    <a:lnTo>
                      <a:pt x="3849" y="752"/>
                    </a:lnTo>
                    <a:lnTo>
                      <a:pt x="4865" y="1143"/>
                    </a:lnTo>
                    <a:lnTo>
                      <a:pt x="4972" y="1504"/>
                    </a:lnTo>
                    <a:lnTo>
                      <a:pt x="5988" y="1835"/>
                    </a:lnTo>
                    <a:lnTo>
                      <a:pt x="6309" y="2497"/>
                    </a:lnTo>
                    <a:lnTo>
                      <a:pt x="6255" y="2828"/>
                    </a:lnTo>
                    <a:lnTo>
                      <a:pt x="5934" y="3219"/>
                    </a:lnTo>
                    <a:lnTo>
                      <a:pt x="5560" y="3430"/>
                    </a:lnTo>
                    <a:lnTo>
                      <a:pt x="5560" y="3760"/>
                    </a:lnTo>
                    <a:lnTo>
                      <a:pt x="4651" y="4302"/>
                    </a:lnTo>
                    <a:lnTo>
                      <a:pt x="3849" y="4453"/>
                    </a:lnTo>
                    <a:lnTo>
                      <a:pt x="3582" y="4603"/>
                    </a:lnTo>
                    <a:lnTo>
                      <a:pt x="2566" y="4633"/>
                    </a:lnTo>
                    <a:lnTo>
                      <a:pt x="2032" y="4813"/>
                    </a:lnTo>
                    <a:lnTo>
                      <a:pt x="1710" y="5205"/>
                    </a:lnTo>
                    <a:lnTo>
                      <a:pt x="1764" y="5536"/>
                    </a:lnTo>
                    <a:lnTo>
                      <a:pt x="2406" y="5896"/>
                    </a:lnTo>
                    <a:lnTo>
                      <a:pt x="2566" y="6137"/>
                    </a:lnTo>
                    <a:lnTo>
                      <a:pt x="2406" y="6709"/>
                    </a:lnTo>
                    <a:lnTo>
                      <a:pt x="1657" y="7641"/>
                    </a:lnTo>
                    <a:lnTo>
                      <a:pt x="855" y="7942"/>
                    </a:lnTo>
                    <a:lnTo>
                      <a:pt x="588" y="8243"/>
                    </a:lnTo>
                    <a:lnTo>
                      <a:pt x="641" y="8544"/>
                    </a:lnTo>
                    <a:lnTo>
                      <a:pt x="267" y="8875"/>
                    </a:lnTo>
                    <a:lnTo>
                      <a:pt x="267" y="9025"/>
                    </a:lnTo>
                    <a:lnTo>
                      <a:pt x="0" y="9446"/>
                    </a:lnTo>
                    <a:lnTo>
                      <a:pt x="107" y="10168"/>
                    </a:lnTo>
                    <a:lnTo>
                      <a:pt x="481" y="10800"/>
                    </a:lnTo>
                    <a:lnTo>
                      <a:pt x="588" y="11071"/>
                    </a:lnTo>
                    <a:lnTo>
                      <a:pt x="2139" y="12093"/>
                    </a:lnTo>
                    <a:lnTo>
                      <a:pt x="3689" y="12785"/>
                    </a:lnTo>
                    <a:lnTo>
                      <a:pt x="4116" y="13026"/>
                    </a:lnTo>
                    <a:lnTo>
                      <a:pt x="5025" y="14410"/>
                    </a:lnTo>
                    <a:lnTo>
                      <a:pt x="5293" y="14530"/>
                    </a:lnTo>
                    <a:lnTo>
                      <a:pt x="5774" y="14260"/>
                    </a:lnTo>
                    <a:lnTo>
                      <a:pt x="6202" y="14139"/>
                    </a:lnTo>
                    <a:lnTo>
                      <a:pt x="7485" y="14500"/>
                    </a:lnTo>
                    <a:lnTo>
                      <a:pt x="7699" y="14741"/>
                    </a:lnTo>
                    <a:lnTo>
                      <a:pt x="7432" y="15222"/>
                    </a:lnTo>
                    <a:lnTo>
                      <a:pt x="7539" y="15764"/>
                    </a:lnTo>
                    <a:lnTo>
                      <a:pt x="6576" y="16395"/>
                    </a:lnTo>
                    <a:lnTo>
                      <a:pt x="6416" y="16636"/>
                    </a:lnTo>
                    <a:lnTo>
                      <a:pt x="6737" y="17088"/>
                    </a:lnTo>
                    <a:lnTo>
                      <a:pt x="7646" y="17569"/>
                    </a:lnTo>
                    <a:lnTo>
                      <a:pt x="9143" y="18110"/>
                    </a:lnTo>
                    <a:lnTo>
                      <a:pt x="9891" y="18260"/>
                    </a:lnTo>
                    <a:lnTo>
                      <a:pt x="11441" y="19012"/>
                    </a:lnTo>
                    <a:lnTo>
                      <a:pt x="11709" y="19675"/>
                    </a:lnTo>
                    <a:lnTo>
                      <a:pt x="12190" y="20005"/>
                    </a:lnTo>
                    <a:lnTo>
                      <a:pt x="12190" y="20156"/>
                    </a:lnTo>
                    <a:lnTo>
                      <a:pt x="11763" y="20397"/>
                    </a:lnTo>
                    <a:lnTo>
                      <a:pt x="11763" y="20547"/>
                    </a:lnTo>
                    <a:lnTo>
                      <a:pt x="12832" y="21600"/>
                    </a:lnTo>
                    <a:lnTo>
                      <a:pt x="13045" y="21539"/>
                    </a:lnTo>
                    <a:lnTo>
                      <a:pt x="13099" y="21389"/>
                    </a:lnTo>
                    <a:lnTo>
                      <a:pt x="13473" y="21389"/>
                    </a:lnTo>
                    <a:lnTo>
                      <a:pt x="13580" y="21480"/>
                    </a:lnTo>
                    <a:lnTo>
                      <a:pt x="13901" y="20787"/>
                    </a:lnTo>
                    <a:lnTo>
                      <a:pt x="14542" y="20607"/>
                    </a:lnTo>
                    <a:lnTo>
                      <a:pt x="15451" y="20698"/>
                    </a:lnTo>
                    <a:lnTo>
                      <a:pt x="16146" y="20878"/>
                    </a:lnTo>
                    <a:lnTo>
                      <a:pt x="16788" y="21149"/>
                    </a:lnTo>
                    <a:lnTo>
                      <a:pt x="17537" y="20968"/>
                    </a:lnTo>
                    <a:lnTo>
                      <a:pt x="17216" y="20186"/>
                    </a:lnTo>
                    <a:lnTo>
                      <a:pt x="17109" y="19795"/>
                    </a:lnTo>
                    <a:lnTo>
                      <a:pt x="17590" y="19645"/>
                    </a:lnTo>
                    <a:lnTo>
                      <a:pt x="19248" y="19374"/>
                    </a:lnTo>
                    <a:lnTo>
                      <a:pt x="19354" y="19313"/>
                    </a:lnTo>
                    <a:lnTo>
                      <a:pt x="18820" y="18922"/>
                    </a:lnTo>
                    <a:lnTo>
                      <a:pt x="18820" y="18802"/>
                    </a:lnTo>
                    <a:lnTo>
                      <a:pt x="19034" y="18712"/>
                    </a:lnTo>
                    <a:lnTo>
                      <a:pt x="19141" y="18411"/>
                    </a:lnTo>
                    <a:lnTo>
                      <a:pt x="19354" y="18230"/>
                    </a:lnTo>
                    <a:lnTo>
                      <a:pt x="19248" y="18170"/>
                    </a:lnTo>
                    <a:lnTo>
                      <a:pt x="19194" y="18020"/>
                    </a:lnTo>
                    <a:lnTo>
                      <a:pt x="19194" y="17870"/>
                    </a:lnTo>
                    <a:lnTo>
                      <a:pt x="19461" y="17147"/>
                    </a:lnTo>
                    <a:lnTo>
                      <a:pt x="19461" y="16576"/>
                    </a:lnTo>
                    <a:lnTo>
                      <a:pt x="20317" y="16125"/>
                    </a:lnTo>
                    <a:lnTo>
                      <a:pt x="20798" y="15523"/>
                    </a:lnTo>
                    <a:lnTo>
                      <a:pt x="20852" y="15283"/>
                    </a:lnTo>
                    <a:lnTo>
                      <a:pt x="21600" y="14530"/>
                    </a:lnTo>
                    <a:lnTo>
                      <a:pt x="21387" y="13688"/>
                    </a:lnTo>
                    <a:lnTo>
                      <a:pt x="20745" y="12996"/>
                    </a:lnTo>
                    <a:lnTo>
                      <a:pt x="20958" y="12515"/>
                    </a:lnTo>
                    <a:lnTo>
                      <a:pt x="20852" y="12184"/>
                    </a:lnTo>
                    <a:lnTo>
                      <a:pt x="21065" y="12033"/>
                    </a:lnTo>
                    <a:lnTo>
                      <a:pt x="19729" y="2918"/>
                    </a:lnTo>
                    <a:lnTo>
                      <a:pt x="19461" y="2828"/>
                    </a:lnTo>
                    <a:lnTo>
                      <a:pt x="19248" y="2587"/>
                    </a:lnTo>
                    <a:lnTo>
                      <a:pt x="18927" y="1745"/>
                    </a:lnTo>
                    <a:lnTo>
                      <a:pt x="18713" y="1504"/>
                    </a:lnTo>
                    <a:lnTo>
                      <a:pt x="18232" y="1263"/>
                    </a:lnTo>
                    <a:lnTo>
                      <a:pt x="17750" y="692"/>
                    </a:lnTo>
                    <a:cubicBezTo>
                      <a:pt x="17750" y="692"/>
                      <a:pt x="17750" y="0"/>
                      <a:pt x="17750" y="0"/>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94" name="Google Shape;794;p48"/>
              <p:cNvSpPr/>
              <p:nvPr/>
            </p:nvSpPr>
            <p:spPr>
              <a:xfrm>
                <a:off x="11093410" y="4840271"/>
                <a:ext cx="2541780" cy="1100736"/>
              </a:xfrm>
              <a:custGeom>
                <a:avLst/>
                <a:gdLst/>
                <a:ahLst/>
                <a:cxnLst/>
                <a:rect l="l" t="t" r="r" b="b"/>
                <a:pathLst>
                  <a:path w="21600" h="21600" extrusionOk="0">
                    <a:moveTo>
                      <a:pt x="0" y="19082"/>
                    </a:moveTo>
                    <a:lnTo>
                      <a:pt x="73" y="17403"/>
                    </a:lnTo>
                    <a:lnTo>
                      <a:pt x="291" y="17403"/>
                    </a:lnTo>
                    <a:lnTo>
                      <a:pt x="387" y="17347"/>
                    </a:lnTo>
                    <a:lnTo>
                      <a:pt x="581" y="16899"/>
                    </a:lnTo>
                    <a:lnTo>
                      <a:pt x="605" y="16451"/>
                    </a:lnTo>
                    <a:lnTo>
                      <a:pt x="581" y="16171"/>
                    </a:lnTo>
                    <a:lnTo>
                      <a:pt x="678" y="15780"/>
                    </a:lnTo>
                    <a:lnTo>
                      <a:pt x="848" y="15220"/>
                    </a:lnTo>
                    <a:lnTo>
                      <a:pt x="1356" y="14717"/>
                    </a:lnTo>
                    <a:lnTo>
                      <a:pt x="1937" y="14381"/>
                    </a:lnTo>
                    <a:lnTo>
                      <a:pt x="2518" y="13206"/>
                    </a:lnTo>
                    <a:lnTo>
                      <a:pt x="2760" y="12982"/>
                    </a:lnTo>
                    <a:lnTo>
                      <a:pt x="3100" y="12199"/>
                    </a:lnTo>
                    <a:lnTo>
                      <a:pt x="3196" y="11527"/>
                    </a:lnTo>
                    <a:lnTo>
                      <a:pt x="3245" y="11472"/>
                    </a:lnTo>
                    <a:lnTo>
                      <a:pt x="3390" y="11527"/>
                    </a:lnTo>
                    <a:lnTo>
                      <a:pt x="3487" y="11192"/>
                    </a:lnTo>
                    <a:lnTo>
                      <a:pt x="3535" y="11024"/>
                    </a:lnTo>
                    <a:lnTo>
                      <a:pt x="3729" y="10575"/>
                    </a:lnTo>
                    <a:lnTo>
                      <a:pt x="3802" y="10632"/>
                    </a:lnTo>
                    <a:lnTo>
                      <a:pt x="3971" y="10855"/>
                    </a:lnTo>
                    <a:lnTo>
                      <a:pt x="4165" y="10632"/>
                    </a:lnTo>
                    <a:lnTo>
                      <a:pt x="4189" y="10408"/>
                    </a:lnTo>
                    <a:lnTo>
                      <a:pt x="4504" y="9849"/>
                    </a:lnTo>
                    <a:lnTo>
                      <a:pt x="4722" y="9624"/>
                    </a:lnTo>
                    <a:lnTo>
                      <a:pt x="5109" y="9569"/>
                    </a:lnTo>
                    <a:lnTo>
                      <a:pt x="5521" y="7946"/>
                    </a:lnTo>
                    <a:lnTo>
                      <a:pt x="5860" y="7498"/>
                    </a:lnTo>
                    <a:lnTo>
                      <a:pt x="5884" y="7051"/>
                    </a:lnTo>
                    <a:lnTo>
                      <a:pt x="5933" y="6603"/>
                    </a:lnTo>
                    <a:lnTo>
                      <a:pt x="5908" y="6043"/>
                    </a:lnTo>
                    <a:lnTo>
                      <a:pt x="5957" y="5596"/>
                    </a:lnTo>
                    <a:lnTo>
                      <a:pt x="5957" y="5428"/>
                    </a:lnTo>
                    <a:lnTo>
                      <a:pt x="6635" y="5148"/>
                    </a:lnTo>
                    <a:lnTo>
                      <a:pt x="6587" y="5428"/>
                    </a:lnTo>
                    <a:lnTo>
                      <a:pt x="7265" y="5259"/>
                    </a:lnTo>
                    <a:lnTo>
                      <a:pt x="7531" y="5092"/>
                    </a:lnTo>
                    <a:lnTo>
                      <a:pt x="7652" y="5204"/>
                    </a:lnTo>
                    <a:lnTo>
                      <a:pt x="14142" y="2741"/>
                    </a:lnTo>
                    <a:lnTo>
                      <a:pt x="20316" y="0"/>
                    </a:lnTo>
                    <a:lnTo>
                      <a:pt x="20413" y="280"/>
                    </a:lnTo>
                    <a:lnTo>
                      <a:pt x="20462" y="503"/>
                    </a:lnTo>
                    <a:lnTo>
                      <a:pt x="20631" y="727"/>
                    </a:lnTo>
                    <a:lnTo>
                      <a:pt x="20752" y="839"/>
                    </a:lnTo>
                    <a:lnTo>
                      <a:pt x="20849" y="1175"/>
                    </a:lnTo>
                    <a:lnTo>
                      <a:pt x="20946" y="1399"/>
                    </a:lnTo>
                    <a:lnTo>
                      <a:pt x="21067" y="2070"/>
                    </a:lnTo>
                    <a:lnTo>
                      <a:pt x="21019" y="2294"/>
                    </a:lnTo>
                    <a:lnTo>
                      <a:pt x="21043" y="2350"/>
                    </a:lnTo>
                    <a:lnTo>
                      <a:pt x="20946" y="2350"/>
                    </a:lnTo>
                    <a:lnTo>
                      <a:pt x="20922" y="2126"/>
                    </a:lnTo>
                    <a:lnTo>
                      <a:pt x="20728" y="2239"/>
                    </a:lnTo>
                    <a:lnTo>
                      <a:pt x="20607" y="2239"/>
                    </a:lnTo>
                    <a:lnTo>
                      <a:pt x="20486" y="2126"/>
                    </a:lnTo>
                    <a:lnTo>
                      <a:pt x="20389" y="2182"/>
                    </a:lnTo>
                    <a:lnTo>
                      <a:pt x="20462" y="2461"/>
                    </a:lnTo>
                    <a:lnTo>
                      <a:pt x="20437" y="2630"/>
                    </a:lnTo>
                    <a:lnTo>
                      <a:pt x="19856" y="3245"/>
                    </a:lnTo>
                    <a:lnTo>
                      <a:pt x="19735" y="3525"/>
                    </a:lnTo>
                    <a:lnTo>
                      <a:pt x="19517" y="4029"/>
                    </a:lnTo>
                    <a:lnTo>
                      <a:pt x="19154" y="4140"/>
                    </a:lnTo>
                    <a:lnTo>
                      <a:pt x="19082" y="4700"/>
                    </a:lnTo>
                    <a:lnTo>
                      <a:pt x="19082" y="4868"/>
                    </a:lnTo>
                    <a:lnTo>
                      <a:pt x="19154" y="4924"/>
                    </a:lnTo>
                    <a:lnTo>
                      <a:pt x="19275" y="4868"/>
                    </a:lnTo>
                    <a:lnTo>
                      <a:pt x="19663" y="4420"/>
                    </a:lnTo>
                    <a:lnTo>
                      <a:pt x="20050" y="4197"/>
                    </a:lnTo>
                    <a:lnTo>
                      <a:pt x="20268" y="3860"/>
                    </a:lnTo>
                    <a:lnTo>
                      <a:pt x="20631" y="3917"/>
                    </a:lnTo>
                    <a:lnTo>
                      <a:pt x="20680" y="4029"/>
                    </a:lnTo>
                    <a:lnTo>
                      <a:pt x="20631" y="4532"/>
                    </a:lnTo>
                    <a:lnTo>
                      <a:pt x="20680" y="4756"/>
                    </a:lnTo>
                    <a:lnTo>
                      <a:pt x="20777" y="4924"/>
                    </a:lnTo>
                    <a:lnTo>
                      <a:pt x="20922" y="4812"/>
                    </a:lnTo>
                    <a:lnTo>
                      <a:pt x="20970" y="4532"/>
                    </a:lnTo>
                    <a:lnTo>
                      <a:pt x="21188" y="3917"/>
                    </a:lnTo>
                    <a:lnTo>
                      <a:pt x="21382" y="3917"/>
                    </a:lnTo>
                    <a:lnTo>
                      <a:pt x="21503" y="4588"/>
                    </a:lnTo>
                    <a:lnTo>
                      <a:pt x="21551" y="5707"/>
                    </a:lnTo>
                    <a:lnTo>
                      <a:pt x="21600" y="6043"/>
                    </a:lnTo>
                    <a:lnTo>
                      <a:pt x="21600" y="6267"/>
                    </a:lnTo>
                    <a:lnTo>
                      <a:pt x="21285" y="6827"/>
                    </a:lnTo>
                    <a:lnTo>
                      <a:pt x="21212" y="7275"/>
                    </a:lnTo>
                    <a:lnTo>
                      <a:pt x="21164" y="7555"/>
                    </a:lnTo>
                    <a:lnTo>
                      <a:pt x="20922" y="8002"/>
                    </a:lnTo>
                    <a:lnTo>
                      <a:pt x="20752" y="8170"/>
                    </a:lnTo>
                    <a:lnTo>
                      <a:pt x="20559" y="8450"/>
                    </a:lnTo>
                    <a:lnTo>
                      <a:pt x="20147" y="8394"/>
                    </a:lnTo>
                    <a:lnTo>
                      <a:pt x="20002" y="8281"/>
                    </a:lnTo>
                    <a:lnTo>
                      <a:pt x="19953" y="8394"/>
                    </a:lnTo>
                    <a:lnTo>
                      <a:pt x="19905" y="8394"/>
                    </a:lnTo>
                    <a:lnTo>
                      <a:pt x="19832" y="7946"/>
                    </a:lnTo>
                    <a:lnTo>
                      <a:pt x="19832" y="7722"/>
                    </a:lnTo>
                    <a:lnTo>
                      <a:pt x="19760" y="7555"/>
                    </a:lnTo>
                    <a:lnTo>
                      <a:pt x="19663" y="7498"/>
                    </a:lnTo>
                    <a:lnTo>
                      <a:pt x="19590" y="7666"/>
                    </a:lnTo>
                    <a:lnTo>
                      <a:pt x="19663" y="8505"/>
                    </a:lnTo>
                    <a:lnTo>
                      <a:pt x="19590" y="8785"/>
                    </a:lnTo>
                    <a:lnTo>
                      <a:pt x="19542" y="8674"/>
                    </a:lnTo>
                    <a:lnTo>
                      <a:pt x="19663" y="9065"/>
                    </a:lnTo>
                    <a:lnTo>
                      <a:pt x="19832" y="9121"/>
                    </a:lnTo>
                    <a:lnTo>
                      <a:pt x="20002" y="9569"/>
                    </a:lnTo>
                    <a:lnTo>
                      <a:pt x="19881" y="10073"/>
                    </a:lnTo>
                    <a:lnTo>
                      <a:pt x="19953" y="10352"/>
                    </a:lnTo>
                    <a:lnTo>
                      <a:pt x="19493" y="11695"/>
                    </a:lnTo>
                    <a:lnTo>
                      <a:pt x="19348" y="11751"/>
                    </a:lnTo>
                    <a:lnTo>
                      <a:pt x="19082" y="11527"/>
                    </a:lnTo>
                    <a:lnTo>
                      <a:pt x="18888" y="11527"/>
                    </a:lnTo>
                    <a:lnTo>
                      <a:pt x="18863" y="11751"/>
                    </a:lnTo>
                    <a:lnTo>
                      <a:pt x="19033" y="12031"/>
                    </a:lnTo>
                    <a:lnTo>
                      <a:pt x="19542" y="11974"/>
                    </a:lnTo>
                    <a:lnTo>
                      <a:pt x="19856" y="11751"/>
                    </a:lnTo>
                    <a:lnTo>
                      <a:pt x="20316" y="11248"/>
                    </a:lnTo>
                    <a:lnTo>
                      <a:pt x="20365" y="10855"/>
                    </a:lnTo>
                    <a:lnTo>
                      <a:pt x="20486" y="10968"/>
                    </a:lnTo>
                    <a:lnTo>
                      <a:pt x="20655" y="11303"/>
                    </a:lnTo>
                    <a:lnTo>
                      <a:pt x="20486" y="12199"/>
                    </a:lnTo>
                    <a:lnTo>
                      <a:pt x="20123" y="13150"/>
                    </a:lnTo>
                    <a:lnTo>
                      <a:pt x="19687" y="13318"/>
                    </a:lnTo>
                    <a:lnTo>
                      <a:pt x="19517" y="13542"/>
                    </a:lnTo>
                    <a:lnTo>
                      <a:pt x="19009" y="13710"/>
                    </a:lnTo>
                    <a:lnTo>
                      <a:pt x="18597" y="15332"/>
                    </a:lnTo>
                    <a:lnTo>
                      <a:pt x="18403" y="15389"/>
                    </a:lnTo>
                    <a:lnTo>
                      <a:pt x="18403" y="15612"/>
                    </a:lnTo>
                    <a:lnTo>
                      <a:pt x="18428" y="15669"/>
                    </a:lnTo>
                    <a:lnTo>
                      <a:pt x="17943" y="16395"/>
                    </a:lnTo>
                    <a:lnTo>
                      <a:pt x="17677" y="17179"/>
                    </a:lnTo>
                    <a:lnTo>
                      <a:pt x="17411" y="18578"/>
                    </a:lnTo>
                    <a:lnTo>
                      <a:pt x="17265" y="20257"/>
                    </a:lnTo>
                    <a:lnTo>
                      <a:pt x="17144" y="20705"/>
                    </a:lnTo>
                    <a:lnTo>
                      <a:pt x="16902" y="20928"/>
                    </a:lnTo>
                    <a:lnTo>
                      <a:pt x="15885" y="21376"/>
                    </a:lnTo>
                    <a:lnTo>
                      <a:pt x="15788" y="21600"/>
                    </a:lnTo>
                    <a:lnTo>
                      <a:pt x="12471" y="16284"/>
                    </a:lnTo>
                    <a:lnTo>
                      <a:pt x="9662" y="17123"/>
                    </a:lnTo>
                    <a:lnTo>
                      <a:pt x="9589" y="16228"/>
                    </a:lnTo>
                    <a:lnTo>
                      <a:pt x="9105" y="15332"/>
                    </a:lnTo>
                    <a:lnTo>
                      <a:pt x="8863" y="15612"/>
                    </a:lnTo>
                    <a:lnTo>
                      <a:pt x="8766" y="15332"/>
                    </a:lnTo>
                    <a:lnTo>
                      <a:pt x="8814" y="15109"/>
                    </a:lnTo>
                    <a:lnTo>
                      <a:pt x="8790" y="14885"/>
                    </a:lnTo>
                    <a:lnTo>
                      <a:pt x="5521" y="15780"/>
                    </a:lnTo>
                    <a:lnTo>
                      <a:pt x="5424" y="15780"/>
                    </a:lnTo>
                    <a:lnTo>
                      <a:pt x="5351" y="16004"/>
                    </a:lnTo>
                    <a:lnTo>
                      <a:pt x="4698" y="16675"/>
                    </a:lnTo>
                    <a:lnTo>
                      <a:pt x="4674" y="17011"/>
                    </a:lnTo>
                    <a:lnTo>
                      <a:pt x="4455" y="17011"/>
                    </a:lnTo>
                    <a:lnTo>
                      <a:pt x="3729" y="17850"/>
                    </a:lnTo>
                    <a:cubicBezTo>
                      <a:pt x="3729" y="17850"/>
                      <a:pt x="0" y="19082"/>
                      <a:pt x="0" y="19082"/>
                    </a:cubicBezTo>
                    <a:close/>
                  </a:path>
                </a:pathLst>
              </a:custGeom>
              <a:solidFill>
                <a:schemeClr val="accent5"/>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95" name="Google Shape;795;p48"/>
              <p:cNvSpPr/>
              <p:nvPr/>
            </p:nvSpPr>
            <p:spPr>
              <a:xfrm>
                <a:off x="9417241" y="5123310"/>
                <a:ext cx="2376756" cy="831978"/>
              </a:xfrm>
              <a:custGeom>
                <a:avLst/>
                <a:gdLst/>
                <a:ahLst/>
                <a:cxnLst/>
                <a:rect l="l" t="t" r="r" b="b"/>
                <a:pathLst>
                  <a:path w="21600" h="21600" extrusionOk="0">
                    <a:moveTo>
                      <a:pt x="21600" y="0"/>
                    </a:moveTo>
                    <a:lnTo>
                      <a:pt x="17218" y="1554"/>
                    </a:lnTo>
                    <a:lnTo>
                      <a:pt x="16984" y="1997"/>
                    </a:lnTo>
                    <a:lnTo>
                      <a:pt x="6094" y="4882"/>
                    </a:lnTo>
                    <a:lnTo>
                      <a:pt x="5912" y="4512"/>
                    </a:lnTo>
                    <a:lnTo>
                      <a:pt x="5471" y="4660"/>
                    </a:lnTo>
                    <a:lnTo>
                      <a:pt x="5575" y="5178"/>
                    </a:lnTo>
                    <a:lnTo>
                      <a:pt x="5575" y="6065"/>
                    </a:lnTo>
                    <a:lnTo>
                      <a:pt x="1737" y="6952"/>
                    </a:lnTo>
                    <a:lnTo>
                      <a:pt x="1530" y="8285"/>
                    </a:lnTo>
                    <a:lnTo>
                      <a:pt x="1400" y="9912"/>
                    </a:lnTo>
                    <a:lnTo>
                      <a:pt x="1452" y="10430"/>
                    </a:lnTo>
                    <a:lnTo>
                      <a:pt x="1322" y="11836"/>
                    </a:lnTo>
                    <a:lnTo>
                      <a:pt x="1219" y="12279"/>
                    </a:lnTo>
                    <a:lnTo>
                      <a:pt x="1271" y="12723"/>
                    </a:lnTo>
                    <a:lnTo>
                      <a:pt x="1167" y="13537"/>
                    </a:lnTo>
                    <a:lnTo>
                      <a:pt x="830" y="14572"/>
                    </a:lnTo>
                    <a:lnTo>
                      <a:pt x="700" y="16495"/>
                    </a:lnTo>
                    <a:lnTo>
                      <a:pt x="363" y="17754"/>
                    </a:lnTo>
                    <a:lnTo>
                      <a:pt x="415" y="19084"/>
                    </a:lnTo>
                    <a:lnTo>
                      <a:pt x="389" y="20713"/>
                    </a:lnTo>
                    <a:lnTo>
                      <a:pt x="285" y="20860"/>
                    </a:lnTo>
                    <a:lnTo>
                      <a:pt x="0" y="21600"/>
                    </a:lnTo>
                    <a:lnTo>
                      <a:pt x="5575" y="20490"/>
                    </a:lnTo>
                    <a:lnTo>
                      <a:pt x="12524" y="18715"/>
                    </a:lnTo>
                    <a:lnTo>
                      <a:pt x="15221" y="17828"/>
                    </a:lnTo>
                    <a:lnTo>
                      <a:pt x="15299" y="15608"/>
                    </a:lnTo>
                    <a:lnTo>
                      <a:pt x="15532" y="15608"/>
                    </a:lnTo>
                    <a:lnTo>
                      <a:pt x="15636" y="15535"/>
                    </a:lnTo>
                    <a:lnTo>
                      <a:pt x="15843" y="14942"/>
                    </a:lnTo>
                    <a:lnTo>
                      <a:pt x="15869" y="14350"/>
                    </a:lnTo>
                    <a:lnTo>
                      <a:pt x="15843" y="13980"/>
                    </a:lnTo>
                    <a:lnTo>
                      <a:pt x="15947" y="13463"/>
                    </a:lnTo>
                    <a:lnTo>
                      <a:pt x="16129" y="12723"/>
                    </a:lnTo>
                    <a:lnTo>
                      <a:pt x="16673" y="12057"/>
                    </a:lnTo>
                    <a:lnTo>
                      <a:pt x="17296" y="11613"/>
                    </a:lnTo>
                    <a:lnTo>
                      <a:pt x="17918" y="10060"/>
                    </a:lnTo>
                    <a:lnTo>
                      <a:pt x="18177" y="9764"/>
                    </a:lnTo>
                    <a:lnTo>
                      <a:pt x="18540" y="8728"/>
                    </a:lnTo>
                    <a:lnTo>
                      <a:pt x="18644" y="7841"/>
                    </a:lnTo>
                    <a:lnTo>
                      <a:pt x="18696" y="7767"/>
                    </a:lnTo>
                    <a:lnTo>
                      <a:pt x="18851" y="7841"/>
                    </a:lnTo>
                    <a:lnTo>
                      <a:pt x="18955" y="7398"/>
                    </a:lnTo>
                    <a:lnTo>
                      <a:pt x="19007" y="7175"/>
                    </a:lnTo>
                    <a:lnTo>
                      <a:pt x="19214" y="6583"/>
                    </a:lnTo>
                    <a:lnTo>
                      <a:pt x="19292" y="6658"/>
                    </a:lnTo>
                    <a:lnTo>
                      <a:pt x="19474" y="6952"/>
                    </a:lnTo>
                    <a:lnTo>
                      <a:pt x="19681" y="6658"/>
                    </a:lnTo>
                    <a:lnTo>
                      <a:pt x="19707" y="6361"/>
                    </a:lnTo>
                    <a:lnTo>
                      <a:pt x="20044" y="5622"/>
                    </a:lnTo>
                    <a:lnTo>
                      <a:pt x="20278" y="5325"/>
                    </a:lnTo>
                    <a:lnTo>
                      <a:pt x="20692" y="5252"/>
                    </a:lnTo>
                    <a:lnTo>
                      <a:pt x="21133" y="3106"/>
                    </a:lnTo>
                    <a:lnTo>
                      <a:pt x="21496" y="2514"/>
                    </a:lnTo>
                    <a:lnTo>
                      <a:pt x="21522" y="1923"/>
                    </a:lnTo>
                    <a:lnTo>
                      <a:pt x="21574" y="1331"/>
                    </a:lnTo>
                    <a:lnTo>
                      <a:pt x="21548" y="591"/>
                    </a:lnTo>
                    <a:cubicBezTo>
                      <a:pt x="21548" y="591"/>
                      <a:pt x="21600" y="0"/>
                      <a:pt x="21600" y="0"/>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96" name="Google Shape;796;p48"/>
              <p:cNvSpPr/>
              <p:nvPr/>
            </p:nvSpPr>
            <p:spPr>
              <a:xfrm>
                <a:off x="11461068" y="5600762"/>
                <a:ext cx="1482192" cy="1117854"/>
              </a:xfrm>
              <a:custGeom>
                <a:avLst/>
                <a:gdLst/>
                <a:ahLst/>
                <a:cxnLst/>
                <a:rect l="l" t="t" r="r" b="b"/>
                <a:pathLst>
                  <a:path w="21600" h="21600" extrusionOk="0">
                    <a:moveTo>
                      <a:pt x="12960" y="21600"/>
                    </a:moveTo>
                    <a:lnTo>
                      <a:pt x="12752" y="21600"/>
                    </a:lnTo>
                    <a:lnTo>
                      <a:pt x="12129" y="21545"/>
                    </a:lnTo>
                    <a:lnTo>
                      <a:pt x="11963" y="21379"/>
                    </a:lnTo>
                    <a:lnTo>
                      <a:pt x="11797" y="21049"/>
                    </a:lnTo>
                    <a:lnTo>
                      <a:pt x="11548" y="19617"/>
                    </a:lnTo>
                    <a:lnTo>
                      <a:pt x="11008" y="18624"/>
                    </a:lnTo>
                    <a:lnTo>
                      <a:pt x="10343" y="18294"/>
                    </a:lnTo>
                    <a:lnTo>
                      <a:pt x="10011" y="16806"/>
                    </a:lnTo>
                    <a:lnTo>
                      <a:pt x="9595" y="16145"/>
                    </a:lnTo>
                    <a:lnTo>
                      <a:pt x="9387" y="15374"/>
                    </a:lnTo>
                    <a:lnTo>
                      <a:pt x="9014" y="15153"/>
                    </a:lnTo>
                    <a:lnTo>
                      <a:pt x="8266" y="14767"/>
                    </a:lnTo>
                    <a:lnTo>
                      <a:pt x="7809" y="13997"/>
                    </a:lnTo>
                    <a:lnTo>
                      <a:pt x="7311" y="13555"/>
                    </a:lnTo>
                    <a:lnTo>
                      <a:pt x="7269" y="13170"/>
                    </a:lnTo>
                    <a:lnTo>
                      <a:pt x="7020" y="12453"/>
                    </a:lnTo>
                    <a:lnTo>
                      <a:pt x="6854" y="12232"/>
                    </a:lnTo>
                    <a:lnTo>
                      <a:pt x="6148" y="11902"/>
                    </a:lnTo>
                    <a:lnTo>
                      <a:pt x="4777" y="10194"/>
                    </a:lnTo>
                    <a:lnTo>
                      <a:pt x="4154" y="9919"/>
                    </a:lnTo>
                    <a:lnTo>
                      <a:pt x="3987" y="9368"/>
                    </a:lnTo>
                    <a:lnTo>
                      <a:pt x="3406" y="8706"/>
                    </a:lnTo>
                    <a:lnTo>
                      <a:pt x="2990" y="7604"/>
                    </a:lnTo>
                    <a:lnTo>
                      <a:pt x="2575" y="7053"/>
                    </a:lnTo>
                    <a:lnTo>
                      <a:pt x="2409" y="6612"/>
                    </a:lnTo>
                    <a:lnTo>
                      <a:pt x="1537" y="6392"/>
                    </a:lnTo>
                    <a:lnTo>
                      <a:pt x="374" y="5620"/>
                    </a:lnTo>
                    <a:lnTo>
                      <a:pt x="0" y="5180"/>
                    </a:lnTo>
                    <a:lnTo>
                      <a:pt x="415" y="4022"/>
                    </a:lnTo>
                    <a:lnTo>
                      <a:pt x="706" y="3692"/>
                    </a:lnTo>
                    <a:lnTo>
                      <a:pt x="914" y="3306"/>
                    </a:lnTo>
                    <a:lnTo>
                      <a:pt x="955" y="3031"/>
                    </a:lnTo>
                    <a:lnTo>
                      <a:pt x="914" y="2920"/>
                    </a:lnTo>
                    <a:lnTo>
                      <a:pt x="2160" y="2093"/>
                    </a:lnTo>
                    <a:lnTo>
                      <a:pt x="2534" y="2093"/>
                    </a:lnTo>
                    <a:lnTo>
                      <a:pt x="2575" y="1763"/>
                    </a:lnTo>
                    <a:lnTo>
                      <a:pt x="3697" y="1102"/>
                    </a:lnTo>
                    <a:lnTo>
                      <a:pt x="3821" y="881"/>
                    </a:lnTo>
                    <a:lnTo>
                      <a:pt x="3987" y="881"/>
                    </a:lnTo>
                    <a:lnTo>
                      <a:pt x="9595" y="0"/>
                    </a:lnTo>
                    <a:lnTo>
                      <a:pt x="9637" y="221"/>
                    </a:lnTo>
                    <a:lnTo>
                      <a:pt x="9554" y="440"/>
                    </a:lnTo>
                    <a:lnTo>
                      <a:pt x="9720" y="716"/>
                    </a:lnTo>
                    <a:lnTo>
                      <a:pt x="10135" y="440"/>
                    </a:lnTo>
                    <a:lnTo>
                      <a:pt x="10966" y="1323"/>
                    </a:lnTo>
                    <a:lnTo>
                      <a:pt x="11090" y="2204"/>
                    </a:lnTo>
                    <a:lnTo>
                      <a:pt x="15909" y="1378"/>
                    </a:lnTo>
                    <a:lnTo>
                      <a:pt x="21600" y="6612"/>
                    </a:lnTo>
                    <a:lnTo>
                      <a:pt x="21392" y="6777"/>
                    </a:lnTo>
                    <a:lnTo>
                      <a:pt x="20935" y="7163"/>
                    </a:lnTo>
                    <a:lnTo>
                      <a:pt x="20562" y="7879"/>
                    </a:lnTo>
                    <a:lnTo>
                      <a:pt x="20021" y="8762"/>
                    </a:lnTo>
                    <a:lnTo>
                      <a:pt x="19648" y="9864"/>
                    </a:lnTo>
                    <a:lnTo>
                      <a:pt x="19440" y="10634"/>
                    </a:lnTo>
                    <a:lnTo>
                      <a:pt x="19440" y="11406"/>
                    </a:lnTo>
                    <a:lnTo>
                      <a:pt x="19440" y="12068"/>
                    </a:lnTo>
                    <a:lnTo>
                      <a:pt x="19274" y="12287"/>
                    </a:lnTo>
                    <a:lnTo>
                      <a:pt x="19149" y="12619"/>
                    </a:lnTo>
                    <a:lnTo>
                      <a:pt x="18775" y="12674"/>
                    </a:lnTo>
                    <a:lnTo>
                      <a:pt x="18567" y="13004"/>
                    </a:lnTo>
                    <a:lnTo>
                      <a:pt x="18277" y="13446"/>
                    </a:lnTo>
                    <a:lnTo>
                      <a:pt x="17986" y="14051"/>
                    </a:lnTo>
                    <a:lnTo>
                      <a:pt x="17778" y="14548"/>
                    </a:lnTo>
                    <a:lnTo>
                      <a:pt x="17072" y="15208"/>
                    </a:lnTo>
                    <a:lnTo>
                      <a:pt x="16657" y="16035"/>
                    </a:lnTo>
                    <a:lnTo>
                      <a:pt x="16283" y="16476"/>
                    </a:lnTo>
                    <a:lnTo>
                      <a:pt x="15785" y="16971"/>
                    </a:lnTo>
                    <a:lnTo>
                      <a:pt x="15452" y="17412"/>
                    </a:lnTo>
                    <a:lnTo>
                      <a:pt x="15203" y="17688"/>
                    </a:lnTo>
                    <a:lnTo>
                      <a:pt x="14788" y="17963"/>
                    </a:lnTo>
                    <a:lnTo>
                      <a:pt x="14538" y="18073"/>
                    </a:lnTo>
                    <a:lnTo>
                      <a:pt x="14413" y="18294"/>
                    </a:lnTo>
                    <a:lnTo>
                      <a:pt x="14455" y="18515"/>
                    </a:lnTo>
                    <a:lnTo>
                      <a:pt x="14372" y="18624"/>
                    </a:lnTo>
                    <a:lnTo>
                      <a:pt x="14164" y="19175"/>
                    </a:lnTo>
                    <a:lnTo>
                      <a:pt x="13832" y="19617"/>
                    </a:lnTo>
                    <a:lnTo>
                      <a:pt x="13500" y="19617"/>
                    </a:lnTo>
                    <a:lnTo>
                      <a:pt x="13417" y="19726"/>
                    </a:lnTo>
                    <a:lnTo>
                      <a:pt x="13375" y="19837"/>
                    </a:lnTo>
                    <a:lnTo>
                      <a:pt x="13458" y="20002"/>
                    </a:lnTo>
                    <a:lnTo>
                      <a:pt x="13624" y="20058"/>
                    </a:lnTo>
                    <a:lnTo>
                      <a:pt x="13708" y="20168"/>
                    </a:lnTo>
                    <a:lnTo>
                      <a:pt x="13666" y="20443"/>
                    </a:lnTo>
                    <a:lnTo>
                      <a:pt x="13458" y="20609"/>
                    </a:lnTo>
                    <a:lnTo>
                      <a:pt x="13085" y="21104"/>
                    </a:lnTo>
                    <a:lnTo>
                      <a:pt x="12960" y="21490"/>
                    </a:lnTo>
                    <a:cubicBezTo>
                      <a:pt x="12960" y="21490"/>
                      <a:pt x="12960" y="21600"/>
                      <a:pt x="12960" y="21600"/>
                    </a:cubicBezTo>
                    <a:close/>
                  </a:path>
                </a:pathLst>
              </a:custGeom>
              <a:solidFill>
                <a:schemeClr val="accent5"/>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97" name="Google Shape;797;p48"/>
              <p:cNvSpPr/>
              <p:nvPr/>
            </p:nvSpPr>
            <p:spPr>
              <a:xfrm>
                <a:off x="10025178" y="5849494"/>
                <a:ext cx="1117422" cy="1775412"/>
              </a:xfrm>
              <a:custGeom>
                <a:avLst/>
                <a:gdLst/>
                <a:ahLst/>
                <a:cxnLst/>
                <a:rect l="l" t="t" r="r" b="b"/>
                <a:pathLst>
                  <a:path w="21600" h="21600" extrusionOk="0">
                    <a:moveTo>
                      <a:pt x="0" y="834"/>
                    </a:moveTo>
                    <a:lnTo>
                      <a:pt x="552" y="1215"/>
                    </a:lnTo>
                    <a:lnTo>
                      <a:pt x="110" y="14272"/>
                    </a:lnTo>
                    <a:lnTo>
                      <a:pt x="221" y="14898"/>
                    </a:lnTo>
                    <a:lnTo>
                      <a:pt x="1492" y="21496"/>
                    </a:lnTo>
                    <a:lnTo>
                      <a:pt x="1768" y="21356"/>
                    </a:lnTo>
                    <a:lnTo>
                      <a:pt x="2099" y="21217"/>
                    </a:lnTo>
                    <a:lnTo>
                      <a:pt x="3038" y="21426"/>
                    </a:lnTo>
                    <a:lnTo>
                      <a:pt x="3259" y="21148"/>
                    </a:lnTo>
                    <a:lnTo>
                      <a:pt x="3425" y="20211"/>
                    </a:lnTo>
                    <a:lnTo>
                      <a:pt x="3812" y="19551"/>
                    </a:lnTo>
                    <a:lnTo>
                      <a:pt x="4419" y="20211"/>
                    </a:lnTo>
                    <a:lnTo>
                      <a:pt x="4364" y="20454"/>
                    </a:lnTo>
                    <a:lnTo>
                      <a:pt x="4641" y="20975"/>
                    </a:lnTo>
                    <a:lnTo>
                      <a:pt x="5303" y="21565"/>
                    </a:lnTo>
                    <a:lnTo>
                      <a:pt x="5911" y="21600"/>
                    </a:lnTo>
                    <a:lnTo>
                      <a:pt x="6408" y="21565"/>
                    </a:lnTo>
                    <a:lnTo>
                      <a:pt x="7127" y="21079"/>
                    </a:lnTo>
                    <a:lnTo>
                      <a:pt x="7292" y="21044"/>
                    </a:lnTo>
                    <a:lnTo>
                      <a:pt x="7623" y="20870"/>
                    </a:lnTo>
                    <a:lnTo>
                      <a:pt x="7623" y="20766"/>
                    </a:lnTo>
                    <a:lnTo>
                      <a:pt x="7513" y="20662"/>
                    </a:lnTo>
                    <a:lnTo>
                      <a:pt x="7182" y="20558"/>
                    </a:lnTo>
                    <a:lnTo>
                      <a:pt x="7182" y="20454"/>
                    </a:lnTo>
                    <a:lnTo>
                      <a:pt x="7458" y="20037"/>
                    </a:lnTo>
                    <a:lnTo>
                      <a:pt x="7347" y="19898"/>
                    </a:lnTo>
                    <a:lnTo>
                      <a:pt x="6905" y="19655"/>
                    </a:lnTo>
                    <a:lnTo>
                      <a:pt x="6740" y="19655"/>
                    </a:lnTo>
                    <a:lnTo>
                      <a:pt x="6408" y="19481"/>
                    </a:lnTo>
                    <a:lnTo>
                      <a:pt x="5966" y="19065"/>
                    </a:lnTo>
                    <a:lnTo>
                      <a:pt x="5911" y="18752"/>
                    </a:lnTo>
                    <a:lnTo>
                      <a:pt x="6077" y="18648"/>
                    </a:lnTo>
                    <a:lnTo>
                      <a:pt x="6022" y="18544"/>
                    </a:lnTo>
                    <a:lnTo>
                      <a:pt x="6022" y="18370"/>
                    </a:lnTo>
                    <a:lnTo>
                      <a:pt x="21600" y="17398"/>
                    </a:lnTo>
                    <a:lnTo>
                      <a:pt x="21490" y="17120"/>
                    </a:lnTo>
                    <a:lnTo>
                      <a:pt x="20771" y="16426"/>
                    </a:lnTo>
                    <a:lnTo>
                      <a:pt x="20882" y="15279"/>
                    </a:lnTo>
                    <a:lnTo>
                      <a:pt x="20164" y="14308"/>
                    </a:lnTo>
                    <a:lnTo>
                      <a:pt x="20109" y="13509"/>
                    </a:lnTo>
                    <a:lnTo>
                      <a:pt x="20440" y="12988"/>
                    </a:lnTo>
                    <a:lnTo>
                      <a:pt x="20440" y="12398"/>
                    </a:lnTo>
                    <a:lnTo>
                      <a:pt x="20993" y="11911"/>
                    </a:lnTo>
                    <a:lnTo>
                      <a:pt x="21048" y="11772"/>
                    </a:lnTo>
                    <a:lnTo>
                      <a:pt x="20551" y="11390"/>
                    </a:lnTo>
                    <a:lnTo>
                      <a:pt x="20771" y="11009"/>
                    </a:lnTo>
                    <a:lnTo>
                      <a:pt x="20385" y="10731"/>
                    </a:lnTo>
                    <a:lnTo>
                      <a:pt x="19888" y="10522"/>
                    </a:lnTo>
                    <a:lnTo>
                      <a:pt x="19667" y="10244"/>
                    </a:lnTo>
                    <a:lnTo>
                      <a:pt x="19335" y="9584"/>
                    </a:lnTo>
                    <a:lnTo>
                      <a:pt x="18949" y="9341"/>
                    </a:lnTo>
                    <a:lnTo>
                      <a:pt x="14805" y="0"/>
                    </a:lnTo>
                    <a:cubicBezTo>
                      <a:pt x="14805" y="0"/>
                      <a:pt x="0" y="834"/>
                      <a:pt x="0" y="834"/>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98" name="Google Shape;798;p48"/>
              <p:cNvSpPr/>
              <p:nvPr/>
            </p:nvSpPr>
            <p:spPr>
              <a:xfrm>
                <a:off x="9090112" y="5915251"/>
                <a:ext cx="1019034" cy="1781136"/>
              </a:xfrm>
              <a:custGeom>
                <a:avLst/>
                <a:gdLst/>
                <a:ahLst/>
                <a:cxnLst/>
                <a:rect l="l" t="t" r="r" b="b"/>
                <a:pathLst>
                  <a:path w="21600" h="21600" extrusionOk="0">
                    <a:moveTo>
                      <a:pt x="19966" y="0"/>
                    </a:moveTo>
                    <a:lnTo>
                      <a:pt x="6958" y="519"/>
                    </a:lnTo>
                    <a:lnTo>
                      <a:pt x="6898" y="761"/>
                    </a:lnTo>
                    <a:lnTo>
                      <a:pt x="5688" y="1385"/>
                    </a:lnTo>
                    <a:lnTo>
                      <a:pt x="5264" y="2042"/>
                    </a:lnTo>
                    <a:lnTo>
                      <a:pt x="5385" y="2769"/>
                    </a:lnTo>
                    <a:lnTo>
                      <a:pt x="5203" y="3150"/>
                    </a:lnTo>
                    <a:lnTo>
                      <a:pt x="4054" y="3566"/>
                    </a:lnTo>
                    <a:lnTo>
                      <a:pt x="3268" y="4188"/>
                    </a:lnTo>
                    <a:lnTo>
                      <a:pt x="2965" y="4396"/>
                    </a:lnTo>
                    <a:lnTo>
                      <a:pt x="2965" y="4985"/>
                    </a:lnTo>
                    <a:lnTo>
                      <a:pt x="2420" y="5365"/>
                    </a:lnTo>
                    <a:lnTo>
                      <a:pt x="2420" y="5816"/>
                    </a:lnTo>
                    <a:lnTo>
                      <a:pt x="2058" y="6404"/>
                    </a:lnTo>
                    <a:lnTo>
                      <a:pt x="1392" y="6992"/>
                    </a:lnTo>
                    <a:lnTo>
                      <a:pt x="1694" y="7650"/>
                    </a:lnTo>
                    <a:lnTo>
                      <a:pt x="2239" y="8031"/>
                    </a:lnTo>
                    <a:lnTo>
                      <a:pt x="2299" y="8481"/>
                    </a:lnTo>
                    <a:lnTo>
                      <a:pt x="2541" y="8619"/>
                    </a:lnTo>
                    <a:lnTo>
                      <a:pt x="2541" y="8792"/>
                    </a:lnTo>
                    <a:lnTo>
                      <a:pt x="2178" y="8931"/>
                    </a:lnTo>
                    <a:lnTo>
                      <a:pt x="2058" y="9312"/>
                    </a:lnTo>
                    <a:lnTo>
                      <a:pt x="2058" y="9554"/>
                    </a:lnTo>
                    <a:lnTo>
                      <a:pt x="2058" y="9934"/>
                    </a:lnTo>
                    <a:lnTo>
                      <a:pt x="2844" y="10835"/>
                    </a:lnTo>
                    <a:lnTo>
                      <a:pt x="2965" y="11665"/>
                    </a:lnTo>
                    <a:lnTo>
                      <a:pt x="3388" y="12115"/>
                    </a:lnTo>
                    <a:lnTo>
                      <a:pt x="3751" y="12357"/>
                    </a:lnTo>
                    <a:lnTo>
                      <a:pt x="3812" y="12773"/>
                    </a:lnTo>
                    <a:lnTo>
                      <a:pt x="2965" y="13050"/>
                    </a:lnTo>
                    <a:lnTo>
                      <a:pt x="2783" y="13188"/>
                    </a:lnTo>
                    <a:lnTo>
                      <a:pt x="2360" y="14123"/>
                    </a:lnTo>
                    <a:lnTo>
                      <a:pt x="1150" y="15196"/>
                    </a:lnTo>
                    <a:lnTo>
                      <a:pt x="121" y="17066"/>
                    </a:lnTo>
                    <a:lnTo>
                      <a:pt x="0" y="18450"/>
                    </a:lnTo>
                    <a:lnTo>
                      <a:pt x="12101" y="18139"/>
                    </a:lnTo>
                    <a:lnTo>
                      <a:pt x="12403" y="18346"/>
                    </a:lnTo>
                    <a:lnTo>
                      <a:pt x="12040" y="19038"/>
                    </a:lnTo>
                    <a:lnTo>
                      <a:pt x="12040" y="20008"/>
                    </a:lnTo>
                    <a:lnTo>
                      <a:pt x="13371" y="20735"/>
                    </a:lnTo>
                    <a:lnTo>
                      <a:pt x="13674" y="21566"/>
                    </a:lnTo>
                    <a:lnTo>
                      <a:pt x="14521" y="21600"/>
                    </a:lnTo>
                    <a:lnTo>
                      <a:pt x="15791" y="20977"/>
                    </a:lnTo>
                    <a:lnTo>
                      <a:pt x="18756" y="20457"/>
                    </a:lnTo>
                    <a:lnTo>
                      <a:pt x="19482" y="20596"/>
                    </a:lnTo>
                    <a:lnTo>
                      <a:pt x="20511" y="20389"/>
                    </a:lnTo>
                    <a:lnTo>
                      <a:pt x="20692" y="20562"/>
                    </a:lnTo>
                    <a:lnTo>
                      <a:pt x="21358" y="20665"/>
                    </a:lnTo>
                    <a:lnTo>
                      <a:pt x="21600" y="20596"/>
                    </a:lnTo>
                    <a:lnTo>
                      <a:pt x="20209" y="14019"/>
                    </a:lnTo>
                    <a:lnTo>
                      <a:pt x="20087" y="13396"/>
                    </a:lnTo>
                    <a:lnTo>
                      <a:pt x="20571" y="381"/>
                    </a:lnTo>
                    <a:cubicBezTo>
                      <a:pt x="20571" y="381"/>
                      <a:pt x="19966" y="0"/>
                      <a:pt x="19966" y="0"/>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799" name="Google Shape;799;p48"/>
              <p:cNvSpPr/>
              <p:nvPr/>
            </p:nvSpPr>
            <p:spPr>
              <a:xfrm>
                <a:off x="8123202" y="5403491"/>
                <a:ext cx="1441692" cy="1323702"/>
              </a:xfrm>
              <a:custGeom>
                <a:avLst/>
                <a:gdLst/>
                <a:ahLst/>
                <a:cxnLst/>
                <a:rect l="l" t="t" r="r" b="b"/>
                <a:pathLst>
                  <a:path w="21600" h="21600" extrusionOk="0">
                    <a:moveTo>
                      <a:pt x="0" y="931"/>
                    </a:moveTo>
                    <a:lnTo>
                      <a:pt x="19381" y="0"/>
                    </a:lnTo>
                    <a:lnTo>
                      <a:pt x="19295" y="233"/>
                    </a:lnTo>
                    <a:lnTo>
                      <a:pt x="19722" y="559"/>
                    </a:lnTo>
                    <a:lnTo>
                      <a:pt x="19893" y="1071"/>
                    </a:lnTo>
                    <a:lnTo>
                      <a:pt x="19807" y="1537"/>
                    </a:lnTo>
                    <a:lnTo>
                      <a:pt x="19210" y="2049"/>
                    </a:lnTo>
                    <a:lnTo>
                      <a:pt x="18697" y="2700"/>
                    </a:lnTo>
                    <a:lnTo>
                      <a:pt x="18655" y="3120"/>
                    </a:lnTo>
                    <a:lnTo>
                      <a:pt x="21600" y="2887"/>
                    </a:lnTo>
                    <a:lnTo>
                      <a:pt x="21430" y="3166"/>
                    </a:lnTo>
                    <a:lnTo>
                      <a:pt x="21515" y="3445"/>
                    </a:lnTo>
                    <a:lnTo>
                      <a:pt x="21344" y="3957"/>
                    </a:lnTo>
                    <a:lnTo>
                      <a:pt x="20789" y="4609"/>
                    </a:lnTo>
                    <a:lnTo>
                      <a:pt x="20576" y="5819"/>
                    </a:lnTo>
                    <a:lnTo>
                      <a:pt x="20021" y="6611"/>
                    </a:lnTo>
                    <a:lnTo>
                      <a:pt x="20106" y="7448"/>
                    </a:lnTo>
                    <a:lnTo>
                      <a:pt x="20063" y="8473"/>
                    </a:lnTo>
                    <a:lnTo>
                      <a:pt x="19893" y="8566"/>
                    </a:lnTo>
                    <a:lnTo>
                      <a:pt x="19423" y="9031"/>
                    </a:lnTo>
                    <a:lnTo>
                      <a:pt x="19381" y="9357"/>
                    </a:lnTo>
                    <a:lnTo>
                      <a:pt x="18527" y="10195"/>
                    </a:lnTo>
                    <a:lnTo>
                      <a:pt x="18228" y="11080"/>
                    </a:lnTo>
                    <a:lnTo>
                      <a:pt x="18313" y="12057"/>
                    </a:lnTo>
                    <a:lnTo>
                      <a:pt x="18185" y="12569"/>
                    </a:lnTo>
                    <a:lnTo>
                      <a:pt x="17374" y="13128"/>
                    </a:lnTo>
                    <a:lnTo>
                      <a:pt x="16819" y="13965"/>
                    </a:lnTo>
                    <a:lnTo>
                      <a:pt x="16606" y="14244"/>
                    </a:lnTo>
                    <a:lnTo>
                      <a:pt x="16606" y="15036"/>
                    </a:lnTo>
                    <a:lnTo>
                      <a:pt x="16222" y="15548"/>
                    </a:lnTo>
                    <a:lnTo>
                      <a:pt x="16222" y="16154"/>
                    </a:lnTo>
                    <a:lnTo>
                      <a:pt x="15966" y="16945"/>
                    </a:lnTo>
                    <a:lnTo>
                      <a:pt x="15496" y="17736"/>
                    </a:lnTo>
                    <a:lnTo>
                      <a:pt x="15709" y="18620"/>
                    </a:lnTo>
                    <a:lnTo>
                      <a:pt x="16094" y="19133"/>
                    </a:lnTo>
                    <a:lnTo>
                      <a:pt x="16136" y="19738"/>
                    </a:lnTo>
                    <a:lnTo>
                      <a:pt x="16307" y="19924"/>
                    </a:lnTo>
                    <a:lnTo>
                      <a:pt x="16307" y="20157"/>
                    </a:lnTo>
                    <a:lnTo>
                      <a:pt x="16051" y="20343"/>
                    </a:lnTo>
                    <a:lnTo>
                      <a:pt x="15966" y="20855"/>
                    </a:lnTo>
                    <a:lnTo>
                      <a:pt x="15966" y="21181"/>
                    </a:lnTo>
                    <a:lnTo>
                      <a:pt x="2817" y="21600"/>
                    </a:lnTo>
                    <a:lnTo>
                      <a:pt x="2817" y="18434"/>
                    </a:lnTo>
                    <a:lnTo>
                      <a:pt x="2135" y="18249"/>
                    </a:lnTo>
                    <a:lnTo>
                      <a:pt x="1537" y="18528"/>
                    </a:lnTo>
                    <a:lnTo>
                      <a:pt x="1323" y="18481"/>
                    </a:lnTo>
                    <a:lnTo>
                      <a:pt x="640" y="17922"/>
                    </a:lnTo>
                    <a:lnTo>
                      <a:pt x="768" y="7448"/>
                    </a:lnTo>
                    <a:cubicBezTo>
                      <a:pt x="768" y="7448"/>
                      <a:pt x="0" y="931"/>
                      <a:pt x="0" y="931"/>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00" name="Google Shape;800;p48"/>
              <p:cNvSpPr/>
              <p:nvPr/>
            </p:nvSpPr>
            <p:spPr>
              <a:xfrm>
                <a:off x="8308478" y="6698614"/>
                <a:ext cx="1641438" cy="1429488"/>
              </a:xfrm>
              <a:custGeom>
                <a:avLst/>
                <a:gdLst/>
                <a:ahLst/>
                <a:cxnLst/>
                <a:rect l="l" t="t" r="r" b="b"/>
                <a:pathLst>
                  <a:path w="21600" h="21600" extrusionOk="0">
                    <a:moveTo>
                      <a:pt x="0" y="388"/>
                    </a:moveTo>
                    <a:lnTo>
                      <a:pt x="11550" y="0"/>
                    </a:lnTo>
                    <a:lnTo>
                      <a:pt x="11550" y="474"/>
                    </a:lnTo>
                    <a:lnTo>
                      <a:pt x="12038" y="1596"/>
                    </a:lnTo>
                    <a:lnTo>
                      <a:pt x="12113" y="2630"/>
                    </a:lnTo>
                    <a:lnTo>
                      <a:pt x="12375" y="3191"/>
                    </a:lnTo>
                    <a:lnTo>
                      <a:pt x="12600" y="3492"/>
                    </a:lnTo>
                    <a:lnTo>
                      <a:pt x="12637" y="4010"/>
                    </a:lnTo>
                    <a:lnTo>
                      <a:pt x="12113" y="4354"/>
                    </a:lnTo>
                    <a:lnTo>
                      <a:pt x="12000" y="4527"/>
                    </a:lnTo>
                    <a:lnTo>
                      <a:pt x="11738" y="5692"/>
                    </a:lnTo>
                    <a:lnTo>
                      <a:pt x="10988" y="7028"/>
                    </a:lnTo>
                    <a:lnTo>
                      <a:pt x="10350" y="9356"/>
                    </a:lnTo>
                    <a:lnTo>
                      <a:pt x="10275" y="11081"/>
                    </a:lnTo>
                    <a:lnTo>
                      <a:pt x="17775" y="10693"/>
                    </a:lnTo>
                    <a:lnTo>
                      <a:pt x="17962" y="10951"/>
                    </a:lnTo>
                    <a:lnTo>
                      <a:pt x="17738" y="11813"/>
                    </a:lnTo>
                    <a:lnTo>
                      <a:pt x="17738" y="13021"/>
                    </a:lnTo>
                    <a:lnTo>
                      <a:pt x="18562" y="13926"/>
                    </a:lnTo>
                    <a:lnTo>
                      <a:pt x="18750" y="14961"/>
                    </a:lnTo>
                    <a:lnTo>
                      <a:pt x="17663" y="14702"/>
                    </a:lnTo>
                    <a:lnTo>
                      <a:pt x="16687" y="14185"/>
                    </a:lnTo>
                    <a:lnTo>
                      <a:pt x="16425" y="14142"/>
                    </a:lnTo>
                    <a:lnTo>
                      <a:pt x="16162" y="14314"/>
                    </a:lnTo>
                    <a:lnTo>
                      <a:pt x="15450" y="15047"/>
                    </a:lnTo>
                    <a:lnTo>
                      <a:pt x="15412" y="15435"/>
                    </a:lnTo>
                    <a:lnTo>
                      <a:pt x="15712" y="15866"/>
                    </a:lnTo>
                    <a:lnTo>
                      <a:pt x="16087" y="15995"/>
                    </a:lnTo>
                    <a:lnTo>
                      <a:pt x="16913" y="15909"/>
                    </a:lnTo>
                    <a:lnTo>
                      <a:pt x="17363" y="15564"/>
                    </a:lnTo>
                    <a:lnTo>
                      <a:pt x="17663" y="15392"/>
                    </a:lnTo>
                    <a:lnTo>
                      <a:pt x="18150" y="15392"/>
                    </a:lnTo>
                    <a:lnTo>
                      <a:pt x="18375" y="15348"/>
                    </a:lnTo>
                    <a:lnTo>
                      <a:pt x="18413" y="15564"/>
                    </a:lnTo>
                    <a:lnTo>
                      <a:pt x="18300" y="15780"/>
                    </a:lnTo>
                    <a:lnTo>
                      <a:pt x="18000" y="16082"/>
                    </a:lnTo>
                    <a:lnTo>
                      <a:pt x="18075" y="16426"/>
                    </a:lnTo>
                    <a:lnTo>
                      <a:pt x="18375" y="16599"/>
                    </a:lnTo>
                    <a:lnTo>
                      <a:pt x="18600" y="16686"/>
                    </a:lnTo>
                    <a:lnTo>
                      <a:pt x="18788" y="16470"/>
                    </a:lnTo>
                    <a:lnTo>
                      <a:pt x="19125" y="15780"/>
                    </a:lnTo>
                    <a:lnTo>
                      <a:pt x="19950" y="15392"/>
                    </a:lnTo>
                    <a:lnTo>
                      <a:pt x="20250" y="15220"/>
                    </a:lnTo>
                    <a:lnTo>
                      <a:pt x="20437" y="15220"/>
                    </a:lnTo>
                    <a:lnTo>
                      <a:pt x="20625" y="15521"/>
                    </a:lnTo>
                    <a:lnTo>
                      <a:pt x="20512" y="15909"/>
                    </a:lnTo>
                    <a:lnTo>
                      <a:pt x="20625" y="16125"/>
                    </a:lnTo>
                    <a:lnTo>
                      <a:pt x="20587" y="16426"/>
                    </a:lnTo>
                    <a:lnTo>
                      <a:pt x="20212" y="16728"/>
                    </a:lnTo>
                    <a:lnTo>
                      <a:pt x="19613" y="17634"/>
                    </a:lnTo>
                    <a:lnTo>
                      <a:pt x="18975" y="18151"/>
                    </a:lnTo>
                    <a:lnTo>
                      <a:pt x="18937" y="18669"/>
                    </a:lnTo>
                    <a:lnTo>
                      <a:pt x="19163" y="19057"/>
                    </a:lnTo>
                    <a:lnTo>
                      <a:pt x="19988" y="19617"/>
                    </a:lnTo>
                    <a:lnTo>
                      <a:pt x="21412" y="20264"/>
                    </a:lnTo>
                    <a:lnTo>
                      <a:pt x="21600" y="20566"/>
                    </a:lnTo>
                    <a:lnTo>
                      <a:pt x="21450" y="20953"/>
                    </a:lnTo>
                    <a:lnTo>
                      <a:pt x="21150" y="21040"/>
                    </a:lnTo>
                    <a:lnTo>
                      <a:pt x="20062" y="21600"/>
                    </a:lnTo>
                    <a:lnTo>
                      <a:pt x="19950" y="20566"/>
                    </a:lnTo>
                    <a:lnTo>
                      <a:pt x="19312" y="20221"/>
                    </a:lnTo>
                    <a:lnTo>
                      <a:pt x="18075" y="19660"/>
                    </a:lnTo>
                    <a:lnTo>
                      <a:pt x="17925" y="19186"/>
                    </a:lnTo>
                    <a:lnTo>
                      <a:pt x="17700" y="19013"/>
                    </a:lnTo>
                    <a:lnTo>
                      <a:pt x="17363" y="19229"/>
                    </a:lnTo>
                    <a:lnTo>
                      <a:pt x="17175" y="20221"/>
                    </a:lnTo>
                    <a:lnTo>
                      <a:pt x="17288" y="20350"/>
                    </a:lnTo>
                    <a:lnTo>
                      <a:pt x="17325" y="20566"/>
                    </a:lnTo>
                    <a:lnTo>
                      <a:pt x="16687" y="21083"/>
                    </a:lnTo>
                    <a:lnTo>
                      <a:pt x="16425" y="20997"/>
                    </a:lnTo>
                    <a:lnTo>
                      <a:pt x="16087" y="20436"/>
                    </a:lnTo>
                    <a:lnTo>
                      <a:pt x="15900" y="20393"/>
                    </a:lnTo>
                    <a:lnTo>
                      <a:pt x="15488" y="20566"/>
                    </a:lnTo>
                    <a:lnTo>
                      <a:pt x="15300" y="20350"/>
                    </a:lnTo>
                    <a:lnTo>
                      <a:pt x="15113" y="20393"/>
                    </a:lnTo>
                    <a:lnTo>
                      <a:pt x="14550" y="21083"/>
                    </a:lnTo>
                    <a:lnTo>
                      <a:pt x="13913" y="21126"/>
                    </a:lnTo>
                    <a:lnTo>
                      <a:pt x="13687" y="20953"/>
                    </a:lnTo>
                    <a:lnTo>
                      <a:pt x="13012" y="20781"/>
                    </a:lnTo>
                    <a:lnTo>
                      <a:pt x="12000" y="19358"/>
                    </a:lnTo>
                    <a:lnTo>
                      <a:pt x="11437" y="19229"/>
                    </a:lnTo>
                    <a:lnTo>
                      <a:pt x="10875" y="18927"/>
                    </a:lnTo>
                    <a:lnTo>
                      <a:pt x="10650" y="18496"/>
                    </a:lnTo>
                    <a:lnTo>
                      <a:pt x="10500" y="18496"/>
                    </a:lnTo>
                    <a:lnTo>
                      <a:pt x="10463" y="18410"/>
                    </a:lnTo>
                    <a:lnTo>
                      <a:pt x="10387" y="18323"/>
                    </a:lnTo>
                    <a:lnTo>
                      <a:pt x="10463" y="18065"/>
                    </a:lnTo>
                    <a:lnTo>
                      <a:pt x="10200" y="17979"/>
                    </a:lnTo>
                    <a:lnTo>
                      <a:pt x="10050" y="18065"/>
                    </a:lnTo>
                    <a:lnTo>
                      <a:pt x="9600" y="17979"/>
                    </a:lnTo>
                    <a:lnTo>
                      <a:pt x="9488" y="17892"/>
                    </a:lnTo>
                    <a:lnTo>
                      <a:pt x="9413" y="17548"/>
                    </a:lnTo>
                    <a:lnTo>
                      <a:pt x="9150" y="17548"/>
                    </a:lnTo>
                    <a:lnTo>
                      <a:pt x="8363" y="18366"/>
                    </a:lnTo>
                    <a:lnTo>
                      <a:pt x="8738" y="18841"/>
                    </a:lnTo>
                    <a:lnTo>
                      <a:pt x="8588" y="19013"/>
                    </a:lnTo>
                    <a:lnTo>
                      <a:pt x="7350" y="19057"/>
                    </a:lnTo>
                    <a:lnTo>
                      <a:pt x="5213" y="18626"/>
                    </a:lnTo>
                    <a:lnTo>
                      <a:pt x="3975" y="18065"/>
                    </a:lnTo>
                    <a:lnTo>
                      <a:pt x="1163" y="18539"/>
                    </a:lnTo>
                    <a:lnTo>
                      <a:pt x="975" y="18323"/>
                    </a:lnTo>
                    <a:lnTo>
                      <a:pt x="900" y="17979"/>
                    </a:lnTo>
                    <a:lnTo>
                      <a:pt x="1013" y="17807"/>
                    </a:lnTo>
                    <a:lnTo>
                      <a:pt x="1125" y="17461"/>
                    </a:lnTo>
                    <a:lnTo>
                      <a:pt x="1425" y="17117"/>
                    </a:lnTo>
                    <a:lnTo>
                      <a:pt x="1800" y="15909"/>
                    </a:lnTo>
                    <a:lnTo>
                      <a:pt x="1500" y="15392"/>
                    </a:lnTo>
                    <a:lnTo>
                      <a:pt x="1500" y="15004"/>
                    </a:lnTo>
                    <a:lnTo>
                      <a:pt x="1575" y="14745"/>
                    </a:lnTo>
                    <a:lnTo>
                      <a:pt x="1538" y="14400"/>
                    </a:lnTo>
                    <a:lnTo>
                      <a:pt x="1650" y="13711"/>
                    </a:lnTo>
                    <a:lnTo>
                      <a:pt x="1950" y="13452"/>
                    </a:lnTo>
                    <a:lnTo>
                      <a:pt x="2138" y="12934"/>
                    </a:lnTo>
                    <a:lnTo>
                      <a:pt x="2288" y="11943"/>
                    </a:lnTo>
                    <a:lnTo>
                      <a:pt x="2288" y="11339"/>
                    </a:lnTo>
                    <a:lnTo>
                      <a:pt x="2138" y="10477"/>
                    </a:lnTo>
                    <a:lnTo>
                      <a:pt x="1838" y="9873"/>
                    </a:lnTo>
                    <a:lnTo>
                      <a:pt x="1687" y="9701"/>
                    </a:lnTo>
                    <a:lnTo>
                      <a:pt x="1763" y="9399"/>
                    </a:lnTo>
                    <a:lnTo>
                      <a:pt x="1613" y="9184"/>
                    </a:lnTo>
                    <a:lnTo>
                      <a:pt x="1388" y="8666"/>
                    </a:lnTo>
                    <a:lnTo>
                      <a:pt x="1125" y="8407"/>
                    </a:lnTo>
                    <a:lnTo>
                      <a:pt x="1050" y="8235"/>
                    </a:lnTo>
                    <a:lnTo>
                      <a:pt x="1200" y="7632"/>
                    </a:lnTo>
                    <a:lnTo>
                      <a:pt x="863" y="6855"/>
                    </a:lnTo>
                    <a:lnTo>
                      <a:pt x="300" y="6251"/>
                    </a:lnTo>
                    <a:lnTo>
                      <a:pt x="113" y="5907"/>
                    </a:lnTo>
                    <a:cubicBezTo>
                      <a:pt x="113" y="5907"/>
                      <a:pt x="0" y="388"/>
                      <a:pt x="0" y="388"/>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01" name="Google Shape;801;p48"/>
              <p:cNvSpPr/>
              <p:nvPr/>
            </p:nvSpPr>
            <p:spPr>
              <a:xfrm>
                <a:off x="7787389" y="3925394"/>
                <a:ext cx="1933794" cy="1675350"/>
              </a:xfrm>
              <a:custGeom>
                <a:avLst/>
                <a:gdLst/>
                <a:ahLst/>
                <a:cxnLst/>
                <a:rect l="l" t="t" r="r" b="b"/>
                <a:pathLst>
                  <a:path w="21600" h="21600" extrusionOk="0">
                    <a:moveTo>
                      <a:pt x="3722" y="19870"/>
                    </a:moveTo>
                    <a:lnTo>
                      <a:pt x="18164" y="19134"/>
                    </a:lnTo>
                    <a:lnTo>
                      <a:pt x="18101" y="19318"/>
                    </a:lnTo>
                    <a:lnTo>
                      <a:pt x="18419" y="19576"/>
                    </a:lnTo>
                    <a:lnTo>
                      <a:pt x="18546" y="19981"/>
                    </a:lnTo>
                    <a:lnTo>
                      <a:pt x="18483" y="20349"/>
                    </a:lnTo>
                    <a:lnTo>
                      <a:pt x="18037" y="20753"/>
                    </a:lnTo>
                    <a:lnTo>
                      <a:pt x="17655" y="21269"/>
                    </a:lnTo>
                    <a:lnTo>
                      <a:pt x="17624" y="21600"/>
                    </a:lnTo>
                    <a:lnTo>
                      <a:pt x="19818" y="21416"/>
                    </a:lnTo>
                    <a:lnTo>
                      <a:pt x="19977" y="20717"/>
                    </a:lnTo>
                    <a:lnTo>
                      <a:pt x="19914" y="20459"/>
                    </a:lnTo>
                    <a:lnTo>
                      <a:pt x="20073" y="19649"/>
                    </a:lnTo>
                    <a:lnTo>
                      <a:pt x="20328" y="18987"/>
                    </a:lnTo>
                    <a:lnTo>
                      <a:pt x="20518" y="18656"/>
                    </a:lnTo>
                    <a:lnTo>
                      <a:pt x="20932" y="18435"/>
                    </a:lnTo>
                    <a:lnTo>
                      <a:pt x="21091" y="18545"/>
                    </a:lnTo>
                    <a:lnTo>
                      <a:pt x="21282" y="18398"/>
                    </a:lnTo>
                    <a:lnTo>
                      <a:pt x="21600" y="17221"/>
                    </a:lnTo>
                    <a:lnTo>
                      <a:pt x="21473" y="16779"/>
                    </a:lnTo>
                    <a:lnTo>
                      <a:pt x="21314" y="16632"/>
                    </a:lnTo>
                    <a:lnTo>
                      <a:pt x="21218" y="16558"/>
                    </a:lnTo>
                    <a:lnTo>
                      <a:pt x="21155" y="16485"/>
                    </a:lnTo>
                    <a:lnTo>
                      <a:pt x="21091" y="16374"/>
                    </a:lnTo>
                    <a:lnTo>
                      <a:pt x="20868" y="16374"/>
                    </a:lnTo>
                    <a:lnTo>
                      <a:pt x="20836" y="16558"/>
                    </a:lnTo>
                    <a:lnTo>
                      <a:pt x="20709" y="16632"/>
                    </a:lnTo>
                    <a:lnTo>
                      <a:pt x="20073" y="15344"/>
                    </a:lnTo>
                    <a:lnTo>
                      <a:pt x="20073" y="15161"/>
                    </a:lnTo>
                    <a:lnTo>
                      <a:pt x="20328" y="14866"/>
                    </a:lnTo>
                    <a:lnTo>
                      <a:pt x="20328" y="14682"/>
                    </a:lnTo>
                    <a:lnTo>
                      <a:pt x="20041" y="14277"/>
                    </a:lnTo>
                    <a:lnTo>
                      <a:pt x="19882" y="13467"/>
                    </a:lnTo>
                    <a:lnTo>
                      <a:pt x="18960" y="12547"/>
                    </a:lnTo>
                    <a:lnTo>
                      <a:pt x="18514" y="12363"/>
                    </a:lnTo>
                    <a:lnTo>
                      <a:pt x="17624" y="11702"/>
                    </a:lnTo>
                    <a:lnTo>
                      <a:pt x="17083" y="11113"/>
                    </a:lnTo>
                    <a:lnTo>
                      <a:pt x="16892" y="10561"/>
                    </a:lnTo>
                    <a:lnTo>
                      <a:pt x="16987" y="10266"/>
                    </a:lnTo>
                    <a:lnTo>
                      <a:pt x="17560" y="9494"/>
                    </a:lnTo>
                    <a:lnTo>
                      <a:pt x="17496" y="8831"/>
                    </a:lnTo>
                    <a:lnTo>
                      <a:pt x="17655" y="8243"/>
                    </a:lnTo>
                    <a:lnTo>
                      <a:pt x="17528" y="7948"/>
                    </a:lnTo>
                    <a:lnTo>
                      <a:pt x="16765" y="7507"/>
                    </a:lnTo>
                    <a:lnTo>
                      <a:pt x="16510" y="7654"/>
                    </a:lnTo>
                    <a:lnTo>
                      <a:pt x="16224" y="7985"/>
                    </a:lnTo>
                    <a:lnTo>
                      <a:pt x="16065" y="7838"/>
                    </a:lnTo>
                    <a:lnTo>
                      <a:pt x="15524" y="6145"/>
                    </a:lnTo>
                    <a:lnTo>
                      <a:pt x="15270" y="5851"/>
                    </a:lnTo>
                    <a:lnTo>
                      <a:pt x="14347" y="5004"/>
                    </a:lnTo>
                    <a:lnTo>
                      <a:pt x="13425" y="3754"/>
                    </a:lnTo>
                    <a:lnTo>
                      <a:pt x="13361" y="3422"/>
                    </a:lnTo>
                    <a:lnTo>
                      <a:pt x="13138" y="2650"/>
                    </a:lnTo>
                    <a:lnTo>
                      <a:pt x="13075" y="1767"/>
                    </a:lnTo>
                    <a:lnTo>
                      <a:pt x="13234" y="1251"/>
                    </a:lnTo>
                    <a:lnTo>
                      <a:pt x="13234" y="1067"/>
                    </a:lnTo>
                    <a:lnTo>
                      <a:pt x="12311" y="0"/>
                    </a:lnTo>
                    <a:lnTo>
                      <a:pt x="0" y="442"/>
                    </a:lnTo>
                    <a:lnTo>
                      <a:pt x="223" y="847"/>
                    </a:lnTo>
                    <a:lnTo>
                      <a:pt x="541" y="1215"/>
                    </a:lnTo>
                    <a:lnTo>
                      <a:pt x="636" y="1840"/>
                    </a:lnTo>
                    <a:lnTo>
                      <a:pt x="1082" y="2466"/>
                    </a:lnTo>
                    <a:lnTo>
                      <a:pt x="1273" y="2612"/>
                    </a:lnTo>
                    <a:lnTo>
                      <a:pt x="1177" y="3091"/>
                    </a:lnTo>
                    <a:lnTo>
                      <a:pt x="1241" y="3239"/>
                    </a:lnTo>
                    <a:lnTo>
                      <a:pt x="2577" y="4416"/>
                    </a:lnTo>
                    <a:lnTo>
                      <a:pt x="2163" y="5004"/>
                    </a:lnTo>
                    <a:lnTo>
                      <a:pt x="2068" y="5593"/>
                    </a:lnTo>
                    <a:lnTo>
                      <a:pt x="2290" y="5888"/>
                    </a:lnTo>
                    <a:lnTo>
                      <a:pt x="2640" y="6071"/>
                    </a:lnTo>
                    <a:lnTo>
                      <a:pt x="2831" y="6881"/>
                    </a:lnTo>
                    <a:lnTo>
                      <a:pt x="3150" y="7139"/>
                    </a:lnTo>
                    <a:lnTo>
                      <a:pt x="3468" y="7212"/>
                    </a:lnTo>
                    <a:lnTo>
                      <a:pt x="3595" y="7323"/>
                    </a:lnTo>
                    <a:lnTo>
                      <a:pt x="3690" y="17515"/>
                    </a:lnTo>
                    <a:cubicBezTo>
                      <a:pt x="3690" y="17515"/>
                      <a:pt x="3722" y="19870"/>
                      <a:pt x="3722" y="19870"/>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02" name="Google Shape;802;p48"/>
              <p:cNvSpPr/>
              <p:nvPr/>
            </p:nvSpPr>
            <p:spPr>
              <a:xfrm>
                <a:off x="7558689" y="2850414"/>
                <a:ext cx="1739880" cy="1152198"/>
              </a:xfrm>
              <a:custGeom>
                <a:avLst/>
                <a:gdLst/>
                <a:ahLst/>
                <a:cxnLst/>
                <a:rect l="l" t="t" r="r" b="b"/>
                <a:pathLst>
                  <a:path w="21600" h="21600" extrusionOk="0">
                    <a:moveTo>
                      <a:pt x="567" y="855"/>
                    </a:moveTo>
                    <a:lnTo>
                      <a:pt x="17563" y="0"/>
                    </a:lnTo>
                    <a:lnTo>
                      <a:pt x="17740" y="855"/>
                    </a:lnTo>
                    <a:lnTo>
                      <a:pt x="18130" y="1390"/>
                    </a:lnTo>
                    <a:lnTo>
                      <a:pt x="18130" y="1818"/>
                    </a:lnTo>
                    <a:lnTo>
                      <a:pt x="17846" y="2459"/>
                    </a:lnTo>
                    <a:lnTo>
                      <a:pt x="18023" y="3316"/>
                    </a:lnTo>
                    <a:lnTo>
                      <a:pt x="18342" y="5187"/>
                    </a:lnTo>
                    <a:lnTo>
                      <a:pt x="19369" y="5721"/>
                    </a:lnTo>
                    <a:lnTo>
                      <a:pt x="19688" y="6148"/>
                    </a:lnTo>
                    <a:lnTo>
                      <a:pt x="19830" y="6791"/>
                    </a:lnTo>
                    <a:lnTo>
                      <a:pt x="19971" y="7164"/>
                    </a:lnTo>
                    <a:lnTo>
                      <a:pt x="20644" y="7860"/>
                    </a:lnTo>
                    <a:lnTo>
                      <a:pt x="20715" y="8501"/>
                    </a:lnTo>
                    <a:lnTo>
                      <a:pt x="21387" y="9089"/>
                    </a:lnTo>
                    <a:lnTo>
                      <a:pt x="21600" y="10266"/>
                    </a:lnTo>
                    <a:lnTo>
                      <a:pt x="21564" y="10854"/>
                    </a:lnTo>
                    <a:lnTo>
                      <a:pt x="21352" y="11548"/>
                    </a:lnTo>
                    <a:lnTo>
                      <a:pt x="21104" y="11923"/>
                    </a:lnTo>
                    <a:lnTo>
                      <a:pt x="21104" y="12511"/>
                    </a:lnTo>
                    <a:lnTo>
                      <a:pt x="20502" y="13474"/>
                    </a:lnTo>
                    <a:lnTo>
                      <a:pt x="19971" y="13741"/>
                    </a:lnTo>
                    <a:lnTo>
                      <a:pt x="19794" y="14008"/>
                    </a:lnTo>
                    <a:lnTo>
                      <a:pt x="19121" y="14062"/>
                    </a:lnTo>
                    <a:lnTo>
                      <a:pt x="18767" y="14382"/>
                    </a:lnTo>
                    <a:lnTo>
                      <a:pt x="18555" y="15078"/>
                    </a:lnTo>
                    <a:lnTo>
                      <a:pt x="18590" y="15666"/>
                    </a:lnTo>
                    <a:lnTo>
                      <a:pt x="19015" y="16307"/>
                    </a:lnTo>
                    <a:lnTo>
                      <a:pt x="19121" y="16735"/>
                    </a:lnTo>
                    <a:lnTo>
                      <a:pt x="19015" y="17751"/>
                    </a:lnTo>
                    <a:lnTo>
                      <a:pt x="18519" y="19408"/>
                    </a:lnTo>
                    <a:lnTo>
                      <a:pt x="17988" y="19943"/>
                    </a:lnTo>
                    <a:lnTo>
                      <a:pt x="17811" y="20477"/>
                    </a:lnTo>
                    <a:lnTo>
                      <a:pt x="17846" y="21012"/>
                    </a:lnTo>
                    <a:lnTo>
                      <a:pt x="17599" y="21600"/>
                    </a:lnTo>
                    <a:lnTo>
                      <a:pt x="16572" y="20049"/>
                    </a:lnTo>
                    <a:lnTo>
                      <a:pt x="2868" y="20691"/>
                    </a:lnTo>
                    <a:lnTo>
                      <a:pt x="2727" y="20370"/>
                    </a:lnTo>
                    <a:lnTo>
                      <a:pt x="2620" y="19622"/>
                    </a:lnTo>
                    <a:lnTo>
                      <a:pt x="2727" y="19088"/>
                    </a:lnTo>
                    <a:lnTo>
                      <a:pt x="2479" y="18553"/>
                    </a:lnTo>
                    <a:lnTo>
                      <a:pt x="2373" y="18018"/>
                    </a:lnTo>
                    <a:lnTo>
                      <a:pt x="2620" y="17484"/>
                    </a:lnTo>
                    <a:lnTo>
                      <a:pt x="2479" y="16949"/>
                    </a:lnTo>
                    <a:lnTo>
                      <a:pt x="2019" y="16574"/>
                    </a:lnTo>
                    <a:lnTo>
                      <a:pt x="2125" y="15505"/>
                    </a:lnTo>
                    <a:lnTo>
                      <a:pt x="2266" y="14917"/>
                    </a:lnTo>
                    <a:lnTo>
                      <a:pt x="2125" y="14382"/>
                    </a:lnTo>
                    <a:lnTo>
                      <a:pt x="1664" y="13848"/>
                    </a:lnTo>
                    <a:lnTo>
                      <a:pt x="1523" y="13260"/>
                    </a:lnTo>
                    <a:lnTo>
                      <a:pt x="1664" y="12725"/>
                    </a:lnTo>
                    <a:lnTo>
                      <a:pt x="1275" y="12190"/>
                    </a:lnTo>
                    <a:lnTo>
                      <a:pt x="1062" y="11068"/>
                    </a:lnTo>
                    <a:lnTo>
                      <a:pt x="708" y="10587"/>
                    </a:lnTo>
                    <a:lnTo>
                      <a:pt x="921" y="9624"/>
                    </a:lnTo>
                    <a:lnTo>
                      <a:pt x="921" y="9142"/>
                    </a:lnTo>
                    <a:lnTo>
                      <a:pt x="425" y="8715"/>
                    </a:lnTo>
                    <a:lnTo>
                      <a:pt x="425" y="8020"/>
                    </a:lnTo>
                    <a:lnTo>
                      <a:pt x="425" y="7860"/>
                    </a:lnTo>
                    <a:lnTo>
                      <a:pt x="354" y="7164"/>
                    </a:lnTo>
                    <a:lnTo>
                      <a:pt x="0" y="5881"/>
                    </a:lnTo>
                    <a:lnTo>
                      <a:pt x="354" y="4652"/>
                    </a:lnTo>
                    <a:lnTo>
                      <a:pt x="283" y="4063"/>
                    </a:lnTo>
                    <a:lnTo>
                      <a:pt x="531" y="3743"/>
                    </a:lnTo>
                    <a:lnTo>
                      <a:pt x="389" y="2727"/>
                    </a:lnTo>
                    <a:lnTo>
                      <a:pt x="142" y="2353"/>
                    </a:lnTo>
                    <a:lnTo>
                      <a:pt x="318" y="1657"/>
                    </a:lnTo>
                    <a:lnTo>
                      <a:pt x="177" y="1283"/>
                    </a:lnTo>
                    <a:lnTo>
                      <a:pt x="71" y="855"/>
                    </a:lnTo>
                    <a:lnTo>
                      <a:pt x="354" y="802"/>
                    </a:lnTo>
                    <a:cubicBezTo>
                      <a:pt x="354" y="802"/>
                      <a:pt x="567" y="855"/>
                      <a:pt x="567" y="855"/>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03" name="Google Shape;803;p48"/>
              <p:cNvSpPr/>
              <p:nvPr/>
            </p:nvSpPr>
            <p:spPr>
              <a:xfrm>
                <a:off x="7416836" y="760491"/>
                <a:ext cx="1901988" cy="2138508"/>
              </a:xfrm>
              <a:custGeom>
                <a:avLst/>
                <a:gdLst/>
                <a:ahLst/>
                <a:cxnLst/>
                <a:rect l="l" t="t" r="r" b="b"/>
                <a:pathLst>
                  <a:path w="21600" h="21600" extrusionOk="0">
                    <a:moveTo>
                      <a:pt x="2105" y="21600"/>
                    </a:moveTo>
                    <a:lnTo>
                      <a:pt x="2073" y="14890"/>
                    </a:lnTo>
                    <a:lnTo>
                      <a:pt x="1036" y="13997"/>
                    </a:lnTo>
                    <a:lnTo>
                      <a:pt x="1004" y="13680"/>
                    </a:lnTo>
                    <a:lnTo>
                      <a:pt x="1522" y="13190"/>
                    </a:lnTo>
                    <a:lnTo>
                      <a:pt x="1716" y="12816"/>
                    </a:lnTo>
                    <a:lnTo>
                      <a:pt x="1684" y="12499"/>
                    </a:lnTo>
                    <a:lnTo>
                      <a:pt x="1652" y="11952"/>
                    </a:lnTo>
                    <a:lnTo>
                      <a:pt x="1716" y="11463"/>
                    </a:lnTo>
                    <a:lnTo>
                      <a:pt x="1230" y="10166"/>
                    </a:lnTo>
                    <a:lnTo>
                      <a:pt x="1198" y="9878"/>
                    </a:lnTo>
                    <a:lnTo>
                      <a:pt x="1198" y="9216"/>
                    </a:lnTo>
                    <a:lnTo>
                      <a:pt x="1069" y="8842"/>
                    </a:lnTo>
                    <a:lnTo>
                      <a:pt x="1004" y="6998"/>
                    </a:lnTo>
                    <a:lnTo>
                      <a:pt x="777" y="5933"/>
                    </a:lnTo>
                    <a:lnTo>
                      <a:pt x="421" y="5587"/>
                    </a:lnTo>
                    <a:lnTo>
                      <a:pt x="162" y="4406"/>
                    </a:lnTo>
                    <a:lnTo>
                      <a:pt x="130" y="3370"/>
                    </a:lnTo>
                    <a:lnTo>
                      <a:pt x="227" y="2765"/>
                    </a:lnTo>
                    <a:lnTo>
                      <a:pt x="324" y="2506"/>
                    </a:lnTo>
                    <a:lnTo>
                      <a:pt x="33" y="1642"/>
                    </a:lnTo>
                    <a:lnTo>
                      <a:pt x="0" y="1354"/>
                    </a:lnTo>
                    <a:lnTo>
                      <a:pt x="5602" y="1325"/>
                    </a:lnTo>
                    <a:lnTo>
                      <a:pt x="5635" y="490"/>
                    </a:lnTo>
                    <a:lnTo>
                      <a:pt x="5700" y="0"/>
                    </a:lnTo>
                    <a:lnTo>
                      <a:pt x="6121" y="0"/>
                    </a:lnTo>
                    <a:lnTo>
                      <a:pt x="6703" y="202"/>
                    </a:lnTo>
                    <a:lnTo>
                      <a:pt x="6768" y="1008"/>
                    </a:lnTo>
                    <a:lnTo>
                      <a:pt x="6930" y="1555"/>
                    </a:lnTo>
                    <a:lnTo>
                      <a:pt x="6898" y="2045"/>
                    </a:lnTo>
                    <a:lnTo>
                      <a:pt x="7513" y="2448"/>
                    </a:lnTo>
                    <a:lnTo>
                      <a:pt x="7740" y="2390"/>
                    </a:lnTo>
                    <a:lnTo>
                      <a:pt x="8161" y="2448"/>
                    </a:lnTo>
                    <a:lnTo>
                      <a:pt x="8355" y="2650"/>
                    </a:lnTo>
                    <a:lnTo>
                      <a:pt x="8841" y="2592"/>
                    </a:lnTo>
                    <a:lnTo>
                      <a:pt x="9359" y="2678"/>
                    </a:lnTo>
                    <a:lnTo>
                      <a:pt x="9488" y="2851"/>
                    </a:lnTo>
                    <a:lnTo>
                      <a:pt x="9488" y="2995"/>
                    </a:lnTo>
                    <a:lnTo>
                      <a:pt x="10298" y="2966"/>
                    </a:lnTo>
                    <a:lnTo>
                      <a:pt x="10557" y="2678"/>
                    </a:lnTo>
                    <a:lnTo>
                      <a:pt x="11755" y="2621"/>
                    </a:lnTo>
                    <a:lnTo>
                      <a:pt x="12533" y="2822"/>
                    </a:lnTo>
                    <a:lnTo>
                      <a:pt x="12727" y="2822"/>
                    </a:lnTo>
                    <a:lnTo>
                      <a:pt x="12597" y="3024"/>
                    </a:lnTo>
                    <a:lnTo>
                      <a:pt x="12856" y="3226"/>
                    </a:lnTo>
                    <a:lnTo>
                      <a:pt x="12986" y="3168"/>
                    </a:lnTo>
                    <a:lnTo>
                      <a:pt x="13115" y="3283"/>
                    </a:lnTo>
                    <a:lnTo>
                      <a:pt x="13245" y="3773"/>
                    </a:lnTo>
                    <a:lnTo>
                      <a:pt x="13536" y="3917"/>
                    </a:lnTo>
                    <a:lnTo>
                      <a:pt x="13860" y="3571"/>
                    </a:lnTo>
                    <a:lnTo>
                      <a:pt x="14022" y="3485"/>
                    </a:lnTo>
                    <a:lnTo>
                      <a:pt x="14346" y="3571"/>
                    </a:lnTo>
                    <a:lnTo>
                      <a:pt x="14540" y="3917"/>
                    </a:lnTo>
                    <a:lnTo>
                      <a:pt x="15188" y="4061"/>
                    </a:lnTo>
                    <a:lnTo>
                      <a:pt x="15382" y="4291"/>
                    </a:lnTo>
                    <a:lnTo>
                      <a:pt x="15674" y="4493"/>
                    </a:lnTo>
                    <a:lnTo>
                      <a:pt x="16095" y="4493"/>
                    </a:lnTo>
                    <a:lnTo>
                      <a:pt x="16516" y="4406"/>
                    </a:lnTo>
                    <a:lnTo>
                      <a:pt x="17584" y="3744"/>
                    </a:lnTo>
                    <a:lnTo>
                      <a:pt x="17746" y="3830"/>
                    </a:lnTo>
                    <a:lnTo>
                      <a:pt x="18038" y="4147"/>
                    </a:lnTo>
                    <a:lnTo>
                      <a:pt x="19657" y="4118"/>
                    </a:lnTo>
                    <a:lnTo>
                      <a:pt x="19916" y="4176"/>
                    </a:lnTo>
                    <a:lnTo>
                      <a:pt x="20111" y="4291"/>
                    </a:lnTo>
                    <a:lnTo>
                      <a:pt x="20531" y="4550"/>
                    </a:lnTo>
                    <a:lnTo>
                      <a:pt x="20887" y="4406"/>
                    </a:lnTo>
                    <a:lnTo>
                      <a:pt x="21600" y="4378"/>
                    </a:lnTo>
                    <a:lnTo>
                      <a:pt x="21179" y="4723"/>
                    </a:lnTo>
                    <a:lnTo>
                      <a:pt x="20240" y="5213"/>
                    </a:lnTo>
                    <a:lnTo>
                      <a:pt x="19722" y="5328"/>
                    </a:lnTo>
                    <a:lnTo>
                      <a:pt x="19333" y="5472"/>
                    </a:lnTo>
                    <a:lnTo>
                      <a:pt x="18912" y="5846"/>
                    </a:lnTo>
                    <a:lnTo>
                      <a:pt x="18070" y="6163"/>
                    </a:lnTo>
                    <a:lnTo>
                      <a:pt x="17714" y="6422"/>
                    </a:lnTo>
                    <a:lnTo>
                      <a:pt x="16354" y="7747"/>
                    </a:lnTo>
                    <a:lnTo>
                      <a:pt x="14411" y="9331"/>
                    </a:lnTo>
                    <a:lnTo>
                      <a:pt x="14184" y="9590"/>
                    </a:lnTo>
                    <a:lnTo>
                      <a:pt x="13990" y="9763"/>
                    </a:lnTo>
                    <a:lnTo>
                      <a:pt x="14055" y="11750"/>
                    </a:lnTo>
                    <a:lnTo>
                      <a:pt x="13828" y="11981"/>
                    </a:lnTo>
                    <a:lnTo>
                      <a:pt x="13569" y="12096"/>
                    </a:lnTo>
                    <a:lnTo>
                      <a:pt x="12727" y="12701"/>
                    </a:lnTo>
                    <a:lnTo>
                      <a:pt x="12694" y="13018"/>
                    </a:lnTo>
                    <a:lnTo>
                      <a:pt x="12597" y="13104"/>
                    </a:lnTo>
                    <a:lnTo>
                      <a:pt x="12371" y="13651"/>
                    </a:lnTo>
                    <a:lnTo>
                      <a:pt x="12824" y="13853"/>
                    </a:lnTo>
                    <a:lnTo>
                      <a:pt x="13115" y="14314"/>
                    </a:lnTo>
                    <a:lnTo>
                      <a:pt x="12856" y="14746"/>
                    </a:lnTo>
                    <a:lnTo>
                      <a:pt x="12889" y="15120"/>
                    </a:lnTo>
                    <a:lnTo>
                      <a:pt x="12824" y="15725"/>
                    </a:lnTo>
                    <a:lnTo>
                      <a:pt x="12824" y="16704"/>
                    </a:lnTo>
                    <a:lnTo>
                      <a:pt x="12986" y="16906"/>
                    </a:lnTo>
                    <a:lnTo>
                      <a:pt x="13310" y="17107"/>
                    </a:lnTo>
                    <a:lnTo>
                      <a:pt x="13374" y="17280"/>
                    </a:lnTo>
                    <a:lnTo>
                      <a:pt x="14152" y="17395"/>
                    </a:lnTo>
                    <a:lnTo>
                      <a:pt x="14281" y="17482"/>
                    </a:lnTo>
                    <a:lnTo>
                      <a:pt x="14314" y="17655"/>
                    </a:lnTo>
                    <a:lnTo>
                      <a:pt x="14508" y="17770"/>
                    </a:lnTo>
                    <a:lnTo>
                      <a:pt x="15415" y="18115"/>
                    </a:lnTo>
                    <a:lnTo>
                      <a:pt x="15706" y="18691"/>
                    </a:lnTo>
                    <a:lnTo>
                      <a:pt x="16516" y="19239"/>
                    </a:lnTo>
                    <a:lnTo>
                      <a:pt x="17455" y="19815"/>
                    </a:lnTo>
                    <a:lnTo>
                      <a:pt x="17584" y="20016"/>
                    </a:lnTo>
                    <a:lnTo>
                      <a:pt x="17552" y="20477"/>
                    </a:lnTo>
                    <a:lnTo>
                      <a:pt x="17649" y="21139"/>
                    </a:lnTo>
                    <a:cubicBezTo>
                      <a:pt x="17649" y="21139"/>
                      <a:pt x="2105" y="21600"/>
                      <a:pt x="2105" y="21600"/>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04" name="Google Shape;804;p48"/>
              <p:cNvSpPr/>
              <p:nvPr/>
            </p:nvSpPr>
            <p:spPr>
              <a:xfrm>
                <a:off x="8505334" y="1586740"/>
                <a:ext cx="1525608" cy="1623888"/>
              </a:xfrm>
              <a:custGeom>
                <a:avLst/>
                <a:gdLst/>
                <a:ahLst/>
                <a:cxnLst/>
                <a:rect l="l" t="t" r="r" b="b"/>
                <a:pathLst>
                  <a:path w="21600" h="21600" extrusionOk="0">
                    <a:moveTo>
                      <a:pt x="9165" y="21600"/>
                    </a:moveTo>
                    <a:lnTo>
                      <a:pt x="9003" y="21144"/>
                    </a:lnTo>
                    <a:lnTo>
                      <a:pt x="8640" y="20841"/>
                    </a:lnTo>
                    <a:lnTo>
                      <a:pt x="7469" y="20461"/>
                    </a:lnTo>
                    <a:lnTo>
                      <a:pt x="7106" y="19133"/>
                    </a:lnTo>
                    <a:lnTo>
                      <a:pt x="6904" y="18524"/>
                    </a:lnTo>
                    <a:lnTo>
                      <a:pt x="7227" y="18069"/>
                    </a:lnTo>
                    <a:lnTo>
                      <a:pt x="7227" y="17765"/>
                    </a:lnTo>
                    <a:lnTo>
                      <a:pt x="6783" y="17386"/>
                    </a:lnTo>
                    <a:lnTo>
                      <a:pt x="6581" y="16778"/>
                    </a:lnTo>
                    <a:lnTo>
                      <a:pt x="6460" y="15906"/>
                    </a:lnTo>
                    <a:lnTo>
                      <a:pt x="6500" y="15298"/>
                    </a:lnTo>
                    <a:lnTo>
                      <a:pt x="6339" y="15032"/>
                    </a:lnTo>
                    <a:lnTo>
                      <a:pt x="5168" y="14273"/>
                    </a:lnTo>
                    <a:lnTo>
                      <a:pt x="4158" y="13552"/>
                    </a:lnTo>
                    <a:lnTo>
                      <a:pt x="3795" y="12793"/>
                    </a:lnTo>
                    <a:lnTo>
                      <a:pt x="2664" y="12337"/>
                    </a:lnTo>
                    <a:lnTo>
                      <a:pt x="2422" y="12185"/>
                    </a:lnTo>
                    <a:lnTo>
                      <a:pt x="2382" y="11958"/>
                    </a:lnTo>
                    <a:lnTo>
                      <a:pt x="2220" y="11844"/>
                    </a:lnTo>
                    <a:lnTo>
                      <a:pt x="1251" y="11692"/>
                    </a:lnTo>
                    <a:lnTo>
                      <a:pt x="1171" y="11464"/>
                    </a:lnTo>
                    <a:lnTo>
                      <a:pt x="767" y="11199"/>
                    </a:lnTo>
                    <a:lnTo>
                      <a:pt x="565" y="10933"/>
                    </a:lnTo>
                    <a:lnTo>
                      <a:pt x="565" y="9642"/>
                    </a:lnTo>
                    <a:lnTo>
                      <a:pt x="646" y="8845"/>
                    </a:lnTo>
                    <a:lnTo>
                      <a:pt x="606" y="8351"/>
                    </a:lnTo>
                    <a:lnTo>
                      <a:pt x="929" y="7782"/>
                    </a:lnTo>
                    <a:lnTo>
                      <a:pt x="565" y="7175"/>
                    </a:lnTo>
                    <a:lnTo>
                      <a:pt x="0" y="6909"/>
                    </a:lnTo>
                    <a:lnTo>
                      <a:pt x="283" y="6188"/>
                    </a:lnTo>
                    <a:lnTo>
                      <a:pt x="404" y="6074"/>
                    </a:lnTo>
                    <a:lnTo>
                      <a:pt x="444" y="5656"/>
                    </a:lnTo>
                    <a:lnTo>
                      <a:pt x="1494" y="4859"/>
                    </a:lnTo>
                    <a:lnTo>
                      <a:pt x="1817" y="4707"/>
                    </a:lnTo>
                    <a:lnTo>
                      <a:pt x="2099" y="4403"/>
                    </a:lnTo>
                    <a:lnTo>
                      <a:pt x="2019" y="1784"/>
                    </a:lnTo>
                    <a:lnTo>
                      <a:pt x="2261" y="1556"/>
                    </a:lnTo>
                    <a:lnTo>
                      <a:pt x="2543" y="1215"/>
                    </a:lnTo>
                    <a:lnTo>
                      <a:pt x="2907" y="1404"/>
                    </a:lnTo>
                    <a:lnTo>
                      <a:pt x="3391" y="1481"/>
                    </a:lnTo>
                    <a:lnTo>
                      <a:pt x="3997" y="1442"/>
                    </a:lnTo>
                    <a:lnTo>
                      <a:pt x="4966" y="911"/>
                    </a:lnTo>
                    <a:lnTo>
                      <a:pt x="6783" y="38"/>
                    </a:lnTo>
                    <a:lnTo>
                      <a:pt x="7106" y="0"/>
                    </a:lnTo>
                    <a:lnTo>
                      <a:pt x="7227" y="190"/>
                    </a:lnTo>
                    <a:lnTo>
                      <a:pt x="7227" y="569"/>
                    </a:lnTo>
                    <a:lnTo>
                      <a:pt x="7065" y="797"/>
                    </a:lnTo>
                    <a:lnTo>
                      <a:pt x="7065" y="1025"/>
                    </a:lnTo>
                    <a:lnTo>
                      <a:pt x="6864" y="1708"/>
                    </a:lnTo>
                    <a:lnTo>
                      <a:pt x="7550" y="1404"/>
                    </a:lnTo>
                    <a:lnTo>
                      <a:pt x="7913" y="1404"/>
                    </a:lnTo>
                    <a:lnTo>
                      <a:pt x="8357" y="1784"/>
                    </a:lnTo>
                    <a:lnTo>
                      <a:pt x="8761" y="1708"/>
                    </a:lnTo>
                    <a:lnTo>
                      <a:pt x="8963" y="1974"/>
                    </a:lnTo>
                    <a:lnTo>
                      <a:pt x="9488" y="2050"/>
                    </a:lnTo>
                    <a:lnTo>
                      <a:pt x="9730" y="2240"/>
                    </a:lnTo>
                    <a:lnTo>
                      <a:pt x="9892" y="2809"/>
                    </a:lnTo>
                    <a:lnTo>
                      <a:pt x="10134" y="2923"/>
                    </a:lnTo>
                    <a:lnTo>
                      <a:pt x="13525" y="3569"/>
                    </a:lnTo>
                    <a:lnTo>
                      <a:pt x="13929" y="3569"/>
                    </a:lnTo>
                    <a:lnTo>
                      <a:pt x="14656" y="4138"/>
                    </a:lnTo>
                    <a:lnTo>
                      <a:pt x="15140" y="4138"/>
                    </a:lnTo>
                    <a:lnTo>
                      <a:pt x="15302" y="4290"/>
                    </a:lnTo>
                    <a:lnTo>
                      <a:pt x="15463" y="4138"/>
                    </a:lnTo>
                    <a:lnTo>
                      <a:pt x="15706" y="4138"/>
                    </a:lnTo>
                    <a:lnTo>
                      <a:pt x="16553" y="4290"/>
                    </a:lnTo>
                    <a:lnTo>
                      <a:pt x="17078" y="4441"/>
                    </a:lnTo>
                    <a:lnTo>
                      <a:pt x="17280" y="4631"/>
                    </a:lnTo>
                    <a:lnTo>
                      <a:pt x="17199" y="4745"/>
                    </a:lnTo>
                    <a:lnTo>
                      <a:pt x="17159" y="4897"/>
                    </a:lnTo>
                    <a:lnTo>
                      <a:pt x="17724" y="5049"/>
                    </a:lnTo>
                    <a:lnTo>
                      <a:pt x="18370" y="5353"/>
                    </a:lnTo>
                    <a:lnTo>
                      <a:pt x="18451" y="5808"/>
                    </a:lnTo>
                    <a:lnTo>
                      <a:pt x="18249" y="7023"/>
                    </a:lnTo>
                    <a:lnTo>
                      <a:pt x="18370" y="7061"/>
                    </a:lnTo>
                    <a:lnTo>
                      <a:pt x="19016" y="6947"/>
                    </a:lnTo>
                    <a:lnTo>
                      <a:pt x="19097" y="7023"/>
                    </a:lnTo>
                    <a:lnTo>
                      <a:pt x="19016" y="7288"/>
                    </a:lnTo>
                    <a:lnTo>
                      <a:pt x="18814" y="7478"/>
                    </a:lnTo>
                    <a:lnTo>
                      <a:pt x="18976" y="8048"/>
                    </a:lnTo>
                    <a:lnTo>
                      <a:pt x="19541" y="8351"/>
                    </a:lnTo>
                    <a:lnTo>
                      <a:pt x="19460" y="8427"/>
                    </a:lnTo>
                    <a:lnTo>
                      <a:pt x="18693" y="9148"/>
                    </a:lnTo>
                    <a:lnTo>
                      <a:pt x="18208" y="10060"/>
                    </a:lnTo>
                    <a:lnTo>
                      <a:pt x="18047" y="10705"/>
                    </a:lnTo>
                    <a:lnTo>
                      <a:pt x="17966" y="11009"/>
                    </a:lnTo>
                    <a:lnTo>
                      <a:pt x="18128" y="11122"/>
                    </a:lnTo>
                    <a:lnTo>
                      <a:pt x="18693" y="10857"/>
                    </a:lnTo>
                    <a:lnTo>
                      <a:pt x="19299" y="9794"/>
                    </a:lnTo>
                    <a:lnTo>
                      <a:pt x="19945" y="9301"/>
                    </a:lnTo>
                    <a:lnTo>
                      <a:pt x="20268" y="9148"/>
                    </a:lnTo>
                    <a:lnTo>
                      <a:pt x="20349" y="8883"/>
                    </a:lnTo>
                    <a:lnTo>
                      <a:pt x="20631" y="8655"/>
                    </a:lnTo>
                    <a:lnTo>
                      <a:pt x="20792" y="8351"/>
                    </a:lnTo>
                    <a:lnTo>
                      <a:pt x="20752" y="8010"/>
                    </a:lnTo>
                    <a:lnTo>
                      <a:pt x="20792" y="7744"/>
                    </a:lnTo>
                    <a:lnTo>
                      <a:pt x="20954" y="7630"/>
                    </a:lnTo>
                    <a:lnTo>
                      <a:pt x="21115" y="7326"/>
                    </a:lnTo>
                    <a:lnTo>
                      <a:pt x="21277" y="7175"/>
                    </a:lnTo>
                    <a:lnTo>
                      <a:pt x="21479" y="7137"/>
                    </a:lnTo>
                    <a:lnTo>
                      <a:pt x="21600" y="7326"/>
                    </a:lnTo>
                    <a:lnTo>
                      <a:pt x="21519" y="7934"/>
                    </a:lnTo>
                    <a:lnTo>
                      <a:pt x="20994" y="9148"/>
                    </a:lnTo>
                    <a:lnTo>
                      <a:pt x="20752" y="9453"/>
                    </a:lnTo>
                    <a:lnTo>
                      <a:pt x="20631" y="9908"/>
                    </a:lnTo>
                    <a:lnTo>
                      <a:pt x="20631" y="10174"/>
                    </a:lnTo>
                    <a:lnTo>
                      <a:pt x="20147" y="11161"/>
                    </a:lnTo>
                    <a:lnTo>
                      <a:pt x="20147" y="12033"/>
                    </a:lnTo>
                    <a:lnTo>
                      <a:pt x="20106" y="12641"/>
                    </a:lnTo>
                    <a:lnTo>
                      <a:pt x="19622" y="13097"/>
                    </a:lnTo>
                    <a:lnTo>
                      <a:pt x="19500" y="13400"/>
                    </a:lnTo>
                    <a:lnTo>
                      <a:pt x="19662" y="14083"/>
                    </a:lnTo>
                    <a:lnTo>
                      <a:pt x="19702" y="15260"/>
                    </a:lnTo>
                    <a:lnTo>
                      <a:pt x="19500" y="15526"/>
                    </a:lnTo>
                    <a:lnTo>
                      <a:pt x="19097" y="16741"/>
                    </a:lnTo>
                    <a:lnTo>
                      <a:pt x="19339" y="18524"/>
                    </a:lnTo>
                    <a:lnTo>
                      <a:pt x="19864" y="19740"/>
                    </a:lnTo>
                    <a:lnTo>
                      <a:pt x="19743" y="19929"/>
                    </a:lnTo>
                    <a:lnTo>
                      <a:pt x="19823" y="20195"/>
                    </a:lnTo>
                    <a:lnTo>
                      <a:pt x="19783" y="20385"/>
                    </a:lnTo>
                    <a:lnTo>
                      <a:pt x="19823" y="20916"/>
                    </a:lnTo>
                    <a:cubicBezTo>
                      <a:pt x="19823" y="20916"/>
                      <a:pt x="9165" y="21600"/>
                      <a:pt x="9165" y="21600"/>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05" name="Google Shape;805;p48"/>
              <p:cNvSpPr/>
              <p:nvPr/>
            </p:nvSpPr>
            <p:spPr>
              <a:xfrm>
                <a:off x="13374623" y="3033389"/>
                <a:ext cx="396630" cy="886302"/>
              </a:xfrm>
              <a:custGeom>
                <a:avLst/>
                <a:gdLst/>
                <a:ahLst/>
                <a:cxnLst/>
                <a:rect l="l" t="t" r="r" b="b"/>
                <a:pathLst>
                  <a:path w="21600" h="21600" extrusionOk="0">
                    <a:moveTo>
                      <a:pt x="933" y="14515"/>
                    </a:moveTo>
                    <a:lnTo>
                      <a:pt x="0" y="16113"/>
                    </a:lnTo>
                    <a:lnTo>
                      <a:pt x="0" y="16391"/>
                    </a:lnTo>
                    <a:lnTo>
                      <a:pt x="622" y="16251"/>
                    </a:lnTo>
                    <a:lnTo>
                      <a:pt x="1554" y="17016"/>
                    </a:lnTo>
                    <a:lnTo>
                      <a:pt x="2797" y="17711"/>
                    </a:lnTo>
                    <a:lnTo>
                      <a:pt x="3885" y="18266"/>
                    </a:lnTo>
                    <a:lnTo>
                      <a:pt x="7458" y="19100"/>
                    </a:lnTo>
                    <a:lnTo>
                      <a:pt x="8546" y="19238"/>
                    </a:lnTo>
                    <a:lnTo>
                      <a:pt x="11034" y="19447"/>
                    </a:lnTo>
                    <a:lnTo>
                      <a:pt x="11966" y="19516"/>
                    </a:lnTo>
                    <a:lnTo>
                      <a:pt x="12120" y="20558"/>
                    </a:lnTo>
                    <a:lnTo>
                      <a:pt x="11966" y="21253"/>
                    </a:lnTo>
                    <a:lnTo>
                      <a:pt x="12897" y="21600"/>
                    </a:lnTo>
                    <a:lnTo>
                      <a:pt x="13830" y="21113"/>
                    </a:lnTo>
                    <a:lnTo>
                      <a:pt x="14918" y="20071"/>
                    </a:lnTo>
                    <a:lnTo>
                      <a:pt x="15073" y="19100"/>
                    </a:lnTo>
                    <a:lnTo>
                      <a:pt x="16627" y="17849"/>
                    </a:lnTo>
                    <a:lnTo>
                      <a:pt x="17559" y="16807"/>
                    </a:lnTo>
                    <a:lnTo>
                      <a:pt x="19735" y="15418"/>
                    </a:lnTo>
                    <a:lnTo>
                      <a:pt x="20667" y="14376"/>
                    </a:lnTo>
                    <a:lnTo>
                      <a:pt x="21600" y="13404"/>
                    </a:lnTo>
                    <a:lnTo>
                      <a:pt x="21600" y="12709"/>
                    </a:lnTo>
                    <a:lnTo>
                      <a:pt x="21134" y="9793"/>
                    </a:lnTo>
                    <a:lnTo>
                      <a:pt x="20511" y="7431"/>
                    </a:lnTo>
                    <a:lnTo>
                      <a:pt x="19423" y="6737"/>
                    </a:lnTo>
                    <a:lnTo>
                      <a:pt x="17249" y="7015"/>
                    </a:lnTo>
                    <a:lnTo>
                      <a:pt x="16472" y="7293"/>
                    </a:lnTo>
                    <a:lnTo>
                      <a:pt x="15695" y="7153"/>
                    </a:lnTo>
                    <a:lnTo>
                      <a:pt x="15384" y="7015"/>
                    </a:lnTo>
                    <a:lnTo>
                      <a:pt x="14762" y="7153"/>
                    </a:lnTo>
                    <a:lnTo>
                      <a:pt x="14451" y="7084"/>
                    </a:lnTo>
                    <a:lnTo>
                      <a:pt x="14451" y="6667"/>
                    </a:lnTo>
                    <a:lnTo>
                      <a:pt x="15539" y="5556"/>
                    </a:lnTo>
                    <a:lnTo>
                      <a:pt x="16161" y="5347"/>
                    </a:lnTo>
                    <a:lnTo>
                      <a:pt x="17093" y="5278"/>
                    </a:lnTo>
                    <a:lnTo>
                      <a:pt x="16938" y="4306"/>
                    </a:lnTo>
                    <a:lnTo>
                      <a:pt x="17249" y="3749"/>
                    </a:lnTo>
                    <a:lnTo>
                      <a:pt x="17870" y="3402"/>
                    </a:lnTo>
                    <a:lnTo>
                      <a:pt x="18803" y="2986"/>
                    </a:lnTo>
                    <a:lnTo>
                      <a:pt x="17870" y="2013"/>
                    </a:lnTo>
                    <a:lnTo>
                      <a:pt x="4973" y="0"/>
                    </a:lnTo>
                    <a:lnTo>
                      <a:pt x="4196" y="138"/>
                    </a:lnTo>
                    <a:lnTo>
                      <a:pt x="3108" y="902"/>
                    </a:lnTo>
                    <a:lnTo>
                      <a:pt x="3108" y="1318"/>
                    </a:lnTo>
                    <a:lnTo>
                      <a:pt x="2642" y="2638"/>
                    </a:lnTo>
                    <a:lnTo>
                      <a:pt x="777" y="3402"/>
                    </a:lnTo>
                    <a:lnTo>
                      <a:pt x="466" y="3680"/>
                    </a:lnTo>
                    <a:lnTo>
                      <a:pt x="466" y="3958"/>
                    </a:lnTo>
                    <a:lnTo>
                      <a:pt x="1710" y="4515"/>
                    </a:lnTo>
                    <a:lnTo>
                      <a:pt x="1865" y="5417"/>
                    </a:lnTo>
                    <a:lnTo>
                      <a:pt x="933" y="5695"/>
                    </a:lnTo>
                    <a:lnTo>
                      <a:pt x="1088" y="7293"/>
                    </a:lnTo>
                    <a:lnTo>
                      <a:pt x="1399" y="7431"/>
                    </a:lnTo>
                    <a:lnTo>
                      <a:pt x="3264" y="7569"/>
                    </a:lnTo>
                    <a:lnTo>
                      <a:pt x="4041" y="8611"/>
                    </a:lnTo>
                    <a:lnTo>
                      <a:pt x="5595" y="8820"/>
                    </a:lnTo>
                    <a:lnTo>
                      <a:pt x="6061" y="9098"/>
                    </a:lnTo>
                    <a:lnTo>
                      <a:pt x="7303" y="9306"/>
                    </a:lnTo>
                    <a:lnTo>
                      <a:pt x="8081" y="9724"/>
                    </a:lnTo>
                    <a:lnTo>
                      <a:pt x="10257" y="10418"/>
                    </a:lnTo>
                    <a:lnTo>
                      <a:pt x="10100" y="10626"/>
                    </a:lnTo>
                    <a:lnTo>
                      <a:pt x="7769" y="11251"/>
                    </a:lnTo>
                    <a:lnTo>
                      <a:pt x="5284" y="12362"/>
                    </a:lnTo>
                    <a:lnTo>
                      <a:pt x="4818" y="13335"/>
                    </a:lnTo>
                    <a:cubicBezTo>
                      <a:pt x="4818" y="13335"/>
                      <a:pt x="933" y="14515"/>
                      <a:pt x="933" y="14515"/>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06" name="Google Shape;806;p48"/>
              <p:cNvSpPr/>
              <p:nvPr/>
            </p:nvSpPr>
            <p:spPr>
              <a:xfrm>
                <a:off x="13299355" y="3622341"/>
                <a:ext cx="315522" cy="506034"/>
              </a:xfrm>
              <a:custGeom>
                <a:avLst/>
                <a:gdLst/>
                <a:ahLst/>
                <a:cxnLst/>
                <a:rect l="l" t="t" r="r" b="b"/>
                <a:pathLst>
                  <a:path w="21600" h="21600" extrusionOk="0">
                    <a:moveTo>
                      <a:pt x="21600" y="19901"/>
                    </a:moveTo>
                    <a:lnTo>
                      <a:pt x="21210" y="18443"/>
                    </a:lnTo>
                    <a:lnTo>
                      <a:pt x="19848" y="16260"/>
                    </a:lnTo>
                    <a:lnTo>
                      <a:pt x="17512" y="14803"/>
                    </a:lnTo>
                    <a:lnTo>
                      <a:pt x="14010" y="13348"/>
                    </a:lnTo>
                    <a:lnTo>
                      <a:pt x="12844" y="12376"/>
                    </a:lnTo>
                    <a:lnTo>
                      <a:pt x="12065" y="11407"/>
                    </a:lnTo>
                    <a:lnTo>
                      <a:pt x="9341" y="8494"/>
                    </a:lnTo>
                    <a:lnTo>
                      <a:pt x="8173" y="7281"/>
                    </a:lnTo>
                    <a:lnTo>
                      <a:pt x="6033" y="5702"/>
                    </a:lnTo>
                    <a:lnTo>
                      <a:pt x="5254" y="4612"/>
                    </a:lnTo>
                    <a:lnTo>
                      <a:pt x="5060" y="3641"/>
                    </a:lnTo>
                    <a:lnTo>
                      <a:pt x="5254" y="3519"/>
                    </a:lnTo>
                    <a:lnTo>
                      <a:pt x="5254" y="3034"/>
                    </a:lnTo>
                    <a:lnTo>
                      <a:pt x="6423" y="242"/>
                    </a:lnTo>
                    <a:lnTo>
                      <a:pt x="4865" y="0"/>
                    </a:lnTo>
                    <a:lnTo>
                      <a:pt x="2725" y="121"/>
                    </a:lnTo>
                    <a:lnTo>
                      <a:pt x="973" y="1214"/>
                    </a:lnTo>
                    <a:lnTo>
                      <a:pt x="779" y="2185"/>
                    </a:lnTo>
                    <a:lnTo>
                      <a:pt x="196" y="2427"/>
                    </a:lnTo>
                    <a:lnTo>
                      <a:pt x="0" y="2548"/>
                    </a:lnTo>
                    <a:lnTo>
                      <a:pt x="9146" y="21600"/>
                    </a:lnTo>
                    <a:cubicBezTo>
                      <a:pt x="9146" y="21600"/>
                      <a:pt x="21600" y="19901"/>
                      <a:pt x="21600" y="19901"/>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07" name="Google Shape;807;p48"/>
              <p:cNvSpPr/>
              <p:nvPr/>
            </p:nvSpPr>
            <p:spPr>
              <a:xfrm>
                <a:off x="12983807" y="4022600"/>
                <a:ext cx="98442" cy="114372"/>
              </a:xfrm>
              <a:custGeom>
                <a:avLst/>
                <a:gdLst/>
                <a:ahLst/>
                <a:cxnLst/>
                <a:rect l="l" t="t" r="r" b="b"/>
                <a:pathLst>
                  <a:path w="21600" h="21600" extrusionOk="0">
                    <a:moveTo>
                      <a:pt x="0" y="7605"/>
                    </a:moveTo>
                    <a:lnTo>
                      <a:pt x="11149" y="0"/>
                    </a:lnTo>
                    <a:lnTo>
                      <a:pt x="21600" y="13386"/>
                    </a:lnTo>
                    <a:lnTo>
                      <a:pt x="8363" y="21600"/>
                    </a:lnTo>
                    <a:cubicBezTo>
                      <a:pt x="8363" y="21600"/>
                      <a:pt x="0" y="7605"/>
                      <a:pt x="0" y="7605"/>
                    </a:cubicBezTo>
                    <a:close/>
                  </a:path>
                </a:pathLst>
              </a:custGeom>
              <a:solidFill>
                <a:srgbClr val="DCDFE1"/>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grpSp>
        <p:grpSp>
          <p:nvGrpSpPr>
            <p:cNvPr id="808" name="Google Shape;808;p48"/>
            <p:cNvGrpSpPr/>
            <p:nvPr/>
          </p:nvGrpSpPr>
          <p:grpSpPr>
            <a:xfrm>
              <a:off x="0" y="1"/>
              <a:ext cx="15097131" cy="9340317"/>
              <a:chOff x="0" y="2"/>
              <a:chExt cx="15097131" cy="9340317"/>
            </a:xfrm>
          </p:grpSpPr>
          <p:sp>
            <p:nvSpPr>
              <p:cNvPr id="809" name="Google Shape;809;p48"/>
              <p:cNvSpPr/>
              <p:nvPr/>
            </p:nvSpPr>
            <p:spPr>
              <a:xfrm>
                <a:off x="5676978" y="5220518"/>
                <a:ext cx="2489670" cy="1286550"/>
              </a:xfrm>
              <a:custGeom>
                <a:avLst/>
                <a:gdLst/>
                <a:ahLst/>
                <a:cxnLst/>
                <a:rect l="l" t="t" r="r" b="b"/>
                <a:pathLst>
                  <a:path w="21600" h="21600" extrusionOk="0">
                    <a:moveTo>
                      <a:pt x="21130" y="1053"/>
                    </a:moveTo>
                    <a:lnTo>
                      <a:pt x="2548" y="287"/>
                    </a:lnTo>
                    <a:lnTo>
                      <a:pt x="99" y="0"/>
                    </a:lnTo>
                    <a:lnTo>
                      <a:pt x="0" y="2969"/>
                    </a:lnTo>
                    <a:lnTo>
                      <a:pt x="7546" y="3832"/>
                    </a:lnTo>
                    <a:lnTo>
                      <a:pt x="7349" y="15661"/>
                    </a:lnTo>
                    <a:lnTo>
                      <a:pt x="7621" y="15757"/>
                    </a:lnTo>
                    <a:lnTo>
                      <a:pt x="7769" y="15997"/>
                    </a:lnTo>
                    <a:lnTo>
                      <a:pt x="8140" y="16907"/>
                    </a:lnTo>
                    <a:lnTo>
                      <a:pt x="8313" y="17050"/>
                    </a:lnTo>
                    <a:lnTo>
                      <a:pt x="8833" y="16955"/>
                    </a:lnTo>
                    <a:lnTo>
                      <a:pt x="9006" y="16667"/>
                    </a:lnTo>
                    <a:lnTo>
                      <a:pt x="9303" y="16955"/>
                    </a:lnTo>
                    <a:lnTo>
                      <a:pt x="9377" y="17242"/>
                    </a:lnTo>
                    <a:lnTo>
                      <a:pt x="9353" y="17529"/>
                    </a:lnTo>
                    <a:lnTo>
                      <a:pt x="9501" y="17960"/>
                    </a:lnTo>
                    <a:lnTo>
                      <a:pt x="9575" y="18056"/>
                    </a:lnTo>
                    <a:lnTo>
                      <a:pt x="10268" y="18295"/>
                    </a:lnTo>
                    <a:lnTo>
                      <a:pt x="10515" y="18535"/>
                    </a:lnTo>
                    <a:lnTo>
                      <a:pt x="10664" y="18535"/>
                    </a:lnTo>
                    <a:lnTo>
                      <a:pt x="10713" y="18439"/>
                    </a:lnTo>
                    <a:lnTo>
                      <a:pt x="10911" y="18344"/>
                    </a:lnTo>
                    <a:lnTo>
                      <a:pt x="11085" y="18823"/>
                    </a:lnTo>
                    <a:lnTo>
                      <a:pt x="11357" y="19062"/>
                    </a:lnTo>
                    <a:lnTo>
                      <a:pt x="11530" y="18679"/>
                    </a:lnTo>
                    <a:lnTo>
                      <a:pt x="12198" y="18871"/>
                    </a:lnTo>
                    <a:lnTo>
                      <a:pt x="12198" y="19062"/>
                    </a:lnTo>
                    <a:lnTo>
                      <a:pt x="12495" y="19541"/>
                    </a:lnTo>
                    <a:lnTo>
                      <a:pt x="12594" y="19637"/>
                    </a:lnTo>
                    <a:lnTo>
                      <a:pt x="12594" y="20260"/>
                    </a:lnTo>
                    <a:lnTo>
                      <a:pt x="13089" y="20450"/>
                    </a:lnTo>
                    <a:lnTo>
                      <a:pt x="13188" y="19828"/>
                    </a:lnTo>
                    <a:lnTo>
                      <a:pt x="13386" y="19684"/>
                    </a:lnTo>
                    <a:lnTo>
                      <a:pt x="14004" y="20595"/>
                    </a:lnTo>
                    <a:lnTo>
                      <a:pt x="14103" y="20595"/>
                    </a:lnTo>
                    <a:lnTo>
                      <a:pt x="14375" y="20211"/>
                    </a:lnTo>
                    <a:lnTo>
                      <a:pt x="14598" y="20211"/>
                    </a:lnTo>
                    <a:lnTo>
                      <a:pt x="14623" y="20450"/>
                    </a:lnTo>
                    <a:lnTo>
                      <a:pt x="14573" y="20978"/>
                    </a:lnTo>
                    <a:lnTo>
                      <a:pt x="14672" y="21361"/>
                    </a:lnTo>
                    <a:lnTo>
                      <a:pt x="14845" y="21121"/>
                    </a:lnTo>
                    <a:lnTo>
                      <a:pt x="14821" y="20786"/>
                    </a:lnTo>
                    <a:lnTo>
                      <a:pt x="15019" y="20260"/>
                    </a:lnTo>
                    <a:lnTo>
                      <a:pt x="15266" y="19971"/>
                    </a:lnTo>
                    <a:lnTo>
                      <a:pt x="15365" y="20020"/>
                    </a:lnTo>
                    <a:lnTo>
                      <a:pt x="15390" y="20403"/>
                    </a:lnTo>
                    <a:lnTo>
                      <a:pt x="15687" y="20595"/>
                    </a:lnTo>
                    <a:lnTo>
                      <a:pt x="15810" y="20595"/>
                    </a:lnTo>
                    <a:lnTo>
                      <a:pt x="15909" y="20307"/>
                    </a:lnTo>
                    <a:lnTo>
                      <a:pt x="16107" y="20355"/>
                    </a:lnTo>
                    <a:lnTo>
                      <a:pt x="16157" y="20450"/>
                    </a:lnTo>
                    <a:lnTo>
                      <a:pt x="16157" y="20595"/>
                    </a:lnTo>
                    <a:lnTo>
                      <a:pt x="16404" y="20834"/>
                    </a:lnTo>
                    <a:lnTo>
                      <a:pt x="16800" y="21361"/>
                    </a:lnTo>
                    <a:lnTo>
                      <a:pt x="17221" y="20738"/>
                    </a:lnTo>
                    <a:lnTo>
                      <a:pt x="17369" y="20595"/>
                    </a:lnTo>
                    <a:lnTo>
                      <a:pt x="17938" y="20499"/>
                    </a:lnTo>
                    <a:lnTo>
                      <a:pt x="18408" y="20163"/>
                    </a:lnTo>
                    <a:lnTo>
                      <a:pt x="18581" y="20116"/>
                    </a:lnTo>
                    <a:lnTo>
                      <a:pt x="18804" y="20116"/>
                    </a:lnTo>
                    <a:lnTo>
                      <a:pt x="19373" y="20260"/>
                    </a:lnTo>
                    <a:lnTo>
                      <a:pt x="19744" y="20020"/>
                    </a:lnTo>
                    <a:lnTo>
                      <a:pt x="19819" y="19876"/>
                    </a:lnTo>
                    <a:lnTo>
                      <a:pt x="21080" y="21169"/>
                    </a:lnTo>
                    <a:lnTo>
                      <a:pt x="21303" y="21313"/>
                    </a:lnTo>
                    <a:lnTo>
                      <a:pt x="21402" y="21552"/>
                    </a:lnTo>
                    <a:lnTo>
                      <a:pt x="21526" y="21600"/>
                    </a:lnTo>
                    <a:lnTo>
                      <a:pt x="21600" y="10824"/>
                    </a:lnTo>
                    <a:lnTo>
                      <a:pt x="21155" y="4119"/>
                    </a:lnTo>
                    <a:cubicBezTo>
                      <a:pt x="21155" y="4119"/>
                      <a:pt x="21130" y="1053"/>
                      <a:pt x="21130" y="1053"/>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10" name="Google Shape;810;p48"/>
              <p:cNvSpPr/>
              <p:nvPr/>
            </p:nvSpPr>
            <p:spPr>
              <a:xfrm>
                <a:off x="10798126" y="5752290"/>
                <a:ext cx="1586412" cy="1635336"/>
              </a:xfrm>
              <a:custGeom>
                <a:avLst/>
                <a:gdLst/>
                <a:ahLst/>
                <a:cxnLst/>
                <a:rect l="l" t="t" r="r" b="b"/>
                <a:pathLst>
                  <a:path w="21600" h="21600" extrusionOk="0">
                    <a:moveTo>
                      <a:pt x="0" y="1282"/>
                    </a:moveTo>
                    <a:lnTo>
                      <a:pt x="2914" y="11422"/>
                    </a:lnTo>
                    <a:lnTo>
                      <a:pt x="3186" y="11686"/>
                    </a:lnTo>
                    <a:lnTo>
                      <a:pt x="3419" y="12402"/>
                    </a:lnTo>
                    <a:lnTo>
                      <a:pt x="3574" y="12704"/>
                    </a:lnTo>
                    <a:lnTo>
                      <a:pt x="3924" y="12930"/>
                    </a:lnTo>
                    <a:lnTo>
                      <a:pt x="4196" y="13232"/>
                    </a:lnTo>
                    <a:lnTo>
                      <a:pt x="4040" y="13646"/>
                    </a:lnTo>
                    <a:lnTo>
                      <a:pt x="4390" y="14061"/>
                    </a:lnTo>
                    <a:lnTo>
                      <a:pt x="4351" y="14212"/>
                    </a:lnTo>
                    <a:lnTo>
                      <a:pt x="3963" y="14740"/>
                    </a:lnTo>
                    <a:lnTo>
                      <a:pt x="3963" y="15380"/>
                    </a:lnTo>
                    <a:lnTo>
                      <a:pt x="3730" y="15946"/>
                    </a:lnTo>
                    <a:lnTo>
                      <a:pt x="3768" y="16813"/>
                    </a:lnTo>
                    <a:lnTo>
                      <a:pt x="4273" y="17868"/>
                    </a:lnTo>
                    <a:lnTo>
                      <a:pt x="4196" y="19112"/>
                    </a:lnTo>
                    <a:lnTo>
                      <a:pt x="4701" y="19866"/>
                    </a:lnTo>
                    <a:lnTo>
                      <a:pt x="4778" y="20167"/>
                    </a:lnTo>
                    <a:lnTo>
                      <a:pt x="4817" y="20394"/>
                    </a:lnTo>
                    <a:lnTo>
                      <a:pt x="5206" y="20771"/>
                    </a:lnTo>
                    <a:lnTo>
                      <a:pt x="5167" y="21072"/>
                    </a:lnTo>
                    <a:lnTo>
                      <a:pt x="5439" y="21449"/>
                    </a:lnTo>
                    <a:lnTo>
                      <a:pt x="16783" y="20771"/>
                    </a:lnTo>
                    <a:lnTo>
                      <a:pt x="16938" y="21298"/>
                    </a:lnTo>
                    <a:lnTo>
                      <a:pt x="17093" y="21525"/>
                    </a:lnTo>
                    <a:lnTo>
                      <a:pt x="17715" y="21600"/>
                    </a:lnTo>
                    <a:lnTo>
                      <a:pt x="17832" y="21035"/>
                    </a:lnTo>
                    <a:lnTo>
                      <a:pt x="17482" y="19979"/>
                    </a:lnTo>
                    <a:lnTo>
                      <a:pt x="17521" y="19602"/>
                    </a:lnTo>
                    <a:lnTo>
                      <a:pt x="17637" y="19413"/>
                    </a:lnTo>
                    <a:lnTo>
                      <a:pt x="17948" y="19187"/>
                    </a:lnTo>
                    <a:lnTo>
                      <a:pt x="18764" y="19564"/>
                    </a:lnTo>
                    <a:lnTo>
                      <a:pt x="19502" y="19602"/>
                    </a:lnTo>
                    <a:lnTo>
                      <a:pt x="19852" y="19489"/>
                    </a:lnTo>
                    <a:lnTo>
                      <a:pt x="19735" y="18698"/>
                    </a:lnTo>
                    <a:lnTo>
                      <a:pt x="19580" y="18282"/>
                    </a:lnTo>
                    <a:lnTo>
                      <a:pt x="19580" y="17755"/>
                    </a:lnTo>
                    <a:lnTo>
                      <a:pt x="19658" y="17340"/>
                    </a:lnTo>
                    <a:lnTo>
                      <a:pt x="20240" y="15682"/>
                    </a:lnTo>
                    <a:lnTo>
                      <a:pt x="20357" y="14966"/>
                    </a:lnTo>
                    <a:lnTo>
                      <a:pt x="20629" y="14287"/>
                    </a:lnTo>
                    <a:lnTo>
                      <a:pt x="20978" y="13609"/>
                    </a:lnTo>
                    <a:lnTo>
                      <a:pt x="21328" y="13269"/>
                    </a:lnTo>
                    <a:lnTo>
                      <a:pt x="21522" y="13194"/>
                    </a:lnTo>
                    <a:lnTo>
                      <a:pt x="21600" y="12967"/>
                    </a:lnTo>
                    <a:lnTo>
                      <a:pt x="21289" y="12892"/>
                    </a:lnTo>
                    <a:lnTo>
                      <a:pt x="21289" y="12779"/>
                    </a:lnTo>
                    <a:lnTo>
                      <a:pt x="21095" y="12779"/>
                    </a:lnTo>
                    <a:lnTo>
                      <a:pt x="20512" y="12741"/>
                    </a:lnTo>
                    <a:lnTo>
                      <a:pt x="20357" y="12628"/>
                    </a:lnTo>
                    <a:lnTo>
                      <a:pt x="20201" y="12402"/>
                    </a:lnTo>
                    <a:lnTo>
                      <a:pt x="19968" y="11422"/>
                    </a:lnTo>
                    <a:lnTo>
                      <a:pt x="19463" y="10743"/>
                    </a:lnTo>
                    <a:lnTo>
                      <a:pt x="18841" y="10517"/>
                    </a:lnTo>
                    <a:lnTo>
                      <a:pt x="18531" y="9500"/>
                    </a:lnTo>
                    <a:lnTo>
                      <a:pt x="18142" y="9047"/>
                    </a:lnTo>
                    <a:lnTo>
                      <a:pt x="17948" y="8520"/>
                    </a:lnTo>
                    <a:lnTo>
                      <a:pt x="17598" y="8369"/>
                    </a:lnTo>
                    <a:lnTo>
                      <a:pt x="16899" y="8105"/>
                    </a:lnTo>
                    <a:lnTo>
                      <a:pt x="16472" y="7577"/>
                    </a:lnTo>
                    <a:lnTo>
                      <a:pt x="16006" y="7276"/>
                    </a:lnTo>
                    <a:lnTo>
                      <a:pt x="15967" y="7012"/>
                    </a:lnTo>
                    <a:lnTo>
                      <a:pt x="15734" y="6522"/>
                    </a:lnTo>
                    <a:lnTo>
                      <a:pt x="15578" y="6371"/>
                    </a:lnTo>
                    <a:lnTo>
                      <a:pt x="14918" y="6145"/>
                    </a:lnTo>
                    <a:lnTo>
                      <a:pt x="13636" y="4976"/>
                    </a:lnTo>
                    <a:lnTo>
                      <a:pt x="13053" y="4788"/>
                    </a:lnTo>
                    <a:lnTo>
                      <a:pt x="12898" y="4411"/>
                    </a:lnTo>
                    <a:lnTo>
                      <a:pt x="12354" y="3958"/>
                    </a:lnTo>
                    <a:lnTo>
                      <a:pt x="11965" y="3204"/>
                    </a:lnTo>
                    <a:lnTo>
                      <a:pt x="11577" y="2827"/>
                    </a:lnTo>
                    <a:lnTo>
                      <a:pt x="11422" y="2526"/>
                    </a:lnTo>
                    <a:lnTo>
                      <a:pt x="10605" y="2375"/>
                    </a:lnTo>
                    <a:lnTo>
                      <a:pt x="9518" y="1847"/>
                    </a:lnTo>
                    <a:lnTo>
                      <a:pt x="9168" y="1546"/>
                    </a:lnTo>
                    <a:lnTo>
                      <a:pt x="9557" y="754"/>
                    </a:lnTo>
                    <a:lnTo>
                      <a:pt x="9829" y="528"/>
                    </a:lnTo>
                    <a:lnTo>
                      <a:pt x="10023" y="264"/>
                    </a:lnTo>
                    <a:lnTo>
                      <a:pt x="10062" y="76"/>
                    </a:lnTo>
                    <a:lnTo>
                      <a:pt x="10023" y="0"/>
                    </a:lnTo>
                    <a:lnTo>
                      <a:pt x="4040" y="830"/>
                    </a:lnTo>
                    <a:cubicBezTo>
                      <a:pt x="4040" y="830"/>
                      <a:pt x="0" y="1282"/>
                      <a:pt x="0" y="1282"/>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11" name="Google Shape;811;p48"/>
              <p:cNvSpPr/>
              <p:nvPr/>
            </p:nvSpPr>
            <p:spPr>
              <a:xfrm>
                <a:off x="11310532" y="3925396"/>
                <a:ext cx="2200176" cy="1263654"/>
              </a:xfrm>
              <a:custGeom>
                <a:avLst/>
                <a:gdLst/>
                <a:ahLst/>
                <a:cxnLst/>
                <a:rect l="l" t="t" r="r" b="b"/>
                <a:pathLst>
                  <a:path w="21600" h="21600" extrusionOk="0">
                    <a:moveTo>
                      <a:pt x="21320" y="15700"/>
                    </a:moveTo>
                    <a:lnTo>
                      <a:pt x="14185" y="18089"/>
                    </a:lnTo>
                    <a:lnTo>
                      <a:pt x="6687" y="20234"/>
                    </a:lnTo>
                    <a:lnTo>
                      <a:pt x="6547" y="20137"/>
                    </a:lnTo>
                    <a:lnTo>
                      <a:pt x="6239" y="20283"/>
                    </a:lnTo>
                    <a:lnTo>
                      <a:pt x="5456" y="20429"/>
                    </a:lnTo>
                    <a:lnTo>
                      <a:pt x="5512" y="20186"/>
                    </a:lnTo>
                    <a:lnTo>
                      <a:pt x="4728" y="20429"/>
                    </a:lnTo>
                    <a:lnTo>
                      <a:pt x="4728" y="20576"/>
                    </a:lnTo>
                    <a:lnTo>
                      <a:pt x="0" y="21600"/>
                    </a:lnTo>
                    <a:lnTo>
                      <a:pt x="196" y="21258"/>
                    </a:lnTo>
                    <a:lnTo>
                      <a:pt x="1203" y="20429"/>
                    </a:lnTo>
                    <a:lnTo>
                      <a:pt x="1315" y="19990"/>
                    </a:lnTo>
                    <a:lnTo>
                      <a:pt x="1874" y="19308"/>
                    </a:lnTo>
                    <a:lnTo>
                      <a:pt x="1903" y="18869"/>
                    </a:lnTo>
                    <a:lnTo>
                      <a:pt x="1986" y="18626"/>
                    </a:lnTo>
                    <a:lnTo>
                      <a:pt x="2266" y="18332"/>
                    </a:lnTo>
                    <a:lnTo>
                      <a:pt x="2294" y="17796"/>
                    </a:lnTo>
                    <a:lnTo>
                      <a:pt x="2574" y="17357"/>
                    </a:lnTo>
                    <a:lnTo>
                      <a:pt x="4029" y="15163"/>
                    </a:lnTo>
                    <a:lnTo>
                      <a:pt x="4113" y="14676"/>
                    </a:lnTo>
                    <a:lnTo>
                      <a:pt x="4225" y="14822"/>
                    </a:lnTo>
                    <a:lnTo>
                      <a:pt x="4113" y="15310"/>
                    </a:lnTo>
                    <a:lnTo>
                      <a:pt x="4561" y="16041"/>
                    </a:lnTo>
                    <a:lnTo>
                      <a:pt x="5176" y="16432"/>
                    </a:lnTo>
                    <a:lnTo>
                      <a:pt x="5456" y="16480"/>
                    </a:lnTo>
                    <a:lnTo>
                      <a:pt x="5792" y="15993"/>
                    </a:lnTo>
                    <a:lnTo>
                      <a:pt x="5820" y="15651"/>
                    </a:lnTo>
                    <a:lnTo>
                      <a:pt x="6043" y="15457"/>
                    </a:lnTo>
                    <a:lnTo>
                      <a:pt x="6267" y="15797"/>
                    </a:lnTo>
                    <a:lnTo>
                      <a:pt x="6407" y="15944"/>
                    </a:lnTo>
                    <a:lnTo>
                      <a:pt x="6631" y="15846"/>
                    </a:lnTo>
                    <a:lnTo>
                      <a:pt x="7330" y="15359"/>
                    </a:lnTo>
                    <a:lnTo>
                      <a:pt x="7442" y="14579"/>
                    </a:lnTo>
                    <a:lnTo>
                      <a:pt x="7526" y="14579"/>
                    </a:lnTo>
                    <a:lnTo>
                      <a:pt x="7694" y="14822"/>
                    </a:lnTo>
                    <a:lnTo>
                      <a:pt x="8254" y="13944"/>
                    </a:lnTo>
                    <a:lnTo>
                      <a:pt x="8450" y="14140"/>
                    </a:lnTo>
                    <a:lnTo>
                      <a:pt x="8925" y="13067"/>
                    </a:lnTo>
                    <a:lnTo>
                      <a:pt x="8814" y="12628"/>
                    </a:lnTo>
                    <a:lnTo>
                      <a:pt x="8841" y="11897"/>
                    </a:lnTo>
                    <a:lnTo>
                      <a:pt x="9317" y="10337"/>
                    </a:lnTo>
                    <a:lnTo>
                      <a:pt x="9933" y="6290"/>
                    </a:lnTo>
                    <a:lnTo>
                      <a:pt x="10044" y="6241"/>
                    </a:lnTo>
                    <a:lnTo>
                      <a:pt x="10380" y="6631"/>
                    </a:lnTo>
                    <a:lnTo>
                      <a:pt x="10436" y="6874"/>
                    </a:lnTo>
                    <a:lnTo>
                      <a:pt x="10604" y="7216"/>
                    </a:lnTo>
                    <a:lnTo>
                      <a:pt x="10968" y="7070"/>
                    </a:lnTo>
                    <a:lnTo>
                      <a:pt x="11220" y="6338"/>
                    </a:lnTo>
                    <a:lnTo>
                      <a:pt x="11444" y="4827"/>
                    </a:lnTo>
                    <a:lnTo>
                      <a:pt x="11639" y="4242"/>
                    </a:lnTo>
                    <a:lnTo>
                      <a:pt x="11975" y="4486"/>
                    </a:lnTo>
                    <a:lnTo>
                      <a:pt x="12199" y="3608"/>
                    </a:lnTo>
                    <a:lnTo>
                      <a:pt x="12423" y="3462"/>
                    </a:lnTo>
                    <a:lnTo>
                      <a:pt x="12619" y="2974"/>
                    </a:lnTo>
                    <a:lnTo>
                      <a:pt x="12786" y="2145"/>
                    </a:lnTo>
                    <a:lnTo>
                      <a:pt x="12926" y="1950"/>
                    </a:lnTo>
                    <a:lnTo>
                      <a:pt x="12954" y="1755"/>
                    </a:lnTo>
                    <a:lnTo>
                      <a:pt x="12842" y="1561"/>
                    </a:lnTo>
                    <a:lnTo>
                      <a:pt x="12898" y="342"/>
                    </a:lnTo>
                    <a:lnTo>
                      <a:pt x="12954" y="147"/>
                    </a:lnTo>
                    <a:lnTo>
                      <a:pt x="13066" y="0"/>
                    </a:lnTo>
                    <a:lnTo>
                      <a:pt x="14353" y="1414"/>
                    </a:lnTo>
                    <a:lnTo>
                      <a:pt x="14549" y="1511"/>
                    </a:lnTo>
                    <a:lnTo>
                      <a:pt x="14605" y="1414"/>
                    </a:lnTo>
                    <a:lnTo>
                      <a:pt x="14745" y="195"/>
                    </a:lnTo>
                    <a:lnTo>
                      <a:pt x="14969" y="195"/>
                    </a:lnTo>
                    <a:lnTo>
                      <a:pt x="15193" y="342"/>
                    </a:lnTo>
                    <a:lnTo>
                      <a:pt x="15473" y="488"/>
                    </a:lnTo>
                    <a:lnTo>
                      <a:pt x="15305" y="975"/>
                    </a:lnTo>
                    <a:lnTo>
                      <a:pt x="15613" y="1561"/>
                    </a:lnTo>
                    <a:lnTo>
                      <a:pt x="16144" y="1561"/>
                    </a:lnTo>
                    <a:lnTo>
                      <a:pt x="16396" y="1999"/>
                    </a:lnTo>
                    <a:lnTo>
                      <a:pt x="16732" y="2243"/>
                    </a:lnTo>
                    <a:lnTo>
                      <a:pt x="16983" y="2780"/>
                    </a:lnTo>
                    <a:lnTo>
                      <a:pt x="16928" y="3072"/>
                    </a:lnTo>
                    <a:lnTo>
                      <a:pt x="16592" y="4144"/>
                    </a:lnTo>
                    <a:lnTo>
                      <a:pt x="16368" y="5119"/>
                    </a:lnTo>
                    <a:lnTo>
                      <a:pt x="16424" y="5802"/>
                    </a:lnTo>
                    <a:lnTo>
                      <a:pt x="16843" y="5851"/>
                    </a:lnTo>
                    <a:lnTo>
                      <a:pt x="17207" y="5461"/>
                    </a:lnTo>
                    <a:lnTo>
                      <a:pt x="17487" y="6046"/>
                    </a:lnTo>
                    <a:lnTo>
                      <a:pt x="17655" y="6193"/>
                    </a:lnTo>
                    <a:lnTo>
                      <a:pt x="17795" y="6241"/>
                    </a:lnTo>
                    <a:lnTo>
                      <a:pt x="18019" y="6582"/>
                    </a:lnTo>
                    <a:lnTo>
                      <a:pt x="18131" y="6631"/>
                    </a:lnTo>
                    <a:lnTo>
                      <a:pt x="18327" y="6436"/>
                    </a:lnTo>
                    <a:lnTo>
                      <a:pt x="18438" y="6485"/>
                    </a:lnTo>
                    <a:lnTo>
                      <a:pt x="19082" y="7070"/>
                    </a:lnTo>
                    <a:lnTo>
                      <a:pt x="19530" y="7314"/>
                    </a:lnTo>
                    <a:lnTo>
                      <a:pt x="19781" y="7801"/>
                    </a:lnTo>
                    <a:lnTo>
                      <a:pt x="19753" y="8045"/>
                    </a:lnTo>
                    <a:lnTo>
                      <a:pt x="19586" y="8289"/>
                    </a:lnTo>
                    <a:lnTo>
                      <a:pt x="19670" y="9069"/>
                    </a:lnTo>
                    <a:lnTo>
                      <a:pt x="19586" y="9215"/>
                    </a:lnTo>
                    <a:lnTo>
                      <a:pt x="19446" y="9362"/>
                    </a:lnTo>
                    <a:lnTo>
                      <a:pt x="19446" y="9459"/>
                    </a:lnTo>
                    <a:lnTo>
                      <a:pt x="19949" y="9850"/>
                    </a:lnTo>
                    <a:lnTo>
                      <a:pt x="20117" y="10483"/>
                    </a:lnTo>
                    <a:lnTo>
                      <a:pt x="20089" y="10727"/>
                    </a:lnTo>
                    <a:lnTo>
                      <a:pt x="20005" y="10922"/>
                    </a:lnTo>
                    <a:lnTo>
                      <a:pt x="19614" y="10775"/>
                    </a:lnTo>
                    <a:lnTo>
                      <a:pt x="19557" y="11068"/>
                    </a:lnTo>
                    <a:lnTo>
                      <a:pt x="19697" y="11361"/>
                    </a:lnTo>
                    <a:lnTo>
                      <a:pt x="19781" y="11312"/>
                    </a:lnTo>
                    <a:lnTo>
                      <a:pt x="19781" y="11556"/>
                    </a:lnTo>
                    <a:lnTo>
                      <a:pt x="19557" y="11702"/>
                    </a:lnTo>
                    <a:lnTo>
                      <a:pt x="19446" y="11702"/>
                    </a:lnTo>
                    <a:lnTo>
                      <a:pt x="19418" y="11848"/>
                    </a:lnTo>
                    <a:lnTo>
                      <a:pt x="19557" y="12044"/>
                    </a:lnTo>
                    <a:lnTo>
                      <a:pt x="19893" y="12092"/>
                    </a:lnTo>
                    <a:lnTo>
                      <a:pt x="20201" y="12287"/>
                    </a:lnTo>
                    <a:lnTo>
                      <a:pt x="20285" y="12580"/>
                    </a:lnTo>
                    <a:lnTo>
                      <a:pt x="19949" y="13164"/>
                    </a:lnTo>
                    <a:lnTo>
                      <a:pt x="19781" y="13164"/>
                    </a:lnTo>
                    <a:lnTo>
                      <a:pt x="19362" y="12921"/>
                    </a:lnTo>
                    <a:lnTo>
                      <a:pt x="19362" y="13213"/>
                    </a:lnTo>
                    <a:lnTo>
                      <a:pt x="19641" y="13457"/>
                    </a:lnTo>
                    <a:lnTo>
                      <a:pt x="19893" y="13847"/>
                    </a:lnTo>
                    <a:lnTo>
                      <a:pt x="20201" y="13652"/>
                    </a:lnTo>
                    <a:lnTo>
                      <a:pt x="20509" y="13262"/>
                    </a:lnTo>
                    <a:lnTo>
                      <a:pt x="20817" y="13262"/>
                    </a:lnTo>
                    <a:lnTo>
                      <a:pt x="21236" y="13262"/>
                    </a:lnTo>
                    <a:lnTo>
                      <a:pt x="21264" y="13360"/>
                    </a:lnTo>
                    <a:lnTo>
                      <a:pt x="21600" y="15066"/>
                    </a:lnTo>
                    <a:lnTo>
                      <a:pt x="21348" y="15457"/>
                    </a:lnTo>
                    <a:lnTo>
                      <a:pt x="21292" y="15457"/>
                    </a:lnTo>
                    <a:cubicBezTo>
                      <a:pt x="21292" y="15457"/>
                      <a:pt x="21320" y="15700"/>
                      <a:pt x="21320" y="1570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12" name="Google Shape;812;p48"/>
              <p:cNvSpPr/>
              <p:nvPr/>
            </p:nvSpPr>
            <p:spPr>
              <a:xfrm>
                <a:off x="13429628" y="4251321"/>
                <a:ext cx="150552" cy="363096"/>
              </a:xfrm>
              <a:custGeom>
                <a:avLst/>
                <a:gdLst/>
                <a:ahLst/>
                <a:cxnLst/>
                <a:rect l="l" t="t" r="r" b="b"/>
                <a:pathLst>
                  <a:path w="21600" h="21600" extrusionOk="0">
                    <a:moveTo>
                      <a:pt x="4887" y="3571"/>
                    </a:moveTo>
                    <a:lnTo>
                      <a:pt x="6114" y="3741"/>
                    </a:lnTo>
                    <a:lnTo>
                      <a:pt x="6519" y="5611"/>
                    </a:lnTo>
                    <a:lnTo>
                      <a:pt x="6114" y="6631"/>
                    </a:lnTo>
                    <a:lnTo>
                      <a:pt x="2850" y="8162"/>
                    </a:lnTo>
                    <a:lnTo>
                      <a:pt x="1222" y="9524"/>
                    </a:lnTo>
                    <a:lnTo>
                      <a:pt x="0" y="12926"/>
                    </a:lnTo>
                    <a:lnTo>
                      <a:pt x="1222" y="15986"/>
                    </a:lnTo>
                    <a:lnTo>
                      <a:pt x="1222" y="19218"/>
                    </a:lnTo>
                    <a:lnTo>
                      <a:pt x="3260" y="21600"/>
                    </a:lnTo>
                    <a:lnTo>
                      <a:pt x="4482" y="18367"/>
                    </a:lnTo>
                    <a:lnTo>
                      <a:pt x="6926" y="15135"/>
                    </a:lnTo>
                    <a:lnTo>
                      <a:pt x="11816" y="10374"/>
                    </a:lnTo>
                    <a:lnTo>
                      <a:pt x="13855" y="8331"/>
                    </a:lnTo>
                    <a:lnTo>
                      <a:pt x="15076" y="6461"/>
                    </a:lnTo>
                    <a:lnTo>
                      <a:pt x="14670" y="3741"/>
                    </a:lnTo>
                    <a:lnTo>
                      <a:pt x="15076" y="2721"/>
                    </a:lnTo>
                    <a:lnTo>
                      <a:pt x="20783" y="850"/>
                    </a:lnTo>
                    <a:lnTo>
                      <a:pt x="21600" y="0"/>
                    </a:lnTo>
                    <a:lnTo>
                      <a:pt x="8151" y="1870"/>
                    </a:lnTo>
                    <a:cubicBezTo>
                      <a:pt x="8151" y="1870"/>
                      <a:pt x="4887" y="3571"/>
                      <a:pt x="4887" y="3571"/>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13" name="Google Shape;813;p48"/>
              <p:cNvSpPr/>
              <p:nvPr/>
            </p:nvSpPr>
            <p:spPr>
              <a:xfrm>
                <a:off x="12048740" y="1652498"/>
                <a:ext cx="2182788" cy="1672488"/>
              </a:xfrm>
              <a:custGeom>
                <a:avLst/>
                <a:gdLst/>
                <a:ahLst/>
                <a:cxnLst/>
                <a:rect l="l" t="t" r="r" b="b"/>
                <a:pathLst>
                  <a:path w="21600" h="21600" extrusionOk="0">
                    <a:moveTo>
                      <a:pt x="14005" y="17804"/>
                    </a:moveTo>
                    <a:lnTo>
                      <a:pt x="16348" y="18872"/>
                    </a:lnTo>
                    <a:lnTo>
                      <a:pt x="16518" y="19388"/>
                    </a:lnTo>
                    <a:lnTo>
                      <a:pt x="16348" y="19609"/>
                    </a:lnTo>
                    <a:lnTo>
                      <a:pt x="16235" y="19794"/>
                    </a:lnTo>
                    <a:lnTo>
                      <a:pt x="16179" y="20089"/>
                    </a:lnTo>
                    <a:lnTo>
                      <a:pt x="16207" y="20605"/>
                    </a:lnTo>
                    <a:lnTo>
                      <a:pt x="16038" y="20642"/>
                    </a:lnTo>
                    <a:lnTo>
                      <a:pt x="15925" y="20753"/>
                    </a:lnTo>
                    <a:lnTo>
                      <a:pt x="15727" y="21342"/>
                    </a:lnTo>
                    <a:lnTo>
                      <a:pt x="15727" y="21563"/>
                    </a:lnTo>
                    <a:lnTo>
                      <a:pt x="15783" y="21600"/>
                    </a:lnTo>
                    <a:lnTo>
                      <a:pt x="15896" y="21527"/>
                    </a:lnTo>
                    <a:lnTo>
                      <a:pt x="15953" y="21342"/>
                    </a:lnTo>
                    <a:lnTo>
                      <a:pt x="16320" y="20900"/>
                    </a:lnTo>
                    <a:lnTo>
                      <a:pt x="16546" y="20937"/>
                    </a:lnTo>
                    <a:lnTo>
                      <a:pt x="17054" y="20937"/>
                    </a:lnTo>
                    <a:lnTo>
                      <a:pt x="17224" y="20753"/>
                    </a:lnTo>
                    <a:lnTo>
                      <a:pt x="17703" y="20605"/>
                    </a:lnTo>
                    <a:lnTo>
                      <a:pt x="18099" y="20347"/>
                    </a:lnTo>
                    <a:lnTo>
                      <a:pt x="18381" y="20162"/>
                    </a:lnTo>
                    <a:lnTo>
                      <a:pt x="18692" y="19757"/>
                    </a:lnTo>
                    <a:lnTo>
                      <a:pt x="19991" y="18614"/>
                    </a:lnTo>
                    <a:lnTo>
                      <a:pt x="20329" y="18319"/>
                    </a:lnTo>
                    <a:lnTo>
                      <a:pt x="20612" y="18025"/>
                    </a:lnTo>
                    <a:lnTo>
                      <a:pt x="20838" y="17914"/>
                    </a:lnTo>
                    <a:lnTo>
                      <a:pt x="20979" y="17693"/>
                    </a:lnTo>
                    <a:lnTo>
                      <a:pt x="21261" y="17472"/>
                    </a:lnTo>
                    <a:lnTo>
                      <a:pt x="21430" y="17324"/>
                    </a:lnTo>
                    <a:lnTo>
                      <a:pt x="21572" y="16919"/>
                    </a:lnTo>
                    <a:lnTo>
                      <a:pt x="21600" y="16771"/>
                    </a:lnTo>
                    <a:lnTo>
                      <a:pt x="21544" y="16698"/>
                    </a:lnTo>
                    <a:lnTo>
                      <a:pt x="21261" y="17067"/>
                    </a:lnTo>
                    <a:lnTo>
                      <a:pt x="20979" y="17177"/>
                    </a:lnTo>
                    <a:lnTo>
                      <a:pt x="20640" y="17361"/>
                    </a:lnTo>
                    <a:lnTo>
                      <a:pt x="20442" y="17582"/>
                    </a:lnTo>
                    <a:lnTo>
                      <a:pt x="20329" y="17877"/>
                    </a:lnTo>
                    <a:lnTo>
                      <a:pt x="20019" y="18062"/>
                    </a:lnTo>
                    <a:lnTo>
                      <a:pt x="19962" y="17951"/>
                    </a:lnTo>
                    <a:lnTo>
                      <a:pt x="20075" y="17656"/>
                    </a:lnTo>
                    <a:lnTo>
                      <a:pt x="20301" y="17324"/>
                    </a:lnTo>
                    <a:lnTo>
                      <a:pt x="20555" y="16771"/>
                    </a:lnTo>
                    <a:lnTo>
                      <a:pt x="20471" y="16661"/>
                    </a:lnTo>
                    <a:lnTo>
                      <a:pt x="20245" y="16956"/>
                    </a:lnTo>
                    <a:lnTo>
                      <a:pt x="20103" y="17251"/>
                    </a:lnTo>
                    <a:lnTo>
                      <a:pt x="19906" y="17509"/>
                    </a:lnTo>
                    <a:lnTo>
                      <a:pt x="19172" y="18025"/>
                    </a:lnTo>
                    <a:lnTo>
                      <a:pt x="18240" y="18651"/>
                    </a:lnTo>
                    <a:lnTo>
                      <a:pt x="17478" y="19131"/>
                    </a:lnTo>
                    <a:lnTo>
                      <a:pt x="17195" y="19315"/>
                    </a:lnTo>
                    <a:lnTo>
                      <a:pt x="16913" y="19831"/>
                    </a:lnTo>
                    <a:lnTo>
                      <a:pt x="16743" y="19684"/>
                    </a:lnTo>
                    <a:lnTo>
                      <a:pt x="16687" y="19315"/>
                    </a:lnTo>
                    <a:lnTo>
                      <a:pt x="16800" y="18872"/>
                    </a:lnTo>
                    <a:lnTo>
                      <a:pt x="17054" y="18614"/>
                    </a:lnTo>
                    <a:lnTo>
                      <a:pt x="16772" y="18246"/>
                    </a:lnTo>
                    <a:lnTo>
                      <a:pt x="17195" y="17656"/>
                    </a:lnTo>
                    <a:lnTo>
                      <a:pt x="17224" y="17398"/>
                    </a:lnTo>
                    <a:lnTo>
                      <a:pt x="17026" y="17103"/>
                    </a:lnTo>
                    <a:lnTo>
                      <a:pt x="16687" y="13638"/>
                    </a:lnTo>
                    <a:lnTo>
                      <a:pt x="16574" y="13528"/>
                    </a:lnTo>
                    <a:lnTo>
                      <a:pt x="16602" y="10284"/>
                    </a:lnTo>
                    <a:lnTo>
                      <a:pt x="16320" y="9510"/>
                    </a:lnTo>
                    <a:lnTo>
                      <a:pt x="16122" y="8736"/>
                    </a:lnTo>
                    <a:lnTo>
                      <a:pt x="16122" y="8073"/>
                    </a:lnTo>
                    <a:lnTo>
                      <a:pt x="15953" y="6930"/>
                    </a:lnTo>
                    <a:lnTo>
                      <a:pt x="15671" y="6340"/>
                    </a:lnTo>
                    <a:lnTo>
                      <a:pt x="15501" y="6340"/>
                    </a:lnTo>
                    <a:lnTo>
                      <a:pt x="15558" y="6487"/>
                    </a:lnTo>
                    <a:lnTo>
                      <a:pt x="15473" y="6524"/>
                    </a:lnTo>
                    <a:lnTo>
                      <a:pt x="15388" y="6340"/>
                    </a:lnTo>
                    <a:lnTo>
                      <a:pt x="15445" y="5713"/>
                    </a:lnTo>
                    <a:lnTo>
                      <a:pt x="14993" y="4386"/>
                    </a:lnTo>
                    <a:lnTo>
                      <a:pt x="14965" y="3870"/>
                    </a:lnTo>
                    <a:lnTo>
                      <a:pt x="15134" y="3391"/>
                    </a:lnTo>
                    <a:lnTo>
                      <a:pt x="14993" y="2396"/>
                    </a:lnTo>
                    <a:lnTo>
                      <a:pt x="14597" y="1032"/>
                    </a:lnTo>
                    <a:lnTo>
                      <a:pt x="14569" y="885"/>
                    </a:lnTo>
                    <a:lnTo>
                      <a:pt x="14428" y="664"/>
                    </a:lnTo>
                    <a:lnTo>
                      <a:pt x="14513" y="442"/>
                    </a:lnTo>
                    <a:lnTo>
                      <a:pt x="14315" y="0"/>
                    </a:lnTo>
                    <a:lnTo>
                      <a:pt x="14315" y="0"/>
                    </a:lnTo>
                    <a:lnTo>
                      <a:pt x="10927" y="1106"/>
                    </a:lnTo>
                    <a:lnTo>
                      <a:pt x="10871" y="958"/>
                    </a:lnTo>
                    <a:lnTo>
                      <a:pt x="10729" y="1032"/>
                    </a:lnTo>
                    <a:lnTo>
                      <a:pt x="10475" y="1217"/>
                    </a:lnTo>
                    <a:lnTo>
                      <a:pt x="9656" y="2322"/>
                    </a:lnTo>
                    <a:lnTo>
                      <a:pt x="8838" y="3797"/>
                    </a:lnTo>
                    <a:lnTo>
                      <a:pt x="8696" y="4055"/>
                    </a:lnTo>
                    <a:lnTo>
                      <a:pt x="8781" y="4276"/>
                    </a:lnTo>
                    <a:lnTo>
                      <a:pt x="8640" y="4866"/>
                    </a:lnTo>
                    <a:lnTo>
                      <a:pt x="8471" y="5087"/>
                    </a:lnTo>
                    <a:lnTo>
                      <a:pt x="7623" y="6193"/>
                    </a:lnTo>
                    <a:lnTo>
                      <a:pt x="7539" y="6414"/>
                    </a:lnTo>
                    <a:lnTo>
                      <a:pt x="7652" y="6856"/>
                    </a:lnTo>
                    <a:lnTo>
                      <a:pt x="7736" y="6930"/>
                    </a:lnTo>
                    <a:lnTo>
                      <a:pt x="7962" y="6893"/>
                    </a:lnTo>
                    <a:lnTo>
                      <a:pt x="8132" y="7040"/>
                    </a:lnTo>
                    <a:lnTo>
                      <a:pt x="8160" y="7262"/>
                    </a:lnTo>
                    <a:lnTo>
                      <a:pt x="7990" y="7520"/>
                    </a:lnTo>
                    <a:lnTo>
                      <a:pt x="8075" y="7888"/>
                    </a:lnTo>
                    <a:lnTo>
                      <a:pt x="8273" y="8294"/>
                    </a:lnTo>
                    <a:lnTo>
                      <a:pt x="8216" y="8957"/>
                    </a:lnTo>
                    <a:lnTo>
                      <a:pt x="7680" y="9252"/>
                    </a:lnTo>
                    <a:lnTo>
                      <a:pt x="6889" y="10358"/>
                    </a:lnTo>
                    <a:lnTo>
                      <a:pt x="6296" y="10616"/>
                    </a:lnTo>
                    <a:lnTo>
                      <a:pt x="4941" y="11132"/>
                    </a:lnTo>
                    <a:lnTo>
                      <a:pt x="4489" y="10911"/>
                    </a:lnTo>
                    <a:lnTo>
                      <a:pt x="4066" y="10800"/>
                    </a:lnTo>
                    <a:lnTo>
                      <a:pt x="3360" y="10911"/>
                    </a:lnTo>
                    <a:lnTo>
                      <a:pt x="2626" y="11095"/>
                    </a:lnTo>
                    <a:lnTo>
                      <a:pt x="1835" y="11501"/>
                    </a:lnTo>
                    <a:lnTo>
                      <a:pt x="1468" y="11832"/>
                    </a:lnTo>
                    <a:lnTo>
                      <a:pt x="1327" y="12385"/>
                    </a:lnTo>
                    <a:lnTo>
                      <a:pt x="1327" y="12791"/>
                    </a:lnTo>
                    <a:lnTo>
                      <a:pt x="1863" y="13565"/>
                    </a:lnTo>
                    <a:lnTo>
                      <a:pt x="1948" y="13675"/>
                    </a:lnTo>
                    <a:lnTo>
                      <a:pt x="2005" y="14044"/>
                    </a:lnTo>
                    <a:lnTo>
                      <a:pt x="1920" y="14339"/>
                    </a:lnTo>
                    <a:lnTo>
                      <a:pt x="1722" y="14523"/>
                    </a:lnTo>
                    <a:lnTo>
                      <a:pt x="1524" y="15186"/>
                    </a:lnTo>
                    <a:lnTo>
                      <a:pt x="423" y="16661"/>
                    </a:lnTo>
                    <a:lnTo>
                      <a:pt x="0" y="17067"/>
                    </a:lnTo>
                    <a:lnTo>
                      <a:pt x="197" y="18283"/>
                    </a:lnTo>
                    <a:lnTo>
                      <a:pt x="11774" y="15260"/>
                    </a:lnTo>
                    <a:lnTo>
                      <a:pt x="11972" y="15445"/>
                    </a:lnTo>
                    <a:lnTo>
                      <a:pt x="12056" y="15702"/>
                    </a:lnTo>
                    <a:lnTo>
                      <a:pt x="12141" y="15813"/>
                    </a:lnTo>
                    <a:lnTo>
                      <a:pt x="12226" y="15776"/>
                    </a:lnTo>
                    <a:lnTo>
                      <a:pt x="12339" y="15923"/>
                    </a:lnTo>
                    <a:lnTo>
                      <a:pt x="12508" y="15998"/>
                    </a:lnTo>
                    <a:lnTo>
                      <a:pt x="12875" y="16882"/>
                    </a:lnTo>
                    <a:lnTo>
                      <a:pt x="12960" y="17213"/>
                    </a:lnTo>
                    <a:lnTo>
                      <a:pt x="13073" y="17361"/>
                    </a:lnTo>
                    <a:lnTo>
                      <a:pt x="13101" y="17472"/>
                    </a:lnTo>
                    <a:lnTo>
                      <a:pt x="13779" y="17545"/>
                    </a:lnTo>
                    <a:cubicBezTo>
                      <a:pt x="13779" y="17545"/>
                      <a:pt x="14005" y="17804"/>
                      <a:pt x="14005" y="17804"/>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14" name="Google Shape;814;p48"/>
              <p:cNvSpPr/>
              <p:nvPr/>
            </p:nvSpPr>
            <p:spPr>
              <a:xfrm>
                <a:off x="10332042" y="7198939"/>
                <a:ext cx="2637306" cy="1992708"/>
              </a:xfrm>
              <a:custGeom>
                <a:avLst/>
                <a:gdLst/>
                <a:ahLst/>
                <a:cxnLst/>
                <a:rect l="l" t="t" r="r" b="b"/>
                <a:pathLst>
                  <a:path w="21600" h="21600" extrusionOk="0">
                    <a:moveTo>
                      <a:pt x="6632" y="803"/>
                    </a:moveTo>
                    <a:lnTo>
                      <a:pt x="47" y="1669"/>
                    </a:lnTo>
                    <a:lnTo>
                      <a:pt x="47" y="1823"/>
                    </a:lnTo>
                    <a:lnTo>
                      <a:pt x="70" y="1916"/>
                    </a:lnTo>
                    <a:lnTo>
                      <a:pt x="0" y="2008"/>
                    </a:lnTo>
                    <a:lnTo>
                      <a:pt x="23" y="2287"/>
                    </a:lnTo>
                    <a:lnTo>
                      <a:pt x="210" y="2657"/>
                    </a:lnTo>
                    <a:lnTo>
                      <a:pt x="350" y="2812"/>
                    </a:lnTo>
                    <a:lnTo>
                      <a:pt x="420" y="2812"/>
                    </a:lnTo>
                    <a:lnTo>
                      <a:pt x="607" y="3028"/>
                    </a:lnTo>
                    <a:lnTo>
                      <a:pt x="654" y="3152"/>
                    </a:lnTo>
                    <a:lnTo>
                      <a:pt x="537" y="3523"/>
                    </a:lnTo>
                    <a:lnTo>
                      <a:pt x="537" y="3616"/>
                    </a:lnTo>
                    <a:lnTo>
                      <a:pt x="677" y="3708"/>
                    </a:lnTo>
                    <a:lnTo>
                      <a:pt x="724" y="3801"/>
                    </a:lnTo>
                    <a:lnTo>
                      <a:pt x="724" y="3893"/>
                    </a:lnTo>
                    <a:lnTo>
                      <a:pt x="584" y="4048"/>
                    </a:lnTo>
                    <a:lnTo>
                      <a:pt x="584" y="4295"/>
                    </a:lnTo>
                    <a:lnTo>
                      <a:pt x="654" y="4357"/>
                    </a:lnTo>
                    <a:lnTo>
                      <a:pt x="1027" y="4202"/>
                    </a:lnTo>
                    <a:lnTo>
                      <a:pt x="1144" y="4079"/>
                    </a:lnTo>
                    <a:lnTo>
                      <a:pt x="1284" y="3616"/>
                    </a:lnTo>
                    <a:lnTo>
                      <a:pt x="1331" y="3461"/>
                    </a:lnTo>
                    <a:lnTo>
                      <a:pt x="1494" y="3523"/>
                    </a:lnTo>
                    <a:lnTo>
                      <a:pt x="1635" y="3523"/>
                    </a:lnTo>
                    <a:lnTo>
                      <a:pt x="1705" y="3461"/>
                    </a:lnTo>
                    <a:lnTo>
                      <a:pt x="1821" y="3492"/>
                    </a:lnTo>
                    <a:lnTo>
                      <a:pt x="1798" y="3616"/>
                    </a:lnTo>
                    <a:lnTo>
                      <a:pt x="1541" y="3893"/>
                    </a:lnTo>
                    <a:lnTo>
                      <a:pt x="1588" y="3955"/>
                    </a:lnTo>
                    <a:lnTo>
                      <a:pt x="1798" y="3832"/>
                    </a:lnTo>
                    <a:lnTo>
                      <a:pt x="2102" y="3801"/>
                    </a:lnTo>
                    <a:lnTo>
                      <a:pt x="3292" y="3275"/>
                    </a:lnTo>
                    <a:lnTo>
                      <a:pt x="3456" y="3275"/>
                    </a:lnTo>
                    <a:lnTo>
                      <a:pt x="3456" y="3399"/>
                    </a:lnTo>
                    <a:lnTo>
                      <a:pt x="3246" y="3646"/>
                    </a:lnTo>
                    <a:lnTo>
                      <a:pt x="3339" y="3708"/>
                    </a:lnTo>
                    <a:lnTo>
                      <a:pt x="3853" y="3770"/>
                    </a:lnTo>
                    <a:lnTo>
                      <a:pt x="4343" y="4017"/>
                    </a:lnTo>
                    <a:lnTo>
                      <a:pt x="4880" y="4388"/>
                    </a:lnTo>
                    <a:lnTo>
                      <a:pt x="5021" y="4419"/>
                    </a:lnTo>
                    <a:lnTo>
                      <a:pt x="4997" y="4202"/>
                    </a:lnTo>
                    <a:lnTo>
                      <a:pt x="5114" y="4079"/>
                    </a:lnTo>
                    <a:lnTo>
                      <a:pt x="5231" y="4265"/>
                    </a:lnTo>
                    <a:lnTo>
                      <a:pt x="5534" y="4388"/>
                    </a:lnTo>
                    <a:lnTo>
                      <a:pt x="5604" y="4450"/>
                    </a:lnTo>
                    <a:lnTo>
                      <a:pt x="5628" y="4511"/>
                    </a:lnTo>
                    <a:lnTo>
                      <a:pt x="5511" y="4604"/>
                    </a:lnTo>
                    <a:lnTo>
                      <a:pt x="5558" y="4728"/>
                    </a:lnTo>
                    <a:lnTo>
                      <a:pt x="6211" y="5377"/>
                    </a:lnTo>
                    <a:lnTo>
                      <a:pt x="6258" y="5624"/>
                    </a:lnTo>
                    <a:lnTo>
                      <a:pt x="6235" y="5840"/>
                    </a:lnTo>
                    <a:lnTo>
                      <a:pt x="6188" y="5995"/>
                    </a:lnTo>
                    <a:lnTo>
                      <a:pt x="6095" y="5871"/>
                    </a:lnTo>
                    <a:lnTo>
                      <a:pt x="6048" y="5717"/>
                    </a:lnTo>
                    <a:lnTo>
                      <a:pt x="6001" y="5871"/>
                    </a:lnTo>
                    <a:lnTo>
                      <a:pt x="6025" y="6056"/>
                    </a:lnTo>
                    <a:lnTo>
                      <a:pt x="6165" y="6119"/>
                    </a:lnTo>
                    <a:lnTo>
                      <a:pt x="7075" y="5779"/>
                    </a:lnTo>
                    <a:lnTo>
                      <a:pt x="7122" y="5624"/>
                    </a:lnTo>
                    <a:lnTo>
                      <a:pt x="7449" y="5593"/>
                    </a:lnTo>
                    <a:lnTo>
                      <a:pt x="8196" y="4790"/>
                    </a:lnTo>
                    <a:lnTo>
                      <a:pt x="8687" y="4790"/>
                    </a:lnTo>
                    <a:lnTo>
                      <a:pt x="8687" y="4635"/>
                    </a:lnTo>
                    <a:lnTo>
                      <a:pt x="8617" y="4481"/>
                    </a:lnTo>
                    <a:lnTo>
                      <a:pt x="8757" y="4048"/>
                    </a:lnTo>
                    <a:lnTo>
                      <a:pt x="9551" y="3925"/>
                    </a:lnTo>
                    <a:lnTo>
                      <a:pt x="10742" y="4728"/>
                    </a:lnTo>
                    <a:lnTo>
                      <a:pt x="10765" y="4944"/>
                    </a:lnTo>
                    <a:lnTo>
                      <a:pt x="11068" y="5253"/>
                    </a:lnTo>
                    <a:lnTo>
                      <a:pt x="11325" y="5779"/>
                    </a:lnTo>
                    <a:lnTo>
                      <a:pt x="12073" y="6489"/>
                    </a:lnTo>
                    <a:lnTo>
                      <a:pt x="12166" y="6767"/>
                    </a:lnTo>
                    <a:lnTo>
                      <a:pt x="12376" y="7015"/>
                    </a:lnTo>
                    <a:lnTo>
                      <a:pt x="12936" y="6983"/>
                    </a:lnTo>
                    <a:lnTo>
                      <a:pt x="13380" y="7849"/>
                    </a:lnTo>
                    <a:lnTo>
                      <a:pt x="13497" y="7973"/>
                    </a:lnTo>
                    <a:lnTo>
                      <a:pt x="13450" y="8220"/>
                    </a:lnTo>
                    <a:lnTo>
                      <a:pt x="13637" y="9085"/>
                    </a:lnTo>
                    <a:lnTo>
                      <a:pt x="13567" y="10074"/>
                    </a:lnTo>
                    <a:lnTo>
                      <a:pt x="13380" y="11094"/>
                    </a:lnTo>
                    <a:lnTo>
                      <a:pt x="13403" y="11928"/>
                    </a:lnTo>
                    <a:lnTo>
                      <a:pt x="13497" y="12206"/>
                    </a:lnTo>
                    <a:lnTo>
                      <a:pt x="13941" y="12608"/>
                    </a:lnTo>
                    <a:lnTo>
                      <a:pt x="14081" y="12268"/>
                    </a:lnTo>
                    <a:lnTo>
                      <a:pt x="13941" y="12114"/>
                    </a:lnTo>
                    <a:lnTo>
                      <a:pt x="13824" y="11557"/>
                    </a:lnTo>
                    <a:lnTo>
                      <a:pt x="13847" y="11464"/>
                    </a:lnTo>
                    <a:lnTo>
                      <a:pt x="14104" y="11403"/>
                    </a:lnTo>
                    <a:lnTo>
                      <a:pt x="14291" y="11928"/>
                    </a:lnTo>
                    <a:lnTo>
                      <a:pt x="14408" y="11928"/>
                    </a:lnTo>
                    <a:lnTo>
                      <a:pt x="14454" y="11650"/>
                    </a:lnTo>
                    <a:lnTo>
                      <a:pt x="14525" y="11588"/>
                    </a:lnTo>
                    <a:lnTo>
                      <a:pt x="14641" y="11712"/>
                    </a:lnTo>
                    <a:lnTo>
                      <a:pt x="14618" y="11959"/>
                    </a:lnTo>
                    <a:lnTo>
                      <a:pt x="14501" y="12237"/>
                    </a:lnTo>
                    <a:lnTo>
                      <a:pt x="14384" y="12484"/>
                    </a:lnTo>
                    <a:lnTo>
                      <a:pt x="14221" y="13133"/>
                    </a:lnTo>
                    <a:lnTo>
                      <a:pt x="14081" y="13226"/>
                    </a:lnTo>
                    <a:lnTo>
                      <a:pt x="14081" y="13535"/>
                    </a:lnTo>
                    <a:lnTo>
                      <a:pt x="14244" y="13782"/>
                    </a:lnTo>
                    <a:lnTo>
                      <a:pt x="14501" y="14091"/>
                    </a:lnTo>
                    <a:lnTo>
                      <a:pt x="14898" y="15265"/>
                    </a:lnTo>
                    <a:lnTo>
                      <a:pt x="15529" y="15790"/>
                    </a:lnTo>
                    <a:lnTo>
                      <a:pt x="15599" y="15760"/>
                    </a:lnTo>
                    <a:lnTo>
                      <a:pt x="15622" y="15481"/>
                    </a:lnTo>
                    <a:lnTo>
                      <a:pt x="15809" y="15481"/>
                    </a:lnTo>
                    <a:lnTo>
                      <a:pt x="15949" y="15976"/>
                    </a:lnTo>
                    <a:lnTo>
                      <a:pt x="15972" y="16254"/>
                    </a:lnTo>
                    <a:lnTo>
                      <a:pt x="16182" y="16872"/>
                    </a:lnTo>
                    <a:lnTo>
                      <a:pt x="16439" y="17089"/>
                    </a:lnTo>
                    <a:lnTo>
                      <a:pt x="16719" y="17212"/>
                    </a:lnTo>
                    <a:lnTo>
                      <a:pt x="17186" y="18880"/>
                    </a:lnTo>
                    <a:lnTo>
                      <a:pt x="17303" y="18973"/>
                    </a:lnTo>
                    <a:lnTo>
                      <a:pt x="17934" y="19159"/>
                    </a:lnTo>
                    <a:lnTo>
                      <a:pt x="18191" y="19344"/>
                    </a:lnTo>
                    <a:lnTo>
                      <a:pt x="18891" y="20488"/>
                    </a:lnTo>
                    <a:lnTo>
                      <a:pt x="19195" y="20797"/>
                    </a:lnTo>
                    <a:lnTo>
                      <a:pt x="19312" y="20797"/>
                    </a:lnTo>
                    <a:lnTo>
                      <a:pt x="19498" y="20920"/>
                    </a:lnTo>
                    <a:lnTo>
                      <a:pt x="19545" y="21136"/>
                    </a:lnTo>
                    <a:lnTo>
                      <a:pt x="19405" y="21198"/>
                    </a:lnTo>
                    <a:lnTo>
                      <a:pt x="19288" y="21136"/>
                    </a:lnTo>
                    <a:lnTo>
                      <a:pt x="19218" y="21136"/>
                    </a:lnTo>
                    <a:lnTo>
                      <a:pt x="19125" y="21198"/>
                    </a:lnTo>
                    <a:lnTo>
                      <a:pt x="19101" y="21352"/>
                    </a:lnTo>
                    <a:lnTo>
                      <a:pt x="19195" y="21507"/>
                    </a:lnTo>
                    <a:lnTo>
                      <a:pt x="19545" y="21600"/>
                    </a:lnTo>
                    <a:lnTo>
                      <a:pt x="19732" y="21445"/>
                    </a:lnTo>
                    <a:lnTo>
                      <a:pt x="20012" y="21415"/>
                    </a:lnTo>
                    <a:lnTo>
                      <a:pt x="21039" y="20889"/>
                    </a:lnTo>
                    <a:lnTo>
                      <a:pt x="21273" y="20333"/>
                    </a:lnTo>
                    <a:lnTo>
                      <a:pt x="21296" y="20209"/>
                    </a:lnTo>
                    <a:lnTo>
                      <a:pt x="21156" y="19468"/>
                    </a:lnTo>
                    <a:lnTo>
                      <a:pt x="21180" y="19097"/>
                    </a:lnTo>
                    <a:lnTo>
                      <a:pt x="21390" y="18448"/>
                    </a:lnTo>
                    <a:lnTo>
                      <a:pt x="21600" y="18510"/>
                    </a:lnTo>
                    <a:lnTo>
                      <a:pt x="21343" y="17150"/>
                    </a:lnTo>
                    <a:lnTo>
                      <a:pt x="21413" y="16471"/>
                    </a:lnTo>
                    <a:lnTo>
                      <a:pt x="21366" y="15204"/>
                    </a:lnTo>
                    <a:lnTo>
                      <a:pt x="21156" y="14184"/>
                    </a:lnTo>
                    <a:lnTo>
                      <a:pt x="21016" y="13813"/>
                    </a:lnTo>
                    <a:lnTo>
                      <a:pt x="20292" y="12577"/>
                    </a:lnTo>
                    <a:lnTo>
                      <a:pt x="19849" y="11187"/>
                    </a:lnTo>
                    <a:lnTo>
                      <a:pt x="19288" y="10197"/>
                    </a:lnTo>
                    <a:lnTo>
                      <a:pt x="19312" y="10074"/>
                    </a:lnTo>
                    <a:lnTo>
                      <a:pt x="19265" y="9827"/>
                    </a:lnTo>
                    <a:lnTo>
                      <a:pt x="19078" y="9301"/>
                    </a:lnTo>
                    <a:lnTo>
                      <a:pt x="19078" y="9054"/>
                    </a:lnTo>
                    <a:lnTo>
                      <a:pt x="19265" y="8714"/>
                    </a:lnTo>
                    <a:lnTo>
                      <a:pt x="19265" y="8560"/>
                    </a:lnTo>
                    <a:lnTo>
                      <a:pt x="18541" y="7231"/>
                    </a:lnTo>
                    <a:lnTo>
                      <a:pt x="18121" y="6706"/>
                    </a:lnTo>
                    <a:lnTo>
                      <a:pt x="17840" y="6489"/>
                    </a:lnTo>
                    <a:lnTo>
                      <a:pt x="17770" y="6304"/>
                    </a:lnTo>
                    <a:lnTo>
                      <a:pt x="17303" y="5470"/>
                    </a:lnTo>
                    <a:lnTo>
                      <a:pt x="16673" y="3986"/>
                    </a:lnTo>
                    <a:lnTo>
                      <a:pt x="16509" y="3121"/>
                    </a:lnTo>
                    <a:lnTo>
                      <a:pt x="16112" y="1916"/>
                    </a:lnTo>
                    <a:lnTo>
                      <a:pt x="16112" y="1699"/>
                    </a:lnTo>
                    <a:lnTo>
                      <a:pt x="15949" y="1514"/>
                    </a:lnTo>
                    <a:lnTo>
                      <a:pt x="15855" y="1421"/>
                    </a:lnTo>
                    <a:lnTo>
                      <a:pt x="15785" y="556"/>
                    </a:lnTo>
                    <a:lnTo>
                      <a:pt x="15692" y="247"/>
                    </a:lnTo>
                    <a:lnTo>
                      <a:pt x="15482" y="340"/>
                    </a:lnTo>
                    <a:lnTo>
                      <a:pt x="15038" y="309"/>
                    </a:lnTo>
                    <a:lnTo>
                      <a:pt x="14548" y="0"/>
                    </a:lnTo>
                    <a:lnTo>
                      <a:pt x="14361" y="185"/>
                    </a:lnTo>
                    <a:lnTo>
                      <a:pt x="14291" y="340"/>
                    </a:lnTo>
                    <a:lnTo>
                      <a:pt x="14268" y="649"/>
                    </a:lnTo>
                    <a:lnTo>
                      <a:pt x="14478" y="1514"/>
                    </a:lnTo>
                    <a:lnTo>
                      <a:pt x="14408" y="1978"/>
                    </a:lnTo>
                    <a:lnTo>
                      <a:pt x="14034" y="1916"/>
                    </a:lnTo>
                    <a:lnTo>
                      <a:pt x="13941" y="1730"/>
                    </a:lnTo>
                    <a:lnTo>
                      <a:pt x="13847" y="1298"/>
                    </a:lnTo>
                    <a:lnTo>
                      <a:pt x="7029" y="1854"/>
                    </a:lnTo>
                    <a:lnTo>
                      <a:pt x="6865" y="1545"/>
                    </a:lnTo>
                    <a:lnTo>
                      <a:pt x="6889" y="1298"/>
                    </a:lnTo>
                    <a:lnTo>
                      <a:pt x="6655" y="989"/>
                    </a:lnTo>
                    <a:cubicBezTo>
                      <a:pt x="6655" y="989"/>
                      <a:pt x="6632" y="803"/>
                      <a:pt x="6632" y="803"/>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15" name="Google Shape;815;p48"/>
              <p:cNvSpPr/>
              <p:nvPr/>
            </p:nvSpPr>
            <p:spPr>
              <a:xfrm>
                <a:off x="3664994" y="5023248"/>
                <a:ext cx="2023542" cy="2087046"/>
              </a:xfrm>
              <a:custGeom>
                <a:avLst/>
                <a:gdLst/>
                <a:ahLst/>
                <a:cxnLst/>
                <a:rect l="l" t="t" r="r" b="b"/>
                <a:pathLst>
                  <a:path w="21600" h="21600" extrusionOk="0">
                    <a:moveTo>
                      <a:pt x="3103" y="0"/>
                    </a:moveTo>
                    <a:lnTo>
                      <a:pt x="0" y="21276"/>
                    </a:lnTo>
                    <a:lnTo>
                      <a:pt x="0" y="21305"/>
                    </a:lnTo>
                    <a:lnTo>
                      <a:pt x="2829" y="21600"/>
                    </a:lnTo>
                    <a:lnTo>
                      <a:pt x="3042" y="19948"/>
                    </a:lnTo>
                    <a:lnTo>
                      <a:pt x="8397" y="20597"/>
                    </a:lnTo>
                    <a:lnTo>
                      <a:pt x="8336" y="20538"/>
                    </a:lnTo>
                    <a:lnTo>
                      <a:pt x="8214" y="20243"/>
                    </a:lnTo>
                    <a:lnTo>
                      <a:pt x="8336" y="20007"/>
                    </a:lnTo>
                    <a:lnTo>
                      <a:pt x="8305" y="19948"/>
                    </a:lnTo>
                    <a:lnTo>
                      <a:pt x="8214" y="19830"/>
                    </a:lnTo>
                    <a:lnTo>
                      <a:pt x="8275" y="19770"/>
                    </a:lnTo>
                    <a:lnTo>
                      <a:pt x="19927" y="20833"/>
                    </a:lnTo>
                    <a:lnTo>
                      <a:pt x="21326" y="3836"/>
                    </a:lnTo>
                    <a:lnTo>
                      <a:pt x="21478" y="3836"/>
                    </a:lnTo>
                    <a:lnTo>
                      <a:pt x="21600" y="2007"/>
                    </a:lnTo>
                    <a:cubicBezTo>
                      <a:pt x="21600" y="2007"/>
                      <a:pt x="3103" y="0"/>
                      <a:pt x="3103" y="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16" name="Google Shape;816;p48"/>
              <p:cNvSpPr/>
              <p:nvPr/>
            </p:nvSpPr>
            <p:spPr>
              <a:xfrm>
                <a:off x="12289021" y="3676663"/>
                <a:ext cx="1325862" cy="634716"/>
              </a:xfrm>
              <a:custGeom>
                <a:avLst/>
                <a:gdLst/>
                <a:ahLst/>
                <a:cxnLst/>
                <a:rect l="l" t="t" r="r" b="b"/>
                <a:pathLst>
                  <a:path w="21600" h="21600" extrusionOk="0">
                    <a:moveTo>
                      <a:pt x="16397" y="0"/>
                    </a:moveTo>
                    <a:lnTo>
                      <a:pt x="12449" y="1453"/>
                    </a:lnTo>
                    <a:lnTo>
                      <a:pt x="0" y="6491"/>
                    </a:lnTo>
                    <a:lnTo>
                      <a:pt x="697" y="12883"/>
                    </a:lnTo>
                    <a:lnTo>
                      <a:pt x="929" y="12011"/>
                    </a:lnTo>
                    <a:lnTo>
                      <a:pt x="1208" y="11719"/>
                    </a:lnTo>
                    <a:lnTo>
                      <a:pt x="2137" y="9493"/>
                    </a:lnTo>
                    <a:lnTo>
                      <a:pt x="2555" y="9298"/>
                    </a:lnTo>
                    <a:lnTo>
                      <a:pt x="2880" y="8137"/>
                    </a:lnTo>
                    <a:lnTo>
                      <a:pt x="3205" y="7845"/>
                    </a:lnTo>
                    <a:lnTo>
                      <a:pt x="3484" y="6587"/>
                    </a:lnTo>
                    <a:lnTo>
                      <a:pt x="3716" y="7168"/>
                    </a:lnTo>
                    <a:lnTo>
                      <a:pt x="4274" y="7459"/>
                    </a:lnTo>
                    <a:lnTo>
                      <a:pt x="4877" y="7071"/>
                    </a:lnTo>
                    <a:lnTo>
                      <a:pt x="5017" y="6200"/>
                    </a:lnTo>
                    <a:lnTo>
                      <a:pt x="6503" y="5134"/>
                    </a:lnTo>
                    <a:lnTo>
                      <a:pt x="6829" y="5522"/>
                    </a:lnTo>
                    <a:lnTo>
                      <a:pt x="7200" y="5522"/>
                    </a:lnTo>
                    <a:lnTo>
                      <a:pt x="7572" y="5231"/>
                    </a:lnTo>
                    <a:lnTo>
                      <a:pt x="7758" y="6296"/>
                    </a:lnTo>
                    <a:lnTo>
                      <a:pt x="7990" y="6392"/>
                    </a:lnTo>
                    <a:lnTo>
                      <a:pt x="8501" y="8621"/>
                    </a:lnTo>
                    <a:lnTo>
                      <a:pt x="8501" y="8621"/>
                    </a:lnTo>
                    <a:lnTo>
                      <a:pt x="8873" y="8621"/>
                    </a:lnTo>
                    <a:lnTo>
                      <a:pt x="9244" y="8912"/>
                    </a:lnTo>
                    <a:lnTo>
                      <a:pt x="9709" y="9201"/>
                    </a:lnTo>
                    <a:lnTo>
                      <a:pt x="9430" y="10170"/>
                    </a:lnTo>
                    <a:lnTo>
                      <a:pt x="9941" y="11333"/>
                    </a:lnTo>
                    <a:lnTo>
                      <a:pt x="10823" y="11333"/>
                    </a:lnTo>
                    <a:lnTo>
                      <a:pt x="11241" y="12204"/>
                    </a:lnTo>
                    <a:lnTo>
                      <a:pt x="11799" y="12688"/>
                    </a:lnTo>
                    <a:lnTo>
                      <a:pt x="12217" y="13755"/>
                    </a:lnTo>
                    <a:lnTo>
                      <a:pt x="12124" y="14336"/>
                    </a:lnTo>
                    <a:lnTo>
                      <a:pt x="11567" y="16466"/>
                    </a:lnTo>
                    <a:lnTo>
                      <a:pt x="11195" y="18403"/>
                    </a:lnTo>
                    <a:lnTo>
                      <a:pt x="11288" y="19760"/>
                    </a:lnTo>
                    <a:lnTo>
                      <a:pt x="11984" y="19856"/>
                    </a:lnTo>
                    <a:lnTo>
                      <a:pt x="12589" y="19082"/>
                    </a:lnTo>
                    <a:lnTo>
                      <a:pt x="13053" y="20244"/>
                    </a:lnTo>
                    <a:lnTo>
                      <a:pt x="13332" y="20535"/>
                    </a:lnTo>
                    <a:lnTo>
                      <a:pt x="13332" y="20147"/>
                    </a:lnTo>
                    <a:lnTo>
                      <a:pt x="13936" y="19856"/>
                    </a:lnTo>
                    <a:lnTo>
                      <a:pt x="14632" y="19952"/>
                    </a:lnTo>
                    <a:lnTo>
                      <a:pt x="15608" y="20631"/>
                    </a:lnTo>
                    <a:lnTo>
                      <a:pt x="16072" y="21116"/>
                    </a:lnTo>
                    <a:lnTo>
                      <a:pt x="16258" y="21019"/>
                    </a:lnTo>
                    <a:lnTo>
                      <a:pt x="16305" y="20631"/>
                    </a:lnTo>
                    <a:lnTo>
                      <a:pt x="16072" y="20147"/>
                    </a:lnTo>
                    <a:lnTo>
                      <a:pt x="15654" y="18694"/>
                    </a:lnTo>
                    <a:lnTo>
                      <a:pt x="15236" y="18500"/>
                    </a:lnTo>
                    <a:lnTo>
                      <a:pt x="15190" y="18307"/>
                    </a:lnTo>
                    <a:lnTo>
                      <a:pt x="15236" y="17919"/>
                    </a:lnTo>
                    <a:lnTo>
                      <a:pt x="15376" y="17919"/>
                    </a:lnTo>
                    <a:lnTo>
                      <a:pt x="15561" y="17434"/>
                    </a:lnTo>
                    <a:lnTo>
                      <a:pt x="15051" y="17047"/>
                    </a:lnTo>
                    <a:lnTo>
                      <a:pt x="14679" y="15789"/>
                    </a:lnTo>
                    <a:lnTo>
                      <a:pt x="14354" y="13656"/>
                    </a:lnTo>
                    <a:lnTo>
                      <a:pt x="14261" y="12787"/>
                    </a:lnTo>
                    <a:lnTo>
                      <a:pt x="14168" y="11526"/>
                    </a:lnTo>
                    <a:lnTo>
                      <a:pt x="14354" y="9396"/>
                    </a:lnTo>
                    <a:lnTo>
                      <a:pt x="14307" y="8717"/>
                    </a:lnTo>
                    <a:lnTo>
                      <a:pt x="14122" y="8330"/>
                    </a:lnTo>
                    <a:lnTo>
                      <a:pt x="14075" y="7749"/>
                    </a:lnTo>
                    <a:lnTo>
                      <a:pt x="14168" y="7264"/>
                    </a:lnTo>
                    <a:lnTo>
                      <a:pt x="14307" y="6780"/>
                    </a:lnTo>
                    <a:lnTo>
                      <a:pt x="14447" y="6006"/>
                    </a:lnTo>
                    <a:lnTo>
                      <a:pt x="15236" y="4746"/>
                    </a:lnTo>
                    <a:lnTo>
                      <a:pt x="15376" y="4359"/>
                    </a:lnTo>
                    <a:lnTo>
                      <a:pt x="15608" y="2713"/>
                    </a:lnTo>
                    <a:lnTo>
                      <a:pt x="16119" y="2809"/>
                    </a:lnTo>
                    <a:lnTo>
                      <a:pt x="16305" y="3390"/>
                    </a:lnTo>
                    <a:lnTo>
                      <a:pt x="15933" y="4746"/>
                    </a:lnTo>
                    <a:lnTo>
                      <a:pt x="15654" y="5715"/>
                    </a:lnTo>
                    <a:lnTo>
                      <a:pt x="15376" y="6491"/>
                    </a:lnTo>
                    <a:lnTo>
                      <a:pt x="15143" y="7556"/>
                    </a:lnTo>
                    <a:lnTo>
                      <a:pt x="15376" y="8621"/>
                    </a:lnTo>
                    <a:lnTo>
                      <a:pt x="15747" y="8912"/>
                    </a:lnTo>
                    <a:lnTo>
                      <a:pt x="15980" y="11235"/>
                    </a:lnTo>
                    <a:lnTo>
                      <a:pt x="15933" y="11623"/>
                    </a:lnTo>
                    <a:lnTo>
                      <a:pt x="15329" y="12399"/>
                    </a:lnTo>
                    <a:lnTo>
                      <a:pt x="15422" y="12883"/>
                    </a:lnTo>
                    <a:lnTo>
                      <a:pt x="15933" y="13271"/>
                    </a:lnTo>
                    <a:lnTo>
                      <a:pt x="16072" y="13755"/>
                    </a:lnTo>
                    <a:lnTo>
                      <a:pt x="15933" y="14820"/>
                    </a:lnTo>
                    <a:lnTo>
                      <a:pt x="16072" y="15401"/>
                    </a:lnTo>
                    <a:lnTo>
                      <a:pt x="16026" y="15982"/>
                    </a:lnTo>
                    <a:lnTo>
                      <a:pt x="16305" y="17338"/>
                    </a:lnTo>
                    <a:lnTo>
                      <a:pt x="16955" y="18307"/>
                    </a:lnTo>
                    <a:lnTo>
                      <a:pt x="17280" y="18307"/>
                    </a:lnTo>
                    <a:lnTo>
                      <a:pt x="17512" y="17919"/>
                    </a:lnTo>
                    <a:lnTo>
                      <a:pt x="17884" y="17919"/>
                    </a:lnTo>
                    <a:lnTo>
                      <a:pt x="18070" y="18114"/>
                    </a:lnTo>
                    <a:lnTo>
                      <a:pt x="17977" y="18887"/>
                    </a:lnTo>
                    <a:lnTo>
                      <a:pt x="18348" y="20244"/>
                    </a:lnTo>
                    <a:lnTo>
                      <a:pt x="18348" y="20728"/>
                    </a:lnTo>
                    <a:lnTo>
                      <a:pt x="18581" y="21504"/>
                    </a:lnTo>
                    <a:lnTo>
                      <a:pt x="19138" y="21405"/>
                    </a:lnTo>
                    <a:lnTo>
                      <a:pt x="19231" y="21600"/>
                    </a:lnTo>
                    <a:lnTo>
                      <a:pt x="19556" y="20631"/>
                    </a:lnTo>
                    <a:lnTo>
                      <a:pt x="21089" y="19567"/>
                    </a:lnTo>
                    <a:lnTo>
                      <a:pt x="21135" y="19082"/>
                    </a:lnTo>
                    <a:lnTo>
                      <a:pt x="21229" y="18307"/>
                    </a:lnTo>
                    <a:lnTo>
                      <a:pt x="21600" y="14239"/>
                    </a:lnTo>
                    <a:lnTo>
                      <a:pt x="21554" y="13852"/>
                    </a:lnTo>
                    <a:lnTo>
                      <a:pt x="18581" y="15208"/>
                    </a:lnTo>
                    <a:cubicBezTo>
                      <a:pt x="18581" y="15208"/>
                      <a:pt x="16397" y="0"/>
                      <a:pt x="16397" y="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17" name="Google Shape;817;p48"/>
              <p:cNvSpPr/>
              <p:nvPr/>
            </p:nvSpPr>
            <p:spPr>
              <a:xfrm>
                <a:off x="4437944" y="5394917"/>
                <a:ext cx="4041360" cy="3945402"/>
              </a:xfrm>
              <a:custGeom>
                <a:avLst/>
                <a:gdLst/>
                <a:ahLst/>
                <a:cxnLst/>
                <a:rect l="l" t="t" r="r" b="b"/>
                <a:pathLst>
                  <a:path w="21600" h="21600" extrusionOk="0">
                    <a:moveTo>
                      <a:pt x="19894" y="6071"/>
                    </a:moveTo>
                    <a:lnTo>
                      <a:pt x="19818" y="6056"/>
                    </a:lnTo>
                    <a:lnTo>
                      <a:pt x="19757" y="5978"/>
                    </a:lnTo>
                    <a:lnTo>
                      <a:pt x="19620" y="5931"/>
                    </a:lnTo>
                    <a:lnTo>
                      <a:pt x="18843" y="5509"/>
                    </a:lnTo>
                    <a:lnTo>
                      <a:pt x="18797" y="5556"/>
                    </a:lnTo>
                    <a:lnTo>
                      <a:pt x="18569" y="5634"/>
                    </a:lnTo>
                    <a:lnTo>
                      <a:pt x="18218" y="5587"/>
                    </a:lnTo>
                    <a:lnTo>
                      <a:pt x="18081" y="5587"/>
                    </a:lnTo>
                    <a:lnTo>
                      <a:pt x="17975" y="5603"/>
                    </a:lnTo>
                    <a:lnTo>
                      <a:pt x="17685" y="5712"/>
                    </a:lnTo>
                    <a:lnTo>
                      <a:pt x="17335" y="5743"/>
                    </a:lnTo>
                    <a:lnTo>
                      <a:pt x="17243" y="5790"/>
                    </a:lnTo>
                    <a:lnTo>
                      <a:pt x="16985" y="5993"/>
                    </a:lnTo>
                    <a:lnTo>
                      <a:pt x="16741" y="5821"/>
                    </a:lnTo>
                    <a:lnTo>
                      <a:pt x="16588" y="5743"/>
                    </a:lnTo>
                    <a:lnTo>
                      <a:pt x="16588" y="5697"/>
                    </a:lnTo>
                    <a:lnTo>
                      <a:pt x="16558" y="5665"/>
                    </a:lnTo>
                    <a:lnTo>
                      <a:pt x="16436" y="5650"/>
                    </a:lnTo>
                    <a:lnTo>
                      <a:pt x="16375" y="5743"/>
                    </a:lnTo>
                    <a:lnTo>
                      <a:pt x="16299" y="5743"/>
                    </a:lnTo>
                    <a:lnTo>
                      <a:pt x="16116" y="5681"/>
                    </a:lnTo>
                    <a:lnTo>
                      <a:pt x="16101" y="5556"/>
                    </a:lnTo>
                    <a:lnTo>
                      <a:pt x="16040" y="5540"/>
                    </a:lnTo>
                    <a:lnTo>
                      <a:pt x="15888" y="5634"/>
                    </a:lnTo>
                    <a:lnTo>
                      <a:pt x="15766" y="5806"/>
                    </a:lnTo>
                    <a:lnTo>
                      <a:pt x="15781" y="5915"/>
                    </a:lnTo>
                    <a:lnTo>
                      <a:pt x="15674" y="5993"/>
                    </a:lnTo>
                    <a:lnTo>
                      <a:pt x="15614" y="5868"/>
                    </a:lnTo>
                    <a:lnTo>
                      <a:pt x="15644" y="5697"/>
                    </a:lnTo>
                    <a:lnTo>
                      <a:pt x="15629" y="5619"/>
                    </a:lnTo>
                    <a:lnTo>
                      <a:pt x="15492" y="5619"/>
                    </a:lnTo>
                    <a:lnTo>
                      <a:pt x="15324" y="5743"/>
                    </a:lnTo>
                    <a:lnTo>
                      <a:pt x="15263" y="5743"/>
                    </a:lnTo>
                    <a:lnTo>
                      <a:pt x="14882" y="5447"/>
                    </a:lnTo>
                    <a:lnTo>
                      <a:pt x="14760" y="5494"/>
                    </a:lnTo>
                    <a:lnTo>
                      <a:pt x="14700" y="5697"/>
                    </a:lnTo>
                    <a:lnTo>
                      <a:pt x="14395" y="5634"/>
                    </a:lnTo>
                    <a:lnTo>
                      <a:pt x="14395" y="5431"/>
                    </a:lnTo>
                    <a:lnTo>
                      <a:pt x="14334" y="5400"/>
                    </a:lnTo>
                    <a:lnTo>
                      <a:pt x="14151" y="5244"/>
                    </a:lnTo>
                    <a:lnTo>
                      <a:pt x="14151" y="5182"/>
                    </a:lnTo>
                    <a:lnTo>
                      <a:pt x="13740" y="5119"/>
                    </a:lnTo>
                    <a:lnTo>
                      <a:pt x="13633" y="5244"/>
                    </a:lnTo>
                    <a:lnTo>
                      <a:pt x="13466" y="5166"/>
                    </a:lnTo>
                    <a:lnTo>
                      <a:pt x="13359" y="5010"/>
                    </a:lnTo>
                    <a:lnTo>
                      <a:pt x="13237" y="5041"/>
                    </a:lnTo>
                    <a:lnTo>
                      <a:pt x="13207" y="5072"/>
                    </a:lnTo>
                    <a:lnTo>
                      <a:pt x="13115" y="5072"/>
                    </a:lnTo>
                    <a:lnTo>
                      <a:pt x="12963" y="4994"/>
                    </a:lnTo>
                    <a:lnTo>
                      <a:pt x="12537" y="4916"/>
                    </a:lnTo>
                    <a:lnTo>
                      <a:pt x="12491" y="4885"/>
                    </a:lnTo>
                    <a:lnTo>
                      <a:pt x="12399" y="4745"/>
                    </a:lnTo>
                    <a:lnTo>
                      <a:pt x="12415" y="4651"/>
                    </a:lnTo>
                    <a:lnTo>
                      <a:pt x="12369" y="4557"/>
                    </a:lnTo>
                    <a:lnTo>
                      <a:pt x="12186" y="4464"/>
                    </a:lnTo>
                    <a:lnTo>
                      <a:pt x="12080" y="4557"/>
                    </a:lnTo>
                    <a:lnTo>
                      <a:pt x="11760" y="4588"/>
                    </a:lnTo>
                    <a:lnTo>
                      <a:pt x="11653" y="4542"/>
                    </a:lnTo>
                    <a:lnTo>
                      <a:pt x="11425" y="4245"/>
                    </a:lnTo>
                    <a:lnTo>
                      <a:pt x="11333" y="4167"/>
                    </a:lnTo>
                    <a:lnTo>
                      <a:pt x="11166" y="4136"/>
                    </a:lnTo>
                    <a:lnTo>
                      <a:pt x="11287" y="281"/>
                    </a:lnTo>
                    <a:lnTo>
                      <a:pt x="6641" y="0"/>
                    </a:lnTo>
                    <a:lnTo>
                      <a:pt x="6565" y="0"/>
                    </a:lnTo>
                    <a:lnTo>
                      <a:pt x="5865" y="8990"/>
                    </a:lnTo>
                    <a:lnTo>
                      <a:pt x="31" y="8428"/>
                    </a:lnTo>
                    <a:lnTo>
                      <a:pt x="0" y="8459"/>
                    </a:lnTo>
                    <a:lnTo>
                      <a:pt x="46" y="8522"/>
                    </a:lnTo>
                    <a:lnTo>
                      <a:pt x="61" y="8553"/>
                    </a:lnTo>
                    <a:lnTo>
                      <a:pt x="0" y="8678"/>
                    </a:lnTo>
                    <a:lnTo>
                      <a:pt x="61" y="8834"/>
                    </a:lnTo>
                    <a:lnTo>
                      <a:pt x="91" y="8865"/>
                    </a:lnTo>
                    <a:lnTo>
                      <a:pt x="396" y="9068"/>
                    </a:lnTo>
                    <a:lnTo>
                      <a:pt x="472" y="9271"/>
                    </a:lnTo>
                    <a:lnTo>
                      <a:pt x="594" y="9552"/>
                    </a:lnTo>
                    <a:lnTo>
                      <a:pt x="899" y="9754"/>
                    </a:lnTo>
                    <a:lnTo>
                      <a:pt x="1798" y="10863"/>
                    </a:lnTo>
                    <a:lnTo>
                      <a:pt x="2559" y="11487"/>
                    </a:lnTo>
                    <a:lnTo>
                      <a:pt x="2620" y="11596"/>
                    </a:lnTo>
                    <a:lnTo>
                      <a:pt x="2666" y="11737"/>
                    </a:lnTo>
                    <a:lnTo>
                      <a:pt x="2650" y="11908"/>
                    </a:lnTo>
                    <a:lnTo>
                      <a:pt x="2711" y="12002"/>
                    </a:lnTo>
                    <a:lnTo>
                      <a:pt x="2879" y="12283"/>
                    </a:lnTo>
                    <a:lnTo>
                      <a:pt x="2864" y="12923"/>
                    </a:lnTo>
                    <a:lnTo>
                      <a:pt x="2909" y="13110"/>
                    </a:lnTo>
                    <a:lnTo>
                      <a:pt x="3184" y="13562"/>
                    </a:lnTo>
                    <a:lnTo>
                      <a:pt x="4326" y="14421"/>
                    </a:lnTo>
                    <a:lnTo>
                      <a:pt x="5103" y="14920"/>
                    </a:lnTo>
                    <a:lnTo>
                      <a:pt x="5316" y="14952"/>
                    </a:lnTo>
                    <a:lnTo>
                      <a:pt x="5469" y="14874"/>
                    </a:lnTo>
                    <a:lnTo>
                      <a:pt x="5636" y="14655"/>
                    </a:lnTo>
                    <a:lnTo>
                      <a:pt x="5773" y="14546"/>
                    </a:lnTo>
                    <a:lnTo>
                      <a:pt x="6108" y="13765"/>
                    </a:lnTo>
                    <a:lnTo>
                      <a:pt x="6261" y="13516"/>
                    </a:lnTo>
                    <a:lnTo>
                      <a:pt x="6382" y="13453"/>
                    </a:lnTo>
                    <a:lnTo>
                      <a:pt x="6657" y="13531"/>
                    </a:lnTo>
                    <a:lnTo>
                      <a:pt x="6718" y="13516"/>
                    </a:lnTo>
                    <a:lnTo>
                      <a:pt x="6763" y="13391"/>
                    </a:lnTo>
                    <a:lnTo>
                      <a:pt x="6839" y="13297"/>
                    </a:lnTo>
                    <a:lnTo>
                      <a:pt x="6992" y="13360"/>
                    </a:lnTo>
                    <a:lnTo>
                      <a:pt x="7129" y="13453"/>
                    </a:lnTo>
                    <a:lnTo>
                      <a:pt x="7571" y="13516"/>
                    </a:lnTo>
                    <a:lnTo>
                      <a:pt x="7693" y="13578"/>
                    </a:lnTo>
                    <a:lnTo>
                      <a:pt x="7967" y="13656"/>
                    </a:lnTo>
                    <a:lnTo>
                      <a:pt x="8119" y="13594"/>
                    </a:lnTo>
                    <a:lnTo>
                      <a:pt x="8469" y="13797"/>
                    </a:lnTo>
                    <a:lnTo>
                      <a:pt x="8546" y="14000"/>
                    </a:lnTo>
                    <a:lnTo>
                      <a:pt x="8606" y="14031"/>
                    </a:lnTo>
                    <a:lnTo>
                      <a:pt x="8637" y="14109"/>
                    </a:lnTo>
                    <a:lnTo>
                      <a:pt x="8698" y="14124"/>
                    </a:lnTo>
                    <a:lnTo>
                      <a:pt x="8850" y="14218"/>
                    </a:lnTo>
                    <a:lnTo>
                      <a:pt x="9048" y="14499"/>
                    </a:lnTo>
                    <a:lnTo>
                      <a:pt x="9383" y="14795"/>
                    </a:lnTo>
                    <a:lnTo>
                      <a:pt x="9551" y="15061"/>
                    </a:lnTo>
                    <a:lnTo>
                      <a:pt x="9566" y="15186"/>
                    </a:lnTo>
                    <a:lnTo>
                      <a:pt x="10069" y="16419"/>
                    </a:lnTo>
                    <a:lnTo>
                      <a:pt x="10145" y="16668"/>
                    </a:lnTo>
                    <a:lnTo>
                      <a:pt x="10693" y="17308"/>
                    </a:lnTo>
                    <a:lnTo>
                      <a:pt x="10739" y="17464"/>
                    </a:lnTo>
                    <a:lnTo>
                      <a:pt x="11120" y="17886"/>
                    </a:lnTo>
                    <a:lnTo>
                      <a:pt x="11227" y="17948"/>
                    </a:lnTo>
                    <a:lnTo>
                      <a:pt x="11379" y="18135"/>
                    </a:lnTo>
                    <a:lnTo>
                      <a:pt x="11425" y="18245"/>
                    </a:lnTo>
                    <a:lnTo>
                      <a:pt x="11394" y="18666"/>
                    </a:lnTo>
                    <a:lnTo>
                      <a:pt x="11516" y="18822"/>
                    </a:lnTo>
                    <a:lnTo>
                      <a:pt x="11562" y="19290"/>
                    </a:lnTo>
                    <a:lnTo>
                      <a:pt x="11684" y="19446"/>
                    </a:lnTo>
                    <a:lnTo>
                      <a:pt x="12080" y="20227"/>
                    </a:lnTo>
                    <a:lnTo>
                      <a:pt x="12110" y="20445"/>
                    </a:lnTo>
                    <a:lnTo>
                      <a:pt x="12384" y="20476"/>
                    </a:lnTo>
                    <a:lnTo>
                      <a:pt x="12689" y="20664"/>
                    </a:lnTo>
                    <a:lnTo>
                      <a:pt x="13054" y="20789"/>
                    </a:lnTo>
                    <a:lnTo>
                      <a:pt x="13603" y="21147"/>
                    </a:lnTo>
                    <a:lnTo>
                      <a:pt x="14334" y="21210"/>
                    </a:lnTo>
                    <a:lnTo>
                      <a:pt x="14486" y="21225"/>
                    </a:lnTo>
                    <a:lnTo>
                      <a:pt x="14882" y="21506"/>
                    </a:lnTo>
                    <a:lnTo>
                      <a:pt x="15080" y="21600"/>
                    </a:lnTo>
                    <a:lnTo>
                      <a:pt x="15263" y="21366"/>
                    </a:lnTo>
                    <a:lnTo>
                      <a:pt x="15431" y="21413"/>
                    </a:lnTo>
                    <a:lnTo>
                      <a:pt x="15492" y="21350"/>
                    </a:lnTo>
                    <a:lnTo>
                      <a:pt x="15492" y="21241"/>
                    </a:lnTo>
                    <a:lnTo>
                      <a:pt x="15324" y="21179"/>
                    </a:lnTo>
                    <a:lnTo>
                      <a:pt x="15355" y="21116"/>
                    </a:lnTo>
                    <a:lnTo>
                      <a:pt x="15187" y="20913"/>
                    </a:lnTo>
                    <a:lnTo>
                      <a:pt x="14943" y="19977"/>
                    </a:lnTo>
                    <a:lnTo>
                      <a:pt x="14821" y="19603"/>
                    </a:lnTo>
                    <a:lnTo>
                      <a:pt x="15004" y="19040"/>
                    </a:lnTo>
                    <a:lnTo>
                      <a:pt x="14974" y="18853"/>
                    </a:lnTo>
                    <a:lnTo>
                      <a:pt x="14928" y="18822"/>
                    </a:lnTo>
                    <a:lnTo>
                      <a:pt x="14882" y="18806"/>
                    </a:lnTo>
                    <a:lnTo>
                      <a:pt x="14852" y="18775"/>
                    </a:lnTo>
                    <a:lnTo>
                      <a:pt x="14852" y="18728"/>
                    </a:lnTo>
                    <a:lnTo>
                      <a:pt x="14882" y="18697"/>
                    </a:lnTo>
                    <a:lnTo>
                      <a:pt x="15126" y="18541"/>
                    </a:lnTo>
                    <a:lnTo>
                      <a:pt x="15278" y="18026"/>
                    </a:lnTo>
                    <a:lnTo>
                      <a:pt x="15157" y="17979"/>
                    </a:lnTo>
                    <a:lnTo>
                      <a:pt x="15111" y="17730"/>
                    </a:lnTo>
                    <a:lnTo>
                      <a:pt x="15233" y="17574"/>
                    </a:lnTo>
                    <a:lnTo>
                      <a:pt x="15400" y="17698"/>
                    </a:lnTo>
                    <a:lnTo>
                      <a:pt x="15674" y="17496"/>
                    </a:lnTo>
                    <a:lnTo>
                      <a:pt x="15751" y="17230"/>
                    </a:lnTo>
                    <a:lnTo>
                      <a:pt x="15614" y="17121"/>
                    </a:lnTo>
                    <a:lnTo>
                      <a:pt x="15674" y="16996"/>
                    </a:lnTo>
                    <a:lnTo>
                      <a:pt x="15735" y="17027"/>
                    </a:lnTo>
                    <a:lnTo>
                      <a:pt x="15812" y="17043"/>
                    </a:lnTo>
                    <a:lnTo>
                      <a:pt x="15872" y="16965"/>
                    </a:lnTo>
                    <a:lnTo>
                      <a:pt x="15964" y="17012"/>
                    </a:lnTo>
                    <a:lnTo>
                      <a:pt x="16055" y="17012"/>
                    </a:lnTo>
                    <a:lnTo>
                      <a:pt x="16131" y="16980"/>
                    </a:lnTo>
                    <a:lnTo>
                      <a:pt x="16147" y="16918"/>
                    </a:lnTo>
                    <a:lnTo>
                      <a:pt x="16147" y="16699"/>
                    </a:lnTo>
                    <a:lnTo>
                      <a:pt x="16177" y="16637"/>
                    </a:lnTo>
                    <a:lnTo>
                      <a:pt x="16253" y="16621"/>
                    </a:lnTo>
                    <a:lnTo>
                      <a:pt x="16284" y="16653"/>
                    </a:lnTo>
                    <a:lnTo>
                      <a:pt x="16360" y="16668"/>
                    </a:lnTo>
                    <a:lnTo>
                      <a:pt x="16771" y="16559"/>
                    </a:lnTo>
                    <a:lnTo>
                      <a:pt x="16817" y="16543"/>
                    </a:lnTo>
                    <a:lnTo>
                      <a:pt x="16832" y="16465"/>
                    </a:lnTo>
                    <a:lnTo>
                      <a:pt x="16802" y="16419"/>
                    </a:lnTo>
                    <a:lnTo>
                      <a:pt x="16588" y="16294"/>
                    </a:lnTo>
                    <a:lnTo>
                      <a:pt x="16588" y="16200"/>
                    </a:lnTo>
                    <a:lnTo>
                      <a:pt x="16969" y="16091"/>
                    </a:lnTo>
                    <a:lnTo>
                      <a:pt x="17030" y="16013"/>
                    </a:lnTo>
                    <a:lnTo>
                      <a:pt x="17137" y="15982"/>
                    </a:lnTo>
                    <a:lnTo>
                      <a:pt x="17167" y="16013"/>
                    </a:lnTo>
                    <a:lnTo>
                      <a:pt x="17122" y="16060"/>
                    </a:lnTo>
                    <a:lnTo>
                      <a:pt x="17183" y="16169"/>
                    </a:lnTo>
                    <a:lnTo>
                      <a:pt x="17243" y="16169"/>
                    </a:lnTo>
                    <a:lnTo>
                      <a:pt x="17320" y="16107"/>
                    </a:lnTo>
                    <a:lnTo>
                      <a:pt x="17914" y="15919"/>
                    </a:lnTo>
                    <a:lnTo>
                      <a:pt x="18904" y="15264"/>
                    </a:lnTo>
                    <a:lnTo>
                      <a:pt x="18949" y="15014"/>
                    </a:lnTo>
                    <a:lnTo>
                      <a:pt x="19406" y="14608"/>
                    </a:lnTo>
                    <a:lnTo>
                      <a:pt x="19422" y="14546"/>
                    </a:lnTo>
                    <a:lnTo>
                      <a:pt x="19224" y="14265"/>
                    </a:lnTo>
                    <a:lnTo>
                      <a:pt x="19269" y="14046"/>
                    </a:lnTo>
                    <a:lnTo>
                      <a:pt x="19574" y="13922"/>
                    </a:lnTo>
                    <a:lnTo>
                      <a:pt x="19635" y="13922"/>
                    </a:lnTo>
                    <a:lnTo>
                      <a:pt x="19589" y="14171"/>
                    </a:lnTo>
                    <a:lnTo>
                      <a:pt x="19620" y="14249"/>
                    </a:lnTo>
                    <a:lnTo>
                      <a:pt x="19970" y="14202"/>
                    </a:lnTo>
                    <a:lnTo>
                      <a:pt x="20031" y="14296"/>
                    </a:lnTo>
                    <a:lnTo>
                      <a:pt x="20732" y="13984"/>
                    </a:lnTo>
                    <a:lnTo>
                      <a:pt x="21143" y="13937"/>
                    </a:lnTo>
                    <a:lnTo>
                      <a:pt x="21158" y="13922"/>
                    </a:lnTo>
                    <a:lnTo>
                      <a:pt x="21143" y="13875"/>
                    </a:lnTo>
                    <a:lnTo>
                      <a:pt x="21067" y="13797"/>
                    </a:lnTo>
                    <a:lnTo>
                      <a:pt x="21036" y="13672"/>
                    </a:lnTo>
                    <a:lnTo>
                      <a:pt x="21082" y="13609"/>
                    </a:lnTo>
                    <a:lnTo>
                      <a:pt x="21128" y="13484"/>
                    </a:lnTo>
                    <a:lnTo>
                      <a:pt x="21250" y="13360"/>
                    </a:lnTo>
                    <a:lnTo>
                      <a:pt x="21402" y="12923"/>
                    </a:lnTo>
                    <a:lnTo>
                      <a:pt x="21280" y="12735"/>
                    </a:lnTo>
                    <a:lnTo>
                      <a:pt x="21280" y="12595"/>
                    </a:lnTo>
                    <a:lnTo>
                      <a:pt x="21311" y="12501"/>
                    </a:lnTo>
                    <a:lnTo>
                      <a:pt x="21295" y="12376"/>
                    </a:lnTo>
                    <a:lnTo>
                      <a:pt x="21341" y="12127"/>
                    </a:lnTo>
                    <a:lnTo>
                      <a:pt x="21463" y="12033"/>
                    </a:lnTo>
                    <a:lnTo>
                      <a:pt x="21539" y="11846"/>
                    </a:lnTo>
                    <a:lnTo>
                      <a:pt x="21600" y="11487"/>
                    </a:lnTo>
                    <a:lnTo>
                      <a:pt x="21600" y="11268"/>
                    </a:lnTo>
                    <a:lnTo>
                      <a:pt x="21539" y="10956"/>
                    </a:lnTo>
                    <a:lnTo>
                      <a:pt x="21417" y="10738"/>
                    </a:lnTo>
                    <a:lnTo>
                      <a:pt x="21356" y="10675"/>
                    </a:lnTo>
                    <a:lnTo>
                      <a:pt x="21387" y="10566"/>
                    </a:lnTo>
                    <a:lnTo>
                      <a:pt x="21326" y="10488"/>
                    </a:lnTo>
                    <a:lnTo>
                      <a:pt x="21234" y="10301"/>
                    </a:lnTo>
                    <a:lnTo>
                      <a:pt x="21128" y="10207"/>
                    </a:lnTo>
                    <a:lnTo>
                      <a:pt x="21097" y="10145"/>
                    </a:lnTo>
                    <a:lnTo>
                      <a:pt x="21158" y="9926"/>
                    </a:lnTo>
                    <a:lnTo>
                      <a:pt x="21021" y="9645"/>
                    </a:lnTo>
                    <a:lnTo>
                      <a:pt x="20793" y="9427"/>
                    </a:lnTo>
                    <a:lnTo>
                      <a:pt x="20717" y="9302"/>
                    </a:lnTo>
                    <a:lnTo>
                      <a:pt x="20671" y="7304"/>
                    </a:lnTo>
                    <a:lnTo>
                      <a:pt x="20671" y="6243"/>
                    </a:lnTo>
                    <a:lnTo>
                      <a:pt x="20427" y="6181"/>
                    </a:lnTo>
                    <a:lnTo>
                      <a:pt x="20214" y="6274"/>
                    </a:lnTo>
                    <a:lnTo>
                      <a:pt x="20138" y="6259"/>
                    </a:lnTo>
                    <a:cubicBezTo>
                      <a:pt x="20138" y="6259"/>
                      <a:pt x="19894" y="6071"/>
                      <a:pt x="19894" y="6071"/>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18" name="Google Shape;818;p48"/>
              <p:cNvSpPr/>
              <p:nvPr/>
            </p:nvSpPr>
            <p:spPr>
              <a:xfrm>
                <a:off x="5969366" y="4131243"/>
                <a:ext cx="2142234" cy="1149336"/>
              </a:xfrm>
              <a:custGeom>
                <a:avLst/>
                <a:gdLst/>
                <a:ahLst/>
                <a:cxnLst/>
                <a:rect l="l" t="t" r="r" b="b"/>
                <a:pathLst>
                  <a:path w="21600" h="21600" extrusionOk="0">
                    <a:moveTo>
                      <a:pt x="633" y="0"/>
                    </a:moveTo>
                    <a:lnTo>
                      <a:pt x="19385" y="804"/>
                    </a:lnTo>
                    <a:lnTo>
                      <a:pt x="20593" y="2519"/>
                    </a:lnTo>
                    <a:lnTo>
                      <a:pt x="20219" y="3376"/>
                    </a:lnTo>
                    <a:lnTo>
                      <a:pt x="20133" y="4235"/>
                    </a:lnTo>
                    <a:lnTo>
                      <a:pt x="20334" y="4663"/>
                    </a:lnTo>
                    <a:lnTo>
                      <a:pt x="20651" y="4931"/>
                    </a:lnTo>
                    <a:lnTo>
                      <a:pt x="20823" y="6111"/>
                    </a:lnTo>
                    <a:lnTo>
                      <a:pt x="21111" y="6485"/>
                    </a:lnTo>
                    <a:lnTo>
                      <a:pt x="21399" y="6592"/>
                    </a:lnTo>
                    <a:lnTo>
                      <a:pt x="21513" y="6753"/>
                    </a:lnTo>
                    <a:lnTo>
                      <a:pt x="21600" y="21600"/>
                    </a:lnTo>
                    <a:lnTo>
                      <a:pt x="0" y="20743"/>
                    </a:lnTo>
                    <a:cubicBezTo>
                      <a:pt x="0" y="20743"/>
                      <a:pt x="633" y="0"/>
                      <a:pt x="633" y="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19" name="Google Shape;819;p48"/>
              <p:cNvSpPr/>
              <p:nvPr/>
            </p:nvSpPr>
            <p:spPr>
              <a:xfrm>
                <a:off x="5514862" y="2990505"/>
                <a:ext cx="2385450" cy="1183626"/>
              </a:xfrm>
              <a:custGeom>
                <a:avLst/>
                <a:gdLst/>
                <a:ahLst/>
                <a:cxnLst/>
                <a:rect l="l" t="t" r="r" b="b"/>
                <a:pathLst>
                  <a:path w="21600" h="21600" extrusionOk="0">
                    <a:moveTo>
                      <a:pt x="0" y="13324"/>
                    </a:moveTo>
                    <a:lnTo>
                      <a:pt x="568" y="0"/>
                    </a:lnTo>
                    <a:lnTo>
                      <a:pt x="13884" y="1405"/>
                    </a:lnTo>
                    <a:lnTo>
                      <a:pt x="14245" y="2446"/>
                    </a:lnTo>
                    <a:lnTo>
                      <a:pt x="14684" y="2446"/>
                    </a:lnTo>
                    <a:lnTo>
                      <a:pt x="15019" y="2290"/>
                    </a:lnTo>
                    <a:lnTo>
                      <a:pt x="15277" y="2654"/>
                    </a:lnTo>
                    <a:lnTo>
                      <a:pt x="15484" y="3539"/>
                    </a:lnTo>
                    <a:lnTo>
                      <a:pt x="15819" y="3695"/>
                    </a:lnTo>
                    <a:lnTo>
                      <a:pt x="16181" y="3539"/>
                    </a:lnTo>
                    <a:lnTo>
                      <a:pt x="16516" y="3018"/>
                    </a:lnTo>
                    <a:lnTo>
                      <a:pt x="16955" y="3018"/>
                    </a:lnTo>
                    <a:lnTo>
                      <a:pt x="17213" y="3175"/>
                    </a:lnTo>
                    <a:lnTo>
                      <a:pt x="18271" y="4580"/>
                    </a:lnTo>
                    <a:lnTo>
                      <a:pt x="18787" y="5308"/>
                    </a:lnTo>
                    <a:lnTo>
                      <a:pt x="18787" y="5986"/>
                    </a:lnTo>
                    <a:lnTo>
                      <a:pt x="19148" y="6401"/>
                    </a:lnTo>
                    <a:lnTo>
                      <a:pt x="19148" y="6870"/>
                    </a:lnTo>
                    <a:lnTo>
                      <a:pt x="18994" y="7807"/>
                    </a:lnTo>
                    <a:lnTo>
                      <a:pt x="19252" y="8276"/>
                    </a:lnTo>
                    <a:lnTo>
                      <a:pt x="19406" y="9369"/>
                    </a:lnTo>
                    <a:lnTo>
                      <a:pt x="19690" y="9889"/>
                    </a:lnTo>
                    <a:lnTo>
                      <a:pt x="19587" y="10410"/>
                    </a:lnTo>
                    <a:lnTo>
                      <a:pt x="19690" y="10982"/>
                    </a:lnTo>
                    <a:lnTo>
                      <a:pt x="20026" y="11502"/>
                    </a:lnTo>
                    <a:lnTo>
                      <a:pt x="20129" y="12023"/>
                    </a:lnTo>
                    <a:lnTo>
                      <a:pt x="20026" y="12595"/>
                    </a:lnTo>
                    <a:lnTo>
                      <a:pt x="19949" y="13636"/>
                    </a:lnTo>
                    <a:lnTo>
                      <a:pt x="20284" y="14001"/>
                    </a:lnTo>
                    <a:lnTo>
                      <a:pt x="20387" y="14521"/>
                    </a:lnTo>
                    <a:lnTo>
                      <a:pt x="20207" y="15042"/>
                    </a:lnTo>
                    <a:lnTo>
                      <a:pt x="20284" y="15563"/>
                    </a:lnTo>
                    <a:lnTo>
                      <a:pt x="20465" y="16083"/>
                    </a:lnTo>
                    <a:lnTo>
                      <a:pt x="20387" y="16603"/>
                    </a:lnTo>
                    <a:lnTo>
                      <a:pt x="20465" y="17331"/>
                    </a:lnTo>
                    <a:lnTo>
                      <a:pt x="20568" y="17644"/>
                    </a:lnTo>
                    <a:lnTo>
                      <a:pt x="20748" y="18217"/>
                    </a:lnTo>
                    <a:lnTo>
                      <a:pt x="21007" y="18737"/>
                    </a:lnTo>
                    <a:lnTo>
                      <a:pt x="21084" y="19621"/>
                    </a:lnTo>
                    <a:lnTo>
                      <a:pt x="21445" y="20507"/>
                    </a:lnTo>
                    <a:lnTo>
                      <a:pt x="21600" y="20714"/>
                    </a:lnTo>
                    <a:lnTo>
                      <a:pt x="21523" y="21391"/>
                    </a:lnTo>
                    <a:lnTo>
                      <a:pt x="21574" y="21600"/>
                    </a:lnTo>
                    <a:lnTo>
                      <a:pt x="4748" y="20819"/>
                    </a:lnTo>
                    <a:lnTo>
                      <a:pt x="4955" y="14156"/>
                    </a:lnTo>
                    <a:lnTo>
                      <a:pt x="0" y="13324"/>
                    </a:lnTo>
                    <a:cubicBezTo>
                      <a:pt x="0" y="13324"/>
                      <a:pt x="0" y="13324"/>
                      <a:pt x="0" y="13324"/>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20" name="Google Shape;820;p48"/>
              <p:cNvSpPr/>
              <p:nvPr/>
            </p:nvSpPr>
            <p:spPr>
              <a:xfrm>
                <a:off x="5578550" y="1912667"/>
                <a:ext cx="2023542" cy="1366578"/>
              </a:xfrm>
              <a:custGeom>
                <a:avLst/>
                <a:gdLst/>
                <a:ahLst/>
                <a:cxnLst/>
                <a:rect l="l" t="t" r="r" b="b"/>
                <a:pathLst>
                  <a:path w="21600" h="21600" extrusionOk="0">
                    <a:moveTo>
                      <a:pt x="0" y="17001"/>
                    </a:moveTo>
                    <a:lnTo>
                      <a:pt x="639" y="5591"/>
                    </a:lnTo>
                    <a:lnTo>
                      <a:pt x="974" y="0"/>
                    </a:lnTo>
                    <a:lnTo>
                      <a:pt x="21204" y="1307"/>
                    </a:lnTo>
                    <a:lnTo>
                      <a:pt x="21235" y="1804"/>
                    </a:lnTo>
                    <a:lnTo>
                      <a:pt x="21052" y="2390"/>
                    </a:lnTo>
                    <a:lnTo>
                      <a:pt x="20566" y="3157"/>
                    </a:lnTo>
                    <a:lnTo>
                      <a:pt x="20596" y="3653"/>
                    </a:lnTo>
                    <a:lnTo>
                      <a:pt x="21570" y="5051"/>
                    </a:lnTo>
                    <a:lnTo>
                      <a:pt x="21600" y="15557"/>
                    </a:lnTo>
                    <a:lnTo>
                      <a:pt x="21418" y="15512"/>
                    </a:lnTo>
                    <a:lnTo>
                      <a:pt x="21174" y="15557"/>
                    </a:lnTo>
                    <a:lnTo>
                      <a:pt x="21265" y="15918"/>
                    </a:lnTo>
                    <a:lnTo>
                      <a:pt x="21387" y="16234"/>
                    </a:lnTo>
                    <a:lnTo>
                      <a:pt x="21235" y="16820"/>
                    </a:lnTo>
                    <a:lnTo>
                      <a:pt x="21448" y="17135"/>
                    </a:lnTo>
                    <a:lnTo>
                      <a:pt x="21570" y="17993"/>
                    </a:lnTo>
                    <a:lnTo>
                      <a:pt x="21357" y="18263"/>
                    </a:lnTo>
                    <a:lnTo>
                      <a:pt x="21418" y="18760"/>
                    </a:lnTo>
                    <a:lnTo>
                      <a:pt x="21113" y="19796"/>
                    </a:lnTo>
                    <a:lnTo>
                      <a:pt x="21418" y="20879"/>
                    </a:lnTo>
                    <a:lnTo>
                      <a:pt x="21478" y="21465"/>
                    </a:lnTo>
                    <a:lnTo>
                      <a:pt x="21478" y="21600"/>
                    </a:lnTo>
                    <a:lnTo>
                      <a:pt x="20870" y="20969"/>
                    </a:lnTo>
                    <a:lnTo>
                      <a:pt x="19623" y="19751"/>
                    </a:lnTo>
                    <a:lnTo>
                      <a:pt x="19318" y="19616"/>
                    </a:lnTo>
                    <a:lnTo>
                      <a:pt x="18801" y="19616"/>
                    </a:lnTo>
                    <a:lnTo>
                      <a:pt x="18406" y="20067"/>
                    </a:lnTo>
                    <a:lnTo>
                      <a:pt x="17980" y="20202"/>
                    </a:lnTo>
                    <a:lnTo>
                      <a:pt x="17584" y="20067"/>
                    </a:lnTo>
                    <a:lnTo>
                      <a:pt x="17341" y="19300"/>
                    </a:lnTo>
                    <a:lnTo>
                      <a:pt x="17037" y="18985"/>
                    </a:lnTo>
                    <a:lnTo>
                      <a:pt x="16641" y="19120"/>
                    </a:lnTo>
                    <a:lnTo>
                      <a:pt x="16124" y="19120"/>
                    </a:lnTo>
                    <a:lnTo>
                      <a:pt x="15698" y="18218"/>
                    </a:lnTo>
                    <a:cubicBezTo>
                      <a:pt x="15698" y="18218"/>
                      <a:pt x="0" y="17001"/>
                      <a:pt x="0" y="17001"/>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21" name="Google Shape;821;p48"/>
              <p:cNvSpPr/>
              <p:nvPr/>
            </p:nvSpPr>
            <p:spPr>
              <a:xfrm>
                <a:off x="5665399" y="814815"/>
                <a:ext cx="1899072" cy="1186488"/>
              </a:xfrm>
              <a:custGeom>
                <a:avLst/>
                <a:gdLst/>
                <a:ahLst/>
                <a:cxnLst/>
                <a:rect l="l" t="t" r="r" b="b"/>
                <a:pathLst>
                  <a:path w="21600" h="21600" extrusionOk="0">
                    <a:moveTo>
                      <a:pt x="0" y="20095"/>
                    </a:moveTo>
                    <a:lnTo>
                      <a:pt x="1038" y="0"/>
                    </a:lnTo>
                    <a:lnTo>
                      <a:pt x="6616" y="623"/>
                    </a:lnTo>
                    <a:lnTo>
                      <a:pt x="10573" y="1090"/>
                    </a:lnTo>
                    <a:lnTo>
                      <a:pt x="19881" y="1506"/>
                    </a:lnTo>
                    <a:lnTo>
                      <a:pt x="19914" y="2025"/>
                    </a:lnTo>
                    <a:lnTo>
                      <a:pt x="20205" y="3583"/>
                    </a:lnTo>
                    <a:lnTo>
                      <a:pt x="20108" y="4050"/>
                    </a:lnTo>
                    <a:lnTo>
                      <a:pt x="20011" y="5141"/>
                    </a:lnTo>
                    <a:lnTo>
                      <a:pt x="20043" y="7010"/>
                    </a:lnTo>
                    <a:lnTo>
                      <a:pt x="20303" y="9138"/>
                    </a:lnTo>
                    <a:lnTo>
                      <a:pt x="20660" y="9762"/>
                    </a:lnTo>
                    <a:lnTo>
                      <a:pt x="20887" y="11683"/>
                    </a:lnTo>
                    <a:lnTo>
                      <a:pt x="20951" y="15006"/>
                    </a:lnTo>
                    <a:lnTo>
                      <a:pt x="21081" y="15681"/>
                    </a:lnTo>
                    <a:lnTo>
                      <a:pt x="21081" y="16875"/>
                    </a:lnTo>
                    <a:lnTo>
                      <a:pt x="21113" y="17394"/>
                    </a:lnTo>
                    <a:lnTo>
                      <a:pt x="21600" y="19731"/>
                    </a:lnTo>
                    <a:lnTo>
                      <a:pt x="21535" y="20614"/>
                    </a:lnTo>
                    <a:lnTo>
                      <a:pt x="21568" y="21600"/>
                    </a:lnTo>
                    <a:cubicBezTo>
                      <a:pt x="21568" y="21600"/>
                      <a:pt x="0" y="20095"/>
                      <a:pt x="0" y="20095"/>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22" name="Google Shape;822;p48"/>
              <p:cNvSpPr/>
              <p:nvPr/>
            </p:nvSpPr>
            <p:spPr>
              <a:xfrm>
                <a:off x="2805198" y="403120"/>
                <a:ext cx="2958606" cy="1869804"/>
              </a:xfrm>
              <a:custGeom>
                <a:avLst/>
                <a:gdLst/>
                <a:ahLst/>
                <a:cxnLst/>
                <a:rect l="l" t="t" r="r" b="b"/>
                <a:pathLst>
                  <a:path w="21600" h="21600" extrusionOk="0">
                    <a:moveTo>
                      <a:pt x="20704" y="21600"/>
                    </a:moveTo>
                    <a:lnTo>
                      <a:pt x="7561" y="19065"/>
                    </a:lnTo>
                    <a:lnTo>
                      <a:pt x="7374" y="21172"/>
                    </a:lnTo>
                    <a:lnTo>
                      <a:pt x="7374" y="21205"/>
                    </a:lnTo>
                    <a:lnTo>
                      <a:pt x="7186" y="20909"/>
                    </a:lnTo>
                    <a:lnTo>
                      <a:pt x="7103" y="20415"/>
                    </a:lnTo>
                    <a:lnTo>
                      <a:pt x="6832" y="19954"/>
                    </a:lnTo>
                    <a:lnTo>
                      <a:pt x="6603" y="20250"/>
                    </a:lnTo>
                    <a:lnTo>
                      <a:pt x="6624" y="20579"/>
                    </a:lnTo>
                    <a:lnTo>
                      <a:pt x="6082" y="20579"/>
                    </a:lnTo>
                    <a:lnTo>
                      <a:pt x="5999" y="20645"/>
                    </a:lnTo>
                    <a:lnTo>
                      <a:pt x="5770" y="20448"/>
                    </a:lnTo>
                    <a:lnTo>
                      <a:pt x="5270" y="20415"/>
                    </a:lnTo>
                    <a:lnTo>
                      <a:pt x="5166" y="20250"/>
                    </a:lnTo>
                    <a:lnTo>
                      <a:pt x="5020" y="20283"/>
                    </a:lnTo>
                    <a:lnTo>
                      <a:pt x="4853" y="20547"/>
                    </a:lnTo>
                    <a:lnTo>
                      <a:pt x="4666" y="20514"/>
                    </a:lnTo>
                    <a:lnTo>
                      <a:pt x="4249" y="20250"/>
                    </a:lnTo>
                    <a:lnTo>
                      <a:pt x="4145" y="20382"/>
                    </a:lnTo>
                    <a:lnTo>
                      <a:pt x="4020" y="20777"/>
                    </a:lnTo>
                    <a:lnTo>
                      <a:pt x="3749" y="20547"/>
                    </a:lnTo>
                    <a:lnTo>
                      <a:pt x="3624" y="20086"/>
                    </a:lnTo>
                    <a:lnTo>
                      <a:pt x="3624" y="19921"/>
                    </a:lnTo>
                    <a:lnTo>
                      <a:pt x="3687" y="19361"/>
                    </a:lnTo>
                    <a:lnTo>
                      <a:pt x="3645" y="19098"/>
                    </a:lnTo>
                    <a:lnTo>
                      <a:pt x="3458" y="18703"/>
                    </a:lnTo>
                    <a:lnTo>
                      <a:pt x="3229" y="18703"/>
                    </a:lnTo>
                    <a:lnTo>
                      <a:pt x="3020" y="18176"/>
                    </a:lnTo>
                    <a:lnTo>
                      <a:pt x="3145" y="17813"/>
                    </a:lnTo>
                    <a:lnTo>
                      <a:pt x="3145" y="17550"/>
                    </a:lnTo>
                    <a:lnTo>
                      <a:pt x="2937" y="17089"/>
                    </a:lnTo>
                    <a:lnTo>
                      <a:pt x="2812" y="16529"/>
                    </a:lnTo>
                    <a:lnTo>
                      <a:pt x="2812" y="15673"/>
                    </a:lnTo>
                    <a:lnTo>
                      <a:pt x="2874" y="15146"/>
                    </a:lnTo>
                    <a:lnTo>
                      <a:pt x="2770" y="15015"/>
                    </a:lnTo>
                    <a:lnTo>
                      <a:pt x="2708" y="14916"/>
                    </a:lnTo>
                    <a:lnTo>
                      <a:pt x="2625" y="14620"/>
                    </a:lnTo>
                    <a:lnTo>
                      <a:pt x="2562" y="14554"/>
                    </a:lnTo>
                    <a:lnTo>
                      <a:pt x="2479" y="14620"/>
                    </a:lnTo>
                    <a:lnTo>
                      <a:pt x="1895" y="15344"/>
                    </a:lnTo>
                    <a:lnTo>
                      <a:pt x="1791" y="15410"/>
                    </a:lnTo>
                    <a:lnTo>
                      <a:pt x="1416" y="14817"/>
                    </a:lnTo>
                    <a:lnTo>
                      <a:pt x="1520" y="14488"/>
                    </a:lnTo>
                    <a:lnTo>
                      <a:pt x="1500" y="14225"/>
                    </a:lnTo>
                    <a:lnTo>
                      <a:pt x="1500" y="13862"/>
                    </a:lnTo>
                    <a:lnTo>
                      <a:pt x="1812" y="13533"/>
                    </a:lnTo>
                    <a:lnTo>
                      <a:pt x="1833" y="13171"/>
                    </a:lnTo>
                    <a:lnTo>
                      <a:pt x="1791" y="13105"/>
                    </a:lnTo>
                    <a:lnTo>
                      <a:pt x="1812" y="12447"/>
                    </a:lnTo>
                    <a:lnTo>
                      <a:pt x="1958" y="12249"/>
                    </a:lnTo>
                    <a:lnTo>
                      <a:pt x="1937" y="12018"/>
                    </a:lnTo>
                    <a:lnTo>
                      <a:pt x="2354" y="10668"/>
                    </a:lnTo>
                    <a:lnTo>
                      <a:pt x="2229" y="10438"/>
                    </a:lnTo>
                    <a:lnTo>
                      <a:pt x="1833" y="10339"/>
                    </a:lnTo>
                    <a:lnTo>
                      <a:pt x="1812" y="10010"/>
                    </a:lnTo>
                    <a:lnTo>
                      <a:pt x="1520" y="9977"/>
                    </a:lnTo>
                    <a:lnTo>
                      <a:pt x="1375" y="9450"/>
                    </a:lnTo>
                    <a:lnTo>
                      <a:pt x="1312" y="8923"/>
                    </a:lnTo>
                    <a:lnTo>
                      <a:pt x="1000" y="7804"/>
                    </a:lnTo>
                    <a:lnTo>
                      <a:pt x="542" y="7112"/>
                    </a:lnTo>
                    <a:lnTo>
                      <a:pt x="333" y="6651"/>
                    </a:lnTo>
                    <a:lnTo>
                      <a:pt x="208" y="6421"/>
                    </a:lnTo>
                    <a:lnTo>
                      <a:pt x="312" y="6223"/>
                    </a:lnTo>
                    <a:lnTo>
                      <a:pt x="396" y="5795"/>
                    </a:lnTo>
                    <a:lnTo>
                      <a:pt x="312" y="5104"/>
                    </a:lnTo>
                    <a:lnTo>
                      <a:pt x="0" y="4017"/>
                    </a:lnTo>
                    <a:lnTo>
                      <a:pt x="458" y="0"/>
                    </a:lnTo>
                    <a:lnTo>
                      <a:pt x="2437" y="527"/>
                    </a:lnTo>
                    <a:lnTo>
                      <a:pt x="7728" y="1943"/>
                    </a:lnTo>
                    <a:lnTo>
                      <a:pt x="13143" y="3392"/>
                    </a:lnTo>
                    <a:lnTo>
                      <a:pt x="21600" y="4774"/>
                    </a:lnTo>
                    <a:lnTo>
                      <a:pt x="20933" y="17517"/>
                    </a:lnTo>
                    <a:cubicBezTo>
                      <a:pt x="20933" y="17517"/>
                      <a:pt x="20704" y="21600"/>
                      <a:pt x="20704" y="2160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23" name="Google Shape;823;p48"/>
              <p:cNvSpPr/>
              <p:nvPr/>
            </p:nvSpPr>
            <p:spPr>
              <a:xfrm>
                <a:off x="3621571" y="2044181"/>
                <a:ext cx="2014902" cy="1672488"/>
              </a:xfrm>
              <a:custGeom>
                <a:avLst/>
                <a:gdLst/>
                <a:ahLst/>
                <a:cxnLst/>
                <a:rect l="l" t="t" r="r" b="b"/>
                <a:pathLst>
                  <a:path w="21600" h="21600" extrusionOk="0">
                    <a:moveTo>
                      <a:pt x="20286" y="21600"/>
                    </a:moveTo>
                    <a:lnTo>
                      <a:pt x="20958" y="12164"/>
                    </a:lnTo>
                    <a:lnTo>
                      <a:pt x="21600" y="2838"/>
                    </a:lnTo>
                    <a:lnTo>
                      <a:pt x="2322" y="0"/>
                    </a:lnTo>
                    <a:lnTo>
                      <a:pt x="2047" y="2359"/>
                    </a:lnTo>
                    <a:lnTo>
                      <a:pt x="641" y="14044"/>
                    </a:lnTo>
                    <a:lnTo>
                      <a:pt x="611" y="14044"/>
                    </a:lnTo>
                    <a:lnTo>
                      <a:pt x="0" y="18614"/>
                    </a:lnTo>
                    <a:lnTo>
                      <a:pt x="5744" y="19684"/>
                    </a:lnTo>
                    <a:lnTo>
                      <a:pt x="20286" y="21600"/>
                    </a:lnTo>
                    <a:cubicBezTo>
                      <a:pt x="20286" y="21600"/>
                      <a:pt x="20286" y="21600"/>
                      <a:pt x="20286" y="2160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24" name="Google Shape;824;p48"/>
              <p:cNvSpPr/>
              <p:nvPr/>
            </p:nvSpPr>
            <p:spPr>
              <a:xfrm>
                <a:off x="3957384" y="3568021"/>
                <a:ext cx="2101734" cy="1661094"/>
              </a:xfrm>
              <a:custGeom>
                <a:avLst/>
                <a:gdLst/>
                <a:ahLst/>
                <a:cxnLst/>
                <a:rect l="l" t="t" r="r" b="b"/>
                <a:pathLst>
                  <a:path w="21600" h="21600" extrusionOk="0">
                    <a:moveTo>
                      <a:pt x="0" y="18858"/>
                    </a:moveTo>
                    <a:lnTo>
                      <a:pt x="2022" y="0"/>
                    </a:lnTo>
                    <a:lnTo>
                      <a:pt x="15973" y="1926"/>
                    </a:lnTo>
                    <a:lnTo>
                      <a:pt x="21600" y="2519"/>
                    </a:lnTo>
                    <a:lnTo>
                      <a:pt x="21366" y="7262"/>
                    </a:lnTo>
                    <a:lnTo>
                      <a:pt x="20721" y="21600"/>
                    </a:lnTo>
                    <a:lnTo>
                      <a:pt x="17819" y="21378"/>
                    </a:lnTo>
                    <a:cubicBezTo>
                      <a:pt x="17819" y="21378"/>
                      <a:pt x="0" y="18858"/>
                      <a:pt x="0" y="18858"/>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25" name="Google Shape;825;p48"/>
              <p:cNvSpPr/>
              <p:nvPr/>
            </p:nvSpPr>
            <p:spPr>
              <a:xfrm>
                <a:off x="2521494" y="2990505"/>
                <a:ext cx="1632744" cy="2029860"/>
              </a:xfrm>
              <a:custGeom>
                <a:avLst/>
                <a:gdLst/>
                <a:ahLst/>
                <a:cxnLst/>
                <a:rect l="l" t="t" r="r" b="b"/>
                <a:pathLst>
                  <a:path w="21600" h="21600" extrusionOk="0">
                    <a:moveTo>
                      <a:pt x="18995" y="21600"/>
                    </a:moveTo>
                    <a:lnTo>
                      <a:pt x="21600" y="6159"/>
                    </a:lnTo>
                    <a:lnTo>
                      <a:pt x="14501" y="5279"/>
                    </a:lnTo>
                    <a:lnTo>
                      <a:pt x="15256" y="1517"/>
                    </a:lnTo>
                    <a:lnTo>
                      <a:pt x="4645" y="0"/>
                    </a:lnTo>
                    <a:lnTo>
                      <a:pt x="0" y="19204"/>
                    </a:lnTo>
                    <a:lnTo>
                      <a:pt x="0" y="19204"/>
                    </a:lnTo>
                    <a:cubicBezTo>
                      <a:pt x="0" y="19204"/>
                      <a:pt x="18995" y="21600"/>
                      <a:pt x="18995" y="2160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26" name="Google Shape;826;p48"/>
              <p:cNvSpPr/>
              <p:nvPr/>
            </p:nvSpPr>
            <p:spPr>
              <a:xfrm>
                <a:off x="2075673" y="348799"/>
                <a:ext cx="1728270" cy="2781810"/>
              </a:xfrm>
              <a:custGeom>
                <a:avLst/>
                <a:gdLst/>
                <a:ahLst/>
                <a:cxnLst/>
                <a:rect l="l" t="t" r="r" b="b"/>
                <a:pathLst>
                  <a:path w="21600" h="21600" extrusionOk="0">
                    <a:moveTo>
                      <a:pt x="6879" y="0"/>
                    </a:moveTo>
                    <a:lnTo>
                      <a:pt x="9766" y="354"/>
                    </a:lnTo>
                    <a:lnTo>
                      <a:pt x="8982" y="3054"/>
                    </a:lnTo>
                    <a:lnTo>
                      <a:pt x="9517" y="3784"/>
                    </a:lnTo>
                    <a:lnTo>
                      <a:pt x="9659" y="4249"/>
                    </a:lnTo>
                    <a:lnTo>
                      <a:pt x="9517" y="4537"/>
                    </a:lnTo>
                    <a:lnTo>
                      <a:pt x="9339" y="4670"/>
                    </a:lnTo>
                    <a:lnTo>
                      <a:pt x="9553" y="4825"/>
                    </a:lnTo>
                    <a:lnTo>
                      <a:pt x="9909" y="5134"/>
                    </a:lnTo>
                    <a:lnTo>
                      <a:pt x="10693" y="5599"/>
                    </a:lnTo>
                    <a:lnTo>
                      <a:pt x="11228" y="6351"/>
                    </a:lnTo>
                    <a:lnTo>
                      <a:pt x="11335" y="6706"/>
                    </a:lnTo>
                    <a:lnTo>
                      <a:pt x="11584" y="7060"/>
                    </a:lnTo>
                    <a:lnTo>
                      <a:pt x="12083" y="7082"/>
                    </a:lnTo>
                    <a:lnTo>
                      <a:pt x="12119" y="7303"/>
                    </a:lnTo>
                    <a:lnTo>
                      <a:pt x="12796" y="7370"/>
                    </a:lnTo>
                    <a:lnTo>
                      <a:pt x="13010" y="7525"/>
                    </a:lnTo>
                    <a:lnTo>
                      <a:pt x="12297" y="8432"/>
                    </a:lnTo>
                    <a:lnTo>
                      <a:pt x="12333" y="8587"/>
                    </a:lnTo>
                    <a:lnTo>
                      <a:pt x="12083" y="8720"/>
                    </a:lnTo>
                    <a:lnTo>
                      <a:pt x="12048" y="9162"/>
                    </a:lnTo>
                    <a:lnTo>
                      <a:pt x="12119" y="9207"/>
                    </a:lnTo>
                    <a:lnTo>
                      <a:pt x="12083" y="9450"/>
                    </a:lnTo>
                    <a:lnTo>
                      <a:pt x="11549" y="9671"/>
                    </a:lnTo>
                    <a:lnTo>
                      <a:pt x="11549" y="9915"/>
                    </a:lnTo>
                    <a:lnTo>
                      <a:pt x="11584" y="10092"/>
                    </a:lnTo>
                    <a:lnTo>
                      <a:pt x="11406" y="10313"/>
                    </a:lnTo>
                    <a:lnTo>
                      <a:pt x="12048" y="10712"/>
                    </a:lnTo>
                    <a:lnTo>
                      <a:pt x="12226" y="10667"/>
                    </a:lnTo>
                    <a:lnTo>
                      <a:pt x="13224" y="10180"/>
                    </a:lnTo>
                    <a:lnTo>
                      <a:pt x="13366" y="10136"/>
                    </a:lnTo>
                    <a:lnTo>
                      <a:pt x="13473" y="10180"/>
                    </a:lnTo>
                    <a:lnTo>
                      <a:pt x="13616" y="10380"/>
                    </a:lnTo>
                    <a:lnTo>
                      <a:pt x="13723" y="10446"/>
                    </a:lnTo>
                    <a:lnTo>
                      <a:pt x="13901" y="10534"/>
                    </a:lnTo>
                    <a:lnTo>
                      <a:pt x="13794" y="10888"/>
                    </a:lnTo>
                    <a:lnTo>
                      <a:pt x="13794" y="11464"/>
                    </a:lnTo>
                    <a:lnTo>
                      <a:pt x="14008" y="11840"/>
                    </a:lnTo>
                    <a:lnTo>
                      <a:pt x="14364" y="12150"/>
                    </a:lnTo>
                    <a:lnTo>
                      <a:pt x="14364" y="12327"/>
                    </a:lnTo>
                    <a:lnTo>
                      <a:pt x="14150" y="12570"/>
                    </a:lnTo>
                    <a:lnTo>
                      <a:pt x="14507" y="12925"/>
                    </a:lnTo>
                    <a:lnTo>
                      <a:pt x="14899" y="12925"/>
                    </a:lnTo>
                    <a:lnTo>
                      <a:pt x="15220" y="13190"/>
                    </a:lnTo>
                    <a:lnTo>
                      <a:pt x="15291" y="13367"/>
                    </a:lnTo>
                    <a:lnTo>
                      <a:pt x="15184" y="13743"/>
                    </a:lnTo>
                    <a:lnTo>
                      <a:pt x="15184" y="13854"/>
                    </a:lnTo>
                    <a:lnTo>
                      <a:pt x="15398" y="14164"/>
                    </a:lnTo>
                    <a:lnTo>
                      <a:pt x="15861" y="14319"/>
                    </a:lnTo>
                    <a:lnTo>
                      <a:pt x="16075" y="14053"/>
                    </a:lnTo>
                    <a:lnTo>
                      <a:pt x="16253" y="13965"/>
                    </a:lnTo>
                    <a:lnTo>
                      <a:pt x="16966" y="14142"/>
                    </a:lnTo>
                    <a:lnTo>
                      <a:pt x="17287" y="14164"/>
                    </a:lnTo>
                    <a:lnTo>
                      <a:pt x="17572" y="13987"/>
                    </a:lnTo>
                    <a:lnTo>
                      <a:pt x="17822" y="13965"/>
                    </a:lnTo>
                    <a:lnTo>
                      <a:pt x="18000" y="14075"/>
                    </a:lnTo>
                    <a:lnTo>
                      <a:pt x="18855" y="14097"/>
                    </a:lnTo>
                    <a:lnTo>
                      <a:pt x="19247" y="14230"/>
                    </a:lnTo>
                    <a:lnTo>
                      <a:pt x="19390" y="14186"/>
                    </a:lnTo>
                    <a:lnTo>
                      <a:pt x="20317" y="14186"/>
                    </a:lnTo>
                    <a:lnTo>
                      <a:pt x="20281" y="13965"/>
                    </a:lnTo>
                    <a:lnTo>
                      <a:pt x="20673" y="13765"/>
                    </a:lnTo>
                    <a:lnTo>
                      <a:pt x="21137" y="14075"/>
                    </a:lnTo>
                    <a:lnTo>
                      <a:pt x="21279" y="14407"/>
                    </a:lnTo>
                    <a:lnTo>
                      <a:pt x="21600" y="14607"/>
                    </a:lnTo>
                    <a:lnTo>
                      <a:pt x="21600" y="14585"/>
                    </a:lnTo>
                    <a:lnTo>
                      <a:pt x="19960" y="21600"/>
                    </a:lnTo>
                    <a:lnTo>
                      <a:pt x="19925" y="21600"/>
                    </a:lnTo>
                    <a:lnTo>
                      <a:pt x="9909" y="20493"/>
                    </a:lnTo>
                    <a:lnTo>
                      <a:pt x="0" y="19210"/>
                    </a:lnTo>
                    <a:lnTo>
                      <a:pt x="1782" y="14208"/>
                    </a:lnTo>
                    <a:lnTo>
                      <a:pt x="2246" y="13854"/>
                    </a:lnTo>
                    <a:lnTo>
                      <a:pt x="2281" y="13522"/>
                    </a:lnTo>
                    <a:lnTo>
                      <a:pt x="2388" y="13478"/>
                    </a:lnTo>
                    <a:lnTo>
                      <a:pt x="2424" y="13389"/>
                    </a:lnTo>
                    <a:lnTo>
                      <a:pt x="2566" y="13234"/>
                    </a:lnTo>
                    <a:lnTo>
                      <a:pt x="2352" y="13013"/>
                    </a:lnTo>
                    <a:lnTo>
                      <a:pt x="1818" y="12858"/>
                    </a:lnTo>
                    <a:lnTo>
                      <a:pt x="1711" y="12681"/>
                    </a:lnTo>
                    <a:lnTo>
                      <a:pt x="1853" y="12349"/>
                    </a:lnTo>
                    <a:lnTo>
                      <a:pt x="2673" y="11575"/>
                    </a:lnTo>
                    <a:lnTo>
                      <a:pt x="3172" y="11420"/>
                    </a:lnTo>
                    <a:lnTo>
                      <a:pt x="3529" y="11198"/>
                    </a:lnTo>
                    <a:lnTo>
                      <a:pt x="3529" y="10999"/>
                    </a:lnTo>
                    <a:lnTo>
                      <a:pt x="3814" y="10844"/>
                    </a:lnTo>
                    <a:lnTo>
                      <a:pt x="5382" y="9339"/>
                    </a:lnTo>
                    <a:lnTo>
                      <a:pt x="5275" y="8941"/>
                    </a:lnTo>
                    <a:lnTo>
                      <a:pt x="4955" y="8764"/>
                    </a:lnTo>
                    <a:lnTo>
                      <a:pt x="4669" y="8720"/>
                    </a:lnTo>
                    <a:lnTo>
                      <a:pt x="4349" y="8454"/>
                    </a:lnTo>
                    <a:lnTo>
                      <a:pt x="4277" y="8211"/>
                    </a:lnTo>
                    <a:lnTo>
                      <a:pt x="4242" y="7857"/>
                    </a:lnTo>
                    <a:lnTo>
                      <a:pt x="4384" y="7724"/>
                    </a:lnTo>
                    <a:lnTo>
                      <a:pt x="4455" y="7569"/>
                    </a:lnTo>
                    <a:lnTo>
                      <a:pt x="4242" y="7347"/>
                    </a:lnTo>
                    <a:lnTo>
                      <a:pt x="4242" y="7104"/>
                    </a:lnTo>
                    <a:lnTo>
                      <a:pt x="4384" y="6993"/>
                    </a:lnTo>
                    <a:cubicBezTo>
                      <a:pt x="4384" y="6993"/>
                      <a:pt x="6879" y="0"/>
                      <a:pt x="6879" y="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27" name="Google Shape;827;p48"/>
              <p:cNvSpPr/>
              <p:nvPr/>
            </p:nvSpPr>
            <p:spPr>
              <a:xfrm>
                <a:off x="1988825" y="4794529"/>
                <a:ext cx="1971432" cy="2284308"/>
              </a:xfrm>
              <a:custGeom>
                <a:avLst/>
                <a:gdLst/>
                <a:ahLst/>
                <a:cxnLst/>
                <a:rect l="l" t="t" r="r" b="b"/>
                <a:pathLst>
                  <a:path w="21600" h="21600" extrusionOk="0">
                    <a:moveTo>
                      <a:pt x="18411" y="21573"/>
                    </a:moveTo>
                    <a:lnTo>
                      <a:pt x="21600" y="2130"/>
                    </a:lnTo>
                    <a:lnTo>
                      <a:pt x="5877" y="0"/>
                    </a:lnTo>
                    <a:lnTo>
                      <a:pt x="5877" y="0"/>
                    </a:lnTo>
                    <a:lnTo>
                      <a:pt x="5502" y="1780"/>
                    </a:lnTo>
                    <a:lnTo>
                      <a:pt x="4908" y="3236"/>
                    </a:lnTo>
                    <a:lnTo>
                      <a:pt x="4564" y="3236"/>
                    </a:lnTo>
                    <a:lnTo>
                      <a:pt x="4314" y="3020"/>
                    </a:lnTo>
                    <a:lnTo>
                      <a:pt x="4345" y="2912"/>
                    </a:lnTo>
                    <a:lnTo>
                      <a:pt x="4126" y="2669"/>
                    </a:lnTo>
                    <a:lnTo>
                      <a:pt x="3501" y="2534"/>
                    </a:lnTo>
                    <a:lnTo>
                      <a:pt x="3032" y="2616"/>
                    </a:lnTo>
                    <a:lnTo>
                      <a:pt x="2876" y="2777"/>
                    </a:lnTo>
                    <a:lnTo>
                      <a:pt x="3001" y="3425"/>
                    </a:lnTo>
                    <a:lnTo>
                      <a:pt x="2813" y="5069"/>
                    </a:lnTo>
                    <a:lnTo>
                      <a:pt x="2970" y="5312"/>
                    </a:lnTo>
                    <a:lnTo>
                      <a:pt x="2720" y="6040"/>
                    </a:lnTo>
                    <a:lnTo>
                      <a:pt x="2563" y="6283"/>
                    </a:lnTo>
                    <a:lnTo>
                      <a:pt x="2594" y="6445"/>
                    </a:lnTo>
                    <a:lnTo>
                      <a:pt x="2563" y="6930"/>
                    </a:lnTo>
                    <a:lnTo>
                      <a:pt x="2594" y="7119"/>
                    </a:lnTo>
                    <a:lnTo>
                      <a:pt x="2563" y="7254"/>
                    </a:lnTo>
                    <a:lnTo>
                      <a:pt x="2813" y="7685"/>
                    </a:lnTo>
                    <a:lnTo>
                      <a:pt x="2813" y="8009"/>
                    </a:lnTo>
                    <a:lnTo>
                      <a:pt x="2938" y="8252"/>
                    </a:lnTo>
                    <a:lnTo>
                      <a:pt x="3063" y="8656"/>
                    </a:lnTo>
                    <a:lnTo>
                      <a:pt x="3251" y="8764"/>
                    </a:lnTo>
                    <a:lnTo>
                      <a:pt x="3439" y="8979"/>
                    </a:lnTo>
                    <a:lnTo>
                      <a:pt x="3501" y="9303"/>
                    </a:lnTo>
                    <a:lnTo>
                      <a:pt x="3439" y="9411"/>
                    </a:lnTo>
                    <a:lnTo>
                      <a:pt x="3313" y="9330"/>
                    </a:lnTo>
                    <a:lnTo>
                      <a:pt x="2907" y="9627"/>
                    </a:lnTo>
                    <a:lnTo>
                      <a:pt x="2438" y="9762"/>
                    </a:lnTo>
                    <a:lnTo>
                      <a:pt x="2094" y="10166"/>
                    </a:lnTo>
                    <a:lnTo>
                      <a:pt x="1844" y="11110"/>
                    </a:lnTo>
                    <a:lnTo>
                      <a:pt x="1219" y="11811"/>
                    </a:lnTo>
                    <a:lnTo>
                      <a:pt x="875" y="11811"/>
                    </a:lnTo>
                    <a:lnTo>
                      <a:pt x="844" y="12000"/>
                    </a:lnTo>
                    <a:lnTo>
                      <a:pt x="938" y="12242"/>
                    </a:lnTo>
                    <a:lnTo>
                      <a:pt x="907" y="12431"/>
                    </a:lnTo>
                    <a:lnTo>
                      <a:pt x="750" y="12863"/>
                    </a:lnTo>
                    <a:lnTo>
                      <a:pt x="875" y="13079"/>
                    </a:lnTo>
                    <a:lnTo>
                      <a:pt x="1313" y="13402"/>
                    </a:lnTo>
                    <a:lnTo>
                      <a:pt x="1375" y="13537"/>
                    </a:lnTo>
                    <a:lnTo>
                      <a:pt x="1250" y="13699"/>
                    </a:lnTo>
                    <a:lnTo>
                      <a:pt x="1188" y="13915"/>
                    </a:lnTo>
                    <a:lnTo>
                      <a:pt x="907" y="14157"/>
                    </a:lnTo>
                    <a:lnTo>
                      <a:pt x="750" y="14130"/>
                    </a:lnTo>
                    <a:lnTo>
                      <a:pt x="250" y="14049"/>
                    </a:lnTo>
                    <a:lnTo>
                      <a:pt x="0" y="14858"/>
                    </a:lnTo>
                    <a:lnTo>
                      <a:pt x="11628" y="20629"/>
                    </a:lnTo>
                    <a:lnTo>
                      <a:pt x="18411" y="21600"/>
                    </a:lnTo>
                    <a:cubicBezTo>
                      <a:pt x="18411" y="21600"/>
                      <a:pt x="18411" y="21573"/>
                      <a:pt x="18411" y="21573"/>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28" name="Google Shape;828;p48"/>
              <p:cNvSpPr/>
              <p:nvPr/>
            </p:nvSpPr>
            <p:spPr>
              <a:xfrm>
                <a:off x="1033495" y="2641709"/>
                <a:ext cx="1844100" cy="2836134"/>
              </a:xfrm>
              <a:custGeom>
                <a:avLst/>
                <a:gdLst/>
                <a:ahLst/>
                <a:cxnLst/>
                <a:rect l="l" t="t" r="r" b="b"/>
                <a:pathLst>
                  <a:path w="21600" h="21600" extrusionOk="0">
                    <a:moveTo>
                      <a:pt x="3205" y="0"/>
                    </a:moveTo>
                    <a:lnTo>
                      <a:pt x="0" y="8214"/>
                    </a:lnTo>
                    <a:lnTo>
                      <a:pt x="13988" y="21600"/>
                    </a:lnTo>
                    <a:lnTo>
                      <a:pt x="13955" y="21470"/>
                    </a:lnTo>
                    <a:lnTo>
                      <a:pt x="14122" y="21274"/>
                    </a:lnTo>
                    <a:lnTo>
                      <a:pt x="14389" y="20687"/>
                    </a:lnTo>
                    <a:lnTo>
                      <a:pt x="14222" y="20492"/>
                    </a:lnTo>
                    <a:lnTo>
                      <a:pt x="14422" y="19166"/>
                    </a:lnTo>
                    <a:lnTo>
                      <a:pt x="14289" y="18645"/>
                    </a:lnTo>
                    <a:lnTo>
                      <a:pt x="14456" y="18514"/>
                    </a:lnTo>
                    <a:lnTo>
                      <a:pt x="14957" y="18449"/>
                    </a:lnTo>
                    <a:lnTo>
                      <a:pt x="15624" y="18558"/>
                    </a:lnTo>
                    <a:lnTo>
                      <a:pt x="15858" y="18753"/>
                    </a:lnTo>
                    <a:lnTo>
                      <a:pt x="15824" y="18840"/>
                    </a:lnTo>
                    <a:lnTo>
                      <a:pt x="16092" y="19014"/>
                    </a:lnTo>
                    <a:lnTo>
                      <a:pt x="16459" y="19014"/>
                    </a:lnTo>
                    <a:lnTo>
                      <a:pt x="17093" y="17841"/>
                    </a:lnTo>
                    <a:lnTo>
                      <a:pt x="17494" y="16407"/>
                    </a:lnTo>
                    <a:lnTo>
                      <a:pt x="21600" y="2651"/>
                    </a:lnTo>
                    <a:lnTo>
                      <a:pt x="12319" y="1391"/>
                    </a:lnTo>
                    <a:cubicBezTo>
                      <a:pt x="12319" y="1391"/>
                      <a:pt x="3205" y="0"/>
                      <a:pt x="3205" y="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29" name="Google Shape;829;p48"/>
              <p:cNvSpPr/>
              <p:nvPr/>
            </p:nvSpPr>
            <p:spPr>
              <a:xfrm>
                <a:off x="706365" y="2"/>
                <a:ext cx="1922238" cy="1409508"/>
              </a:xfrm>
              <a:custGeom>
                <a:avLst/>
                <a:gdLst/>
                <a:ahLst/>
                <a:cxnLst/>
                <a:rect l="l" t="t" r="r" b="b"/>
                <a:pathLst>
                  <a:path w="21600" h="21600" extrusionOk="0">
                    <a:moveTo>
                      <a:pt x="19421" y="20332"/>
                    </a:moveTo>
                    <a:lnTo>
                      <a:pt x="19357" y="20638"/>
                    </a:lnTo>
                    <a:lnTo>
                      <a:pt x="19229" y="20901"/>
                    </a:lnTo>
                    <a:lnTo>
                      <a:pt x="19260" y="21600"/>
                    </a:lnTo>
                    <a:lnTo>
                      <a:pt x="13556" y="19764"/>
                    </a:lnTo>
                    <a:lnTo>
                      <a:pt x="13140" y="20026"/>
                    </a:lnTo>
                    <a:lnTo>
                      <a:pt x="12851" y="20026"/>
                    </a:lnTo>
                    <a:lnTo>
                      <a:pt x="12563" y="19895"/>
                    </a:lnTo>
                    <a:lnTo>
                      <a:pt x="12178" y="19851"/>
                    </a:lnTo>
                    <a:lnTo>
                      <a:pt x="11954" y="19720"/>
                    </a:lnTo>
                    <a:lnTo>
                      <a:pt x="11665" y="19720"/>
                    </a:lnTo>
                    <a:lnTo>
                      <a:pt x="11345" y="19851"/>
                    </a:lnTo>
                    <a:lnTo>
                      <a:pt x="10928" y="19720"/>
                    </a:lnTo>
                    <a:lnTo>
                      <a:pt x="10576" y="19720"/>
                    </a:lnTo>
                    <a:lnTo>
                      <a:pt x="10159" y="19982"/>
                    </a:lnTo>
                    <a:lnTo>
                      <a:pt x="9839" y="20070"/>
                    </a:lnTo>
                    <a:lnTo>
                      <a:pt x="9134" y="19939"/>
                    </a:lnTo>
                    <a:lnTo>
                      <a:pt x="8941" y="19764"/>
                    </a:lnTo>
                    <a:lnTo>
                      <a:pt x="8525" y="19545"/>
                    </a:lnTo>
                    <a:lnTo>
                      <a:pt x="7211" y="19764"/>
                    </a:lnTo>
                    <a:lnTo>
                      <a:pt x="6954" y="19283"/>
                    </a:lnTo>
                    <a:lnTo>
                      <a:pt x="5865" y="18846"/>
                    </a:lnTo>
                    <a:lnTo>
                      <a:pt x="5352" y="18758"/>
                    </a:lnTo>
                    <a:lnTo>
                      <a:pt x="4679" y="18846"/>
                    </a:lnTo>
                    <a:lnTo>
                      <a:pt x="3685" y="18758"/>
                    </a:lnTo>
                    <a:lnTo>
                      <a:pt x="2852" y="18146"/>
                    </a:lnTo>
                    <a:lnTo>
                      <a:pt x="2692" y="17708"/>
                    </a:lnTo>
                    <a:lnTo>
                      <a:pt x="2756" y="16310"/>
                    </a:lnTo>
                    <a:lnTo>
                      <a:pt x="2820" y="16047"/>
                    </a:lnTo>
                    <a:lnTo>
                      <a:pt x="2724" y="15173"/>
                    </a:lnTo>
                    <a:lnTo>
                      <a:pt x="2115" y="14560"/>
                    </a:lnTo>
                    <a:lnTo>
                      <a:pt x="1666" y="14473"/>
                    </a:lnTo>
                    <a:lnTo>
                      <a:pt x="1602" y="14299"/>
                    </a:lnTo>
                    <a:lnTo>
                      <a:pt x="1346" y="13948"/>
                    </a:lnTo>
                    <a:lnTo>
                      <a:pt x="833" y="13643"/>
                    </a:lnTo>
                    <a:lnTo>
                      <a:pt x="769" y="13555"/>
                    </a:lnTo>
                    <a:lnTo>
                      <a:pt x="256" y="13117"/>
                    </a:lnTo>
                    <a:lnTo>
                      <a:pt x="96" y="13074"/>
                    </a:lnTo>
                    <a:lnTo>
                      <a:pt x="0" y="13030"/>
                    </a:lnTo>
                    <a:lnTo>
                      <a:pt x="0" y="12812"/>
                    </a:lnTo>
                    <a:lnTo>
                      <a:pt x="128" y="12156"/>
                    </a:lnTo>
                    <a:lnTo>
                      <a:pt x="224" y="11850"/>
                    </a:lnTo>
                    <a:lnTo>
                      <a:pt x="224" y="11587"/>
                    </a:lnTo>
                    <a:lnTo>
                      <a:pt x="224" y="11412"/>
                    </a:lnTo>
                    <a:lnTo>
                      <a:pt x="320" y="11368"/>
                    </a:lnTo>
                    <a:lnTo>
                      <a:pt x="384" y="11412"/>
                    </a:lnTo>
                    <a:lnTo>
                      <a:pt x="417" y="11805"/>
                    </a:lnTo>
                    <a:lnTo>
                      <a:pt x="384" y="12024"/>
                    </a:lnTo>
                    <a:lnTo>
                      <a:pt x="352" y="12156"/>
                    </a:lnTo>
                    <a:lnTo>
                      <a:pt x="384" y="12331"/>
                    </a:lnTo>
                    <a:lnTo>
                      <a:pt x="769" y="11850"/>
                    </a:lnTo>
                    <a:lnTo>
                      <a:pt x="737" y="11675"/>
                    </a:lnTo>
                    <a:lnTo>
                      <a:pt x="737" y="11412"/>
                    </a:lnTo>
                    <a:lnTo>
                      <a:pt x="897" y="11150"/>
                    </a:lnTo>
                    <a:lnTo>
                      <a:pt x="769" y="10800"/>
                    </a:lnTo>
                    <a:lnTo>
                      <a:pt x="545" y="10712"/>
                    </a:lnTo>
                    <a:lnTo>
                      <a:pt x="513" y="9882"/>
                    </a:lnTo>
                    <a:lnTo>
                      <a:pt x="609" y="9794"/>
                    </a:lnTo>
                    <a:lnTo>
                      <a:pt x="833" y="9882"/>
                    </a:lnTo>
                    <a:lnTo>
                      <a:pt x="897" y="9751"/>
                    </a:lnTo>
                    <a:lnTo>
                      <a:pt x="1314" y="9619"/>
                    </a:lnTo>
                    <a:lnTo>
                      <a:pt x="1025" y="9270"/>
                    </a:lnTo>
                    <a:lnTo>
                      <a:pt x="1025" y="9182"/>
                    </a:lnTo>
                    <a:lnTo>
                      <a:pt x="929" y="9051"/>
                    </a:lnTo>
                    <a:lnTo>
                      <a:pt x="641" y="9314"/>
                    </a:lnTo>
                    <a:lnTo>
                      <a:pt x="641" y="8701"/>
                    </a:lnTo>
                    <a:lnTo>
                      <a:pt x="641" y="8352"/>
                    </a:lnTo>
                    <a:lnTo>
                      <a:pt x="737" y="7652"/>
                    </a:lnTo>
                    <a:lnTo>
                      <a:pt x="673" y="7127"/>
                    </a:lnTo>
                    <a:lnTo>
                      <a:pt x="641" y="6647"/>
                    </a:lnTo>
                    <a:lnTo>
                      <a:pt x="737" y="5509"/>
                    </a:lnTo>
                    <a:lnTo>
                      <a:pt x="801" y="5028"/>
                    </a:lnTo>
                    <a:lnTo>
                      <a:pt x="449" y="3498"/>
                    </a:lnTo>
                    <a:lnTo>
                      <a:pt x="481" y="2449"/>
                    </a:lnTo>
                    <a:lnTo>
                      <a:pt x="609" y="1881"/>
                    </a:lnTo>
                    <a:lnTo>
                      <a:pt x="705" y="1093"/>
                    </a:lnTo>
                    <a:lnTo>
                      <a:pt x="2724" y="3017"/>
                    </a:lnTo>
                    <a:lnTo>
                      <a:pt x="3782" y="3805"/>
                    </a:lnTo>
                    <a:lnTo>
                      <a:pt x="4615" y="4154"/>
                    </a:lnTo>
                    <a:lnTo>
                      <a:pt x="5095" y="4547"/>
                    </a:lnTo>
                    <a:lnTo>
                      <a:pt x="5512" y="4547"/>
                    </a:lnTo>
                    <a:lnTo>
                      <a:pt x="5672" y="4679"/>
                    </a:lnTo>
                    <a:lnTo>
                      <a:pt x="5833" y="5028"/>
                    </a:lnTo>
                    <a:lnTo>
                      <a:pt x="5897" y="6384"/>
                    </a:lnTo>
                    <a:lnTo>
                      <a:pt x="5833" y="6690"/>
                    </a:lnTo>
                    <a:lnTo>
                      <a:pt x="5512" y="6996"/>
                    </a:lnTo>
                    <a:lnTo>
                      <a:pt x="5384" y="7608"/>
                    </a:lnTo>
                    <a:lnTo>
                      <a:pt x="5384" y="8089"/>
                    </a:lnTo>
                    <a:lnTo>
                      <a:pt x="5416" y="8352"/>
                    </a:lnTo>
                    <a:lnTo>
                      <a:pt x="5384" y="8614"/>
                    </a:lnTo>
                    <a:lnTo>
                      <a:pt x="5288" y="8833"/>
                    </a:lnTo>
                    <a:lnTo>
                      <a:pt x="5288" y="9051"/>
                    </a:lnTo>
                    <a:lnTo>
                      <a:pt x="5480" y="9270"/>
                    </a:lnTo>
                    <a:lnTo>
                      <a:pt x="5865" y="9008"/>
                    </a:lnTo>
                    <a:lnTo>
                      <a:pt x="6121" y="7783"/>
                    </a:lnTo>
                    <a:lnTo>
                      <a:pt x="6281" y="7521"/>
                    </a:lnTo>
                    <a:lnTo>
                      <a:pt x="6441" y="6952"/>
                    </a:lnTo>
                    <a:lnTo>
                      <a:pt x="6986" y="6209"/>
                    </a:lnTo>
                    <a:lnTo>
                      <a:pt x="7018" y="5903"/>
                    </a:lnTo>
                    <a:lnTo>
                      <a:pt x="6794" y="4810"/>
                    </a:lnTo>
                    <a:lnTo>
                      <a:pt x="6377" y="3279"/>
                    </a:lnTo>
                    <a:lnTo>
                      <a:pt x="6345" y="3017"/>
                    </a:lnTo>
                    <a:lnTo>
                      <a:pt x="6474" y="2930"/>
                    </a:lnTo>
                    <a:lnTo>
                      <a:pt x="6698" y="3017"/>
                    </a:lnTo>
                    <a:lnTo>
                      <a:pt x="6954" y="2318"/>
                    </a:lnTo>
                    <a:lnTo>
                      <a:pt x="6922" y="1530"/>
                    </a:lnTo>
                    <a:lnTo>
                      <a:pt x="6570" y="1530"/>
                    </a:lnTo>
                    <a:lnTo>
                      <a:pt x="6538" y="1006"/>
                    </a:lnTo>
                    <a:lnTo>
                      <a:pt x="6506" y="0"/>
                    </a:lnTo>
                    <a:lnTo>
                      <a:pt x="10800" y="1618"/>
                    </a:lnTo>
                    <a:lnTo>
                      <a:pt x="14870" y="3105"/>
                    </a:lnTo>
                    <a:lnTo>
                      <a:pt x="21600" y="5378"/>
                    </a:lnTo>
                    <a:lnTo>
                      <a:pt x="19357" y="19195"/>
                    </a:lnTo>
                    <a:lnTo>
                      <a:pt x="19229" y="19414"/>
                    </a:lnTo>
                    <a:lnTo>
                      <a:pt x="19229" y="19895"/>
                    </a:lnTo>
                    <a:cubicBezTo>
                      <a:pt x="19229" y="19895"/>
                      <a:pt x="19421" y="20332"/>
                      <a:pt x="19421" y="20332"/>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30" name="Google Shape;830;p48"/>
              <p:cNvSpPr/>
              <p:nvPr/>
            </p:nvSpPr>
            <p:spPr>
              <a:xfrm>
                <a:off x="0" y="2350092"/>
                <a:ext cx="2313036" cy="3945402"/>
              </a:xfrm>
              <a:custGeom>
                <a:avLst/>
                <a:gdLst/>
                <a:ahLst/>
                <a:cxnLst/>
                <a:rect l="l" t="t" r="r" b="b"/>
                <a:pathLst>
                  <a:path w="21600" h="21600" extrusionOk="0">
                    <a:moveTo>
                      <a:pt x="21546" y="18604"/>
                    </a:moveTo>
                    <a:lnTo>
                      <a:pt x="21387" y="18479"/>
                    </a:lnTo>
                    <a:lnTo>
                      <a:pt x="21227" y="18417"/>
                    </a:lnTo>
                    <a:lnTo>
                      <a:pt x="21121" y="18182"/>
                    </a:lnTo>
                    <a:lnTo>
                      <a:pt x="21014" y="18042"/>
                    </a:lnTo>
                    <a:lnTo>
                      <a:pt x="21014" y="17855"/>
                    </a:lnTo>
                    <a:lnTo>
                      <a:pt x="20801" y="17605"/>
                    </a:lnTo>
                    <a:lnTo>
                      <a:pt x="20828" y="17527"/>
                    </a:lnTo>
                    <a:lnTo>
                      <a:pt x="20801" y="17418"/>
                    </a:lnTo>
                    <a:lnTo>
                      <a:pt x="20828" y="17136"/>
                    </a:lnTo>
                    <a:lnTo>
                      <a:pt x="9668" y="7523"/>
                    </a:lnTo>
                    <a:lnTo>
                      <a:pt x="12225" y="1623"/>
                    </a:lnTo>
                    <a:lnTo>
                      <a:pt x="2104" y="0"/>
                    </a:lnTo>
                    <a:lnTo>
                      <a:pt x="1971" y="109"/>
                    </a:lnTo>
                    <a:lnTo>
                      <a:pt x="1785" y="374"/>
                    </a:lnTo>
                    <a:lnTo>
                      <a:pt x="1971" y="624"/>
                    </a:lnTo>
                    <a:lnTo>
                      <a:pt x="1891" y="1171"/>
                    </a:lnTo>
                    <a:lnTo>
                      <a:pt x="1651" y="1405"/>
                    </a:lnTo>
                    <a:lnTo>
                      <a:pt x="1438" y="1514"/>
                    </a:lnTo>
                    <a:lnTo>
                      <a:pt x="1358" y="1763"/>
                    </a:lnTo>
                    <a:lnTo>
                      <a:pt x="1358" y="1889"/>
                    </a:lnTo>
                    <a:lnTo>
                      <a:pt x="400" y="2513"/>
                    </a:lnTo>
                    <a:lnTo>
                      <a:pt x="54" y="2840"/>
                    </a:lnTo>
                    <a:lnTo>
                      <a:pt x="80" y="3043"/>
                    </a:lnTo>
                    <a:lnTo>
                      <a:pt x="0" y="3121"/>
                    </a:lnTo>
                    <a:lnTo>
                      <a:pt x="54" y="3371"/>
                    </a:lnTo>
                    <a:lnTo>
                      <a:pt x="160" y="3559"/>
                    </a:lnTo>
                    <a:lnTo>
                      <a:pt x="320" y="3652"/>
                    </a:lnTo>
                    <a:lnTo>
                      <a:pt x="400" y="3761"/>
                    </a:lnTo>
                    <a:lnTo>
                      <a:pt x="427" y="3870"/>
                    </a:lnTo>
                    <a:lnTo>
                      <a:pt x="746" y="4292"/>
                    </a:lnTo>
                    <a:lnTo>
                      <a:pt x="826" y="4714"/>
                    </a:lnTo>
                    <a:lnTo>
                      <a:pt x="746" y="4822"/>
                    </a:lnTo>
                    <a:lnTo>
                      <a:pt x="507" y="5041"/>
                    </a:lnTo>
                    <a:lnTo>
                      <a:pt x="293" y="5478"/>
                    </a:lnTo>
                    <a:lnTo>
                      <a:pt x="346" y="5634"/>
                    </a:lnTo>
                    <a:lnTo>
                      <a:pt x="427" y="5821"/>
                    </a:lnTo>
                    <a:lnTo>
                      <a:pt x="214" y="6024"/>
                    </a:lnTo>
                    <a:lnTo>
                      <a:pt x="613" y="6633"/>
                    </a:lnTo>
                    <a:lnTo>
                      <a:pt x="826" y="6898"/>
                    </a:lnTo>
                    <a:lnTo>
                      <a:pt x="1358" y="7242"/>
                    </a:lnTo>
                    <a:lnTo>
                      <a:pt x="1358" y="7960"/>
                    </a:lnTo>
                    <a:lnTo>
                      <a:pt x="1172" y="8178"/>
                    </a:lnTo>
                    <a:lnTo>
                      <a:pt x="1545" y="8271"/>
                    </a:lnTo>
                    <a:lnTo>
                      <a:pt x="1944" y="8599"/>
                    </a:lnTo>
                    <a:lnTo>
                      <a:pt x="2318" y="8678"/>
                    </a:lnTo>
                    <a:lnTo>
                      <a:pt x="2424" y="8584"/>
                    </a:lnTo>
                    <a:lnTo>
                      <a:pt x="2424" y="8474"/>
                    </a:lnTo>
                    <a:lnTo>
                      <a:pt x="2717" y="8303"/>
                    </a:lnTo>
                    <a:lnTo>
                      <a:pt x="2797" y="8318"/>
                    </a:lnTo>
                    <a:lnTo>
                      <a:pt x="2744" y="8599"/>
                    </a:lnTo>
                    <a:lnTo>
                      <a:pt x="2797" y="8818"/>
                    </a:lnTo>
                    <a:lnTo>
                      <a:pt x="2983" y="9177"/>
                    </a:lnTo>
                    <a:lnTo>
                      <a:pt x="2956" y="9365"/>
                    </a:lnTo>
                    <a:lnTo>
                      <a:pt x="2877" y="9426"/>
                    </a:lnTo>
                    <a:lnTo>
                      <a:pt x="2477" y="9255"/>
                    </a:lnTo>
                    <a:lnTo>
                      <a:pt x="2424" y="9177"/>
                    </a:lnTo>
                    <a:lnTo>
                      <a:pt x="2424" y="8927"/>
                    </a:lnTo>
                    <a:lnTo>
                      <a:pt x="2318" y="8802"/>
                    </a:lnTo>
                    <a:lnTo>
                      <a:pt x="2211" y="8834"/>
                    </a:lnTo>
                    <a:lnTo>
                      <a:pt x="2131" y="9146"/>
                    </a:lnTo>
                    <a:lnTo>
                      <a:pt x="1997" y="9177"/>
                    </a:lnTo>
                    <a:lnTo>
                      <a:pt x="2051" y="9348"/>
                    </a:lnTo>
                    <a:lnTo>
                      <a:pt x="1971" y="9442"/>
                    </a:lnTo>
                    <a:lnTo>
                      <a:pt x="1944" y="10113"/>
                    </a:lnTo>
                    <a:lnTo>
                      <a:pt x="2104" y="10347"/>
                    </a:lnTo>
                    <a:lnTo>
                      <a:pt x="2530" y="10566"/>
                    </a:lnTo>
                    <a:lnTo>
                      <a:pt x="2956" y="10675"/>
                    </a:lnTo>
                    <a:lnTo>
                      <a:pt x="3143" y="10800"/>
                    </a:lnTo>
                    <a:lnTo>
                      <a:pt x="3090" y="11127"/>
                    </a:lnTo>
                    <a:lnTo>
                      <a:pt x="2797" y="11315"/>
                    </a:lnTo>
                    <a:lnTo>
                      <a:pt x="2637" y="11346"/>
                    </a:lnTo>
                    <a:lnTo>
                      <a:pt x="2477" y="11440"/>
                    </a:lnTo>
                    <a:lnTo>
                      <a:pt x="2424" y="11939"/>
                    </a:lnTo>
                    <a:lnTo>
                      <a:pt x="3010" y="12438"/>
                    </a:lnTo>
                    <a:lnTo>
                      <a:pt x="3063" y="12626"/>
                    </a:lnTo>
                    <a:lnTo>
                      <a:pt x="3223" y="12813"/>
                    </a:lnTo>
                    <a:lnTo>
                      <a:pt x="3276" y="13048"/>
                    </a:lnTo>
                    <a:lnTo>
                      <a:pt x="4102" y="13906"/>
                    </a:lnTo>
                    <a:lnTo>
                      <a:pt x="4421" y="14062"/>
                    </a:lnTo>
                    <a:lnTo>
                      <a:pt x="4395" y="14265"/>
                    </a:lnTo>
                    <a:lnTo>
                      <a:pt x="4315" y="14265"/>
                    </a:lnTo>
                    <a:lnTo>
                      <a:pt x="4235" y="14327"/>
                    </a:lnTo>
                    <a:lnTo>
                      <a:pt x="4262" y="14546"/>
                    </a:lnTo>
                    <a:lnTo>
                      <a:pt x="4582" y="14639"/>
                    </a:lnTo>
                    <a:lnTo>
                      <a:pt x="4688" y="14889"/>
                    </a:lnTo>
                    <a:lnTo>
                      <a:pt x="4608" y="14983"/>
                    </a:lnTo>
                    <a:lnTo>
                      <a:pt x="4528" y="15201"/>
                    </a:lnTo>
                    <a:lnTo>
                      <a:pt x="4421" y="15545"/>
                    </a:lnTo>
                    <a:lnTo>
                      <a:pt x="4235" y="15685"/>
                    </a:lnTo>
                    <a:lnTo>
                      <a:pt x="4235" y="15841"/>
                    </a:lnTo>
                    <a:lnTo>
                      <a:pt x="4555" y="16013"/>
                    </a:lnTo>
                    <a:lnTo>
                      <a:pt x="5060" y="16216"/>
                    </a:lnTo>
                    <a:lnTo>
                      <a:pt x="5460" y="16216"/>
                    </a:lnTo>
                    <a:lnTo>
                      <a:pt x="6685" y="16544"/>
                    </a:lnTo>
                    <a:lnTo>
                      <a:pt x="7111" y="16606"/>
                    </a:lnTo>
                    <a:lnTo>
                      <a:pt x="7538" y="16794"/>
                    </a:lnTo>
                    <a:lnTo>
                      <a:pt x="7831" y="17231"/>
                    </a:lnTo>
                    <a:lnTo>
                      <a:pt x="8310" y="17480"/>
                    </a:lnTo>
                    <a:lnTo>
                      <a:pt x="8709" y="17574"/>
                    </a:lnTo>
                    <a:lnTo>
                      <a:pt x="9375" y="17620"/>
                    </a:lnTo>
                    <a:lnTo>
                      <a:pt x="9615" y="17777"/>
                    </a:lnTo>
                    <a:lnTo>
                      <a:pt x="9588" y="17886"/>
                    </a:lnTo>
                    <a:lnTo>
                      <a:pt x="9695" y="18010"/>
                    </a:lnTo>
                    <a:lnTo>
                      <a:pt x="9561" y="18198"/>
                    </a:lnTo>
                    <a:lnTo>
                      <a:pt x="9775" y="18338"/>
                    </a:lnTo>
                    <a:lnTo>
                      <a:pt x="10201" y="18323"/>
                    </a:lnTo>
                    <a:lnTo>
                      <a:pt x="10840" y="18666"/>
                    </a:lnTo>
                    <a:lnTo>
                      <a:pt x="11133" y="18963"/>
                    </a:lnTo>
                    <a:lnTo>
                      <a:pt x="11452" y="19150"/>
                    </a:lnTo>
                    <a:lnTo>
                      <a:pt x="12012" y="19852"/>
                    </a:lnTo>
                    <a:lnTo>
                      <a:pt x="12039" y="20492"/>
                    </a:lnTo>
                    <a:lnTo>
                      <a:pt x="12012" y="20555"/>
                    </a:lnTo>
                    <a:lnTo>
                      <a:pt x="12118" y="20726"/>
                    </a:lnTo>
                    <a:lnTo>
                      <a:pt x="12172" y="20726"/>
                    </a:lnTo>
                    <a:lnTo>
                      <a:pt x="12251" y="20789"/>
                    </a:lnTo>
                    <a:lnTo>
                      <a:pt x="12199" y="20804"/>
                    </a:lnTo>
                    <a:lnTo>
                      <a:pt x="12118" y="20914"/>
                    </a:lnTo>
                    <a:lnTo>
                      <a:pt x="12199" y="21101"/>
                    </a:lnTo>
                    <a:lnTo>
                      <a:pt x="12251" y="21163"/>
                    </a:lnTo>
                    <a:lnTo>
                      <a:pt x="18830" y="21538"/>
                    </a:lnTo>
                    <a:lnTo>
                      <a:pt x="19257" y="21585"/>
                    </a:lnTo>
                    <a:lnTo>
                      <a:pt x="19390" y="21600"/>
                    </a:lnTo>
                    <a:lnTo>
                      <a:pt x="19629" y="21460"/>
                    </a:lnTo>
                    <a:lnTo>
                      <a:pt x="19682" y="21335"/>
                    </a:lnTo>
                    <a:lnTo>
                      <a:pt x="19789" y="21241"/>
                    </a:lnTo>
                    <a:lnTo>
                      <a:pt x="19736" y="21163"/>
                    </a:lnTo>
                    <a:lnTo>
                      <a:pt x="19363" y="20976"/>
                    </a:lnTo>
                    <a:lnTo>
                      <a:pt x="19257" y="20851"/>
                    </a:lnTo>
                    <a:lnTo>
                      <a:pt x="19390" y="20601"/>
                    </a:lnTo>
                    <a:lnTo>
                      <a:pt x="19416" y="20492"/>
                    </a:lnTo>
                    <a:lnTo>
                      <a:pt x="19336" y="20352"/>
                    </a:lnTo>
                    <a:lnTo>
                      <a:pt x="19363" y="20243"/>
                    </a:lnTo>
                    <a:lnTo>
                      <a:pt x="19656" y="20243"/>
                    </a:lnTo>
                    <a:lnTo>
                      <a:pt x="20189" y="19837"/>
                    </a:lnTo>
                    <a:lnTo>
                      <a:pt x="20402" y="19290"/>
                    </a:lnTo>
                    <a:lnTo>
                      <a:pt x="20694" y="19056"/>
                    </a:lnTo>
                    <a:lnTo>
                      <a:pt x="21094" y="18978"/>
                    </a:lnTo>
                    <a:lnTo>
                      <a:pt x="21440" y="18807"/>
                    </a:lnTo>
                    <a:lnTo>
                      <a:pt x="21546" y="18853"/>
                    </a:lnTo>
                    <a:lnTo>
                      <a:pt x="21600" y="18791"/>
                    </a:lnTo>
                    <a:cubicBezTo>
                      <a:pt x="21600" y="18791"/>
                      <a:pt x="21546" y="18604"/>
                      <a:pt x="21546" y="18604"/>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31" name="Google Shape;831;p48"/>
              <p:cNvSpPr/>
              <p:nvPr/>
            </p:nvSpPr>
            <p:spPr>
              <a:xfrm>
                <a:off x="185276" y="892007"/>
                <a:ext cx="2327508" cy="1938384"/>
              </a:xfrm>
              <a:custGeom>
                <a:avLst/>
                <a:gdLst/>
                <a:ahLst/>
                <a:cxnLst/>
                <a:rect l="l" t="t" r="r" b="b"/>
                <a:pathLst>
                  <a:path w="21600" h="21600" extrusionOk="0">
                    <a:moveTo>
                      <a:pt x="318" y="16264"/>
                    </a:moveTo>
                    <a:lnTo>
                      <a:pt x="185" y="16073"/>
                    </a:lnTo>
                    <a:lnTo>
                      <a:pt x="0" y="15247"/>
                    </a:lnTo>
                    <a:lnTo>
                      <a:pt x="159" y="14834"/>
                    </a:lnTo>
                    <a:lnTo>
                      <a:pt x="159" y="14485"/>
                    </a:lnTo>
                    <a:lnTo>
                      <a:pt x="371" y="13850"/>
                    </a:lnTo>
                    <a:lnTo>
                      <a:pt x="265" y="12579"/>
                    </a:lnTo>
                    <a:lnTo>
                      <a:pt x="424" y="12293"/>
                    </a:lnTo>
                    <a:lnTo>
                      <a:pt x="635" y="12166"/>
                    </a:lnTo>
                    <a:lnTo>
                      <a:pt x="768" y="11944"/>
                    </a:lnTo>
                    <a:lnTo>
                      <a:pt x="900" y="11531"/>
                    </a:lnTo>
                    <a:lnTo>
                      <a:pt x="1032" y="11372"/>
                    </a:lnTo>
                    <a:lnTo>
                      <a:pt x="1085" y="10800"/>
                    </a:lnTo>
                    <a:lnTo>
                      <a:pt x="1191" y="10768"/>
                    </a:lnTo>
                    <a:lnTo>
                      <a:pt x="1827" y="9847"/>
                    </a:lnTo>
                    <a:lnTo>
                      <a:pt x="2144" y="8989"/>
                    </a:lnTo>
                    <a:lnTo>
                      <a:pt x="2700" y="7750"/>
                    </a:lnTo>
                    <a:lnTo>
                      <a:pt x="3309" y="5495"/>
                    </a:lnTo>
                    <a:lnTo>
                      <a:pt x="3759" y="4542"/>
                    </a:lnTo>
                    <a:lnTo>
                      <a:pt x="4156" y="3144"/>
                    </a:lnTo>
                    <a:lnTo>
                      <a:pt x="4632" y="1397"/>
                    </a:lnTo>
                    <a:lnTo>
                      <a:pt x="4818" y="794"/>
                    </a:lnTo>
                    <a:lnTo>
                      <a:pt x="4897" y="254"/>
                    </a:lnTo>
                    <a:lnTo>
                      <a:pt x="4897" y="95"/>
                    </a:lnTo>
                    <a:lnTo>
                      <a:pt x="5135" y="0"/>
                    </a:lnTo>
                    <a:lnTo>
                      <a:pt x="5400" y="95"/>
                    </a:lnTo>
                    <a:lnTo>
                      <a:pt x="5559" y="32"/>
                    </a:lnTo>
                    <a:lnTo>
                      <a:pt x="5982" y="254"/>
                    </a:lnTo>
                    <a:lnTo>
                      <a:pt x="6194" y="509"/>
                    </a:lnTo>
                    <a:lnTo>
                      <a:pt x="6247" y="635"/>
                    </a:lnTo>
                    <a:lnTo>
                      <a:pt x="6618" y="699"/>
                    </a:lnTo>
                    <a:lnTo>
                      <a:pt x="7121" y="1144"/>
                    </a:lnTo>
                    <a:lnTo>
                      <a:pt x="7200" y="1779"/>
                    </a:lnTo>
                    <a:lnTo>
                      <a:pt x="7147" y="1969"/>
                    </a:lnTo>
                    <a:lnTo>
                      <a:pt x="7094" y="2986"/>
                    </a:lnTo>
                    <a:lnTo>
                      <a:pt x="7227" y="3303"/>
                    </a:lnTo>
                    <a:lnTo>
                      <a:pt x="7915" y="3748"/>
                    </a:lnTo>
                    <a:lnTo>
                      <a:pt x="8735" y="3812"/>
                    </a:lnTo>
                    <a:lnTo>
                      <a:pt x="9291" y="3748"/>
                    </a:lnTo>
                    <a:lnTo>
                      <a:pt x="9715" y="3812"/>
                    </a:lnTo>
                    <a:lnTo>
                      <a:pt x="10615" y="4129"/>
                    </a:lnTo>
                    <a:lnTo>
                      <a:pt x="10827" y="4479"/>
                    </a:lnTo>
                    <a:lnTo>
                      <a:pt x="11912" y="4320"/>
                    </a:lnTo>
                    <a:lnTo>
                      <a:pt x="12256" y="4479"/>
                    </a:lnTo>
                    <a:lnTo>
                      <a:pt x="12415" y="4606"/>
                    </a:lnTo>
                    <a:lnTo>
                      <a:pt x="12997" y="4701"/>
                    </a:lnTo>
                    <a:lnTo>
                      <a:pt x="13262" y="4638"/>
                    </a:lnTo>
                    <a:lnTo>
                      <a:pt x="13606" y="4447"/>
                    </a:lnTo>
                    <a:lnTo>
                      <a:pt x="13897" y="4447"/>
                    </a:lnTo>
                    <a:lnTo>
                      <a:pt x="14241" y="4542"/>
                    </a:lnTo>
                    <a:lnTo>
                      <a:pt x="14506" y="4447"/>
                    </a:lnTo>
                    <a:lnTo>
                      <a:pt x="14744" y="4447"/>
                    </a:lnTo>
                    <a:lnTo>
                      <a:pt x="14929" y="4542"/>
                    </a:lnTo>
                    <a:lnTo>
                      <a:pt x="15247" y="4574"/>
                    </a:lnTo>
                    <a:lnTo>
                      <a:pt x="15485" y="4669"/>
                    </a:lnTo>
                    <a:lnTo>
                      <a:pt x="15724" y="4669"/>
                    </a:lnTo>
                    <a:lnTo>
                      <a:pt x="16068" y="4479"/>
                    </a:lnTo>
                    <a:lnTo>
                      <a:pt x="20779" y="5813"/>
                    </a:lnTo>
                    <a:lnTo>
                      <a:pt x="20832" y="6162"/>
                    </a:lnTo>
                    <a:lnTo>
                      <a:pt x="21071" y="6544"/>
                    </a:lnTo>
                    <a:lnTo>
                      <a:pt x="21282" y="6607"/>
                    </a:lnTo>
                    <a:lnTo>
                      <a:pt x="21521" y="6861"/>
                    </a:lnTo>
                    <a:lnTo>
                      <a:pt x="21600" y="7433"/>
                    </a:lnTo>
                    <a:lnTo>
                      <a:pt x="20435" y="9593"/>
                    </a:lnTo>
                    <a:lnTo>
                      <a:pt x="20224" y="9815"/>
                    </a:lnTo>
                    <a:lnTo>
                      <a:pt x="20224" y="10101"/>
                    </a:lnTo>
                    <a:lnTo>
                      <a:pt x="19959" y="10419"/>
                    </a:lnTo>
                    <a:lnTo>
                      <a:pt x="19588" y="10641"/>
                    </a:lnTo>
                    <a:lnTo>
                      <a:pt x="18979" y="11753"/>
                    </a:lnTo>
                    <a:lnTo>
                      <a:pt x="18874" y="12229"/>
                    </a:lnTo>
                    <a:lnTo>
                      <a:pt x="18953" y="12483"/>
                    </a:lnTo>
                    <a:lnTo>
                      <a:pt x="19350" y="12706"/>
                    </a:lnTo>
                    <a:lnTo>
                      <a:pt x="19509" y="13023"/>
                    </a:lnTo>
                    <a:lnTo>
                      <a:pt x="19403" y="13246"/>
                    </a:lnTo>
                    <a:lnTo>
                      <a:pt x="19377" y="13373"/>
                    </a:lnTo>
                    <a:lnTo>
                      <a:pt x="19297" y="13436"/>
                    </a:lnTo>
                    <a:lnTo>
                      <a:pt x="19271" y="13913"/>
                    </a:lnTo>
                    <a:lnTo>
                      <a:pt x="18926" y="14421"/>
                    </a:lnTo>
                    <a:lnTo>
                      <a:pt x="17603" y="21600"/>
                    </a:lnTo>
                    <a:lnTo>
                      <a:pt x="10377" y="19567"/>
                    </a:lnTo>
                    <a:cubicBezTo>
                      <a:pt x="10377" y="19567"/>
                      <a:pt x="318" y="16264"/>
                      <a:pt x="318" y="16264"/>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32" name="Google Shape;832;p48"/>
              <p:cNvSpPr/>
              <p:nvPr/>
            </p:nvSpPr>
            <p:spPr>
              <a:xfrm>
                <a:off x="9602517" y="4305641"/>
                <a:ext cx="2121984" cy="1089288"/>
              </a:xfrm>
              <a:custGeom>
                <a:avLst/>
                <a:gdLst/>
                <a:ahLst/>
                <a:cxnLst/>
                <a:rect l="l" t="t" r="r" b="b"/>
                <a:pathLst>
                  <a:path w="21600" h="21600" extrusionOk="0">
                    <a:moveTo>
                      <a:pt x="0" y="21600"/>
                    </a:moveTo>
                    <a:lnTo>
                      <a:pt x="4297" y="20920"/>
                    </a:lnTo>
                    <a:lnTo>
                      <a:pt x="4297" y="20240"/>
                    </a:lnTo>
                    <a:lnTo>
                      <a:pt x="4180" y="19843"/>
                    </a:lnTo>
                    <a:lnTo>
                      <a:pt x="4674" y="19730"/>
                    </a:lnTo>
                    <a:lnTo>
                      <a:pt x="4877" y="20013"/>
                    </a:lnTo>
                    <a:lnTo>
                      <a:pt x="17071" y="17802"/>
                    </a:lnTo>
                    <a:lnTo>
                      <a:pt x="17332" y="17462"/>
                    </a:lnTo>
                    <a:lnTo>
                      <a:pt x="17535" y="17065"/>
                    </a:lnTo>
                    <a:lnTo>
                      <a:pt x="18581" y="16101"/>
                    </a:lnTo>
                    <a:lnTo>
                      <a:pt x="18697" y="15591"/>
                    </a:lnTo>
                    <a:lnTo>
                      <a:pt x="19277" y="14797"/>
                    </a:lnTo>
                    <a:lnTo>
                      <a:pt x="19307" y="14287"/>
                    </a:lnTo>
                    <a:lnTo>
                      <a:pt x="19394" y="14004"/>
                    </a:lnTo>
                    <a:lnTo>
                      <a:pt x="19684" y="13663"/>
                    </a:lnTo>
                    <a:lnTo>
                      <a:pt x="19713" y="13040"/>
                    </a:lnTo>
                    <a:lnTo>
                      <a:pt x="20003" y="12529"/>
                    </a:lnTo>
                    <a:lnTo>
                      <a:pt x="21513" y="9978"/>
                    </a:lnTo>
                    <a:lnTo>
                      <a:pt x="21600" y="9411"/>
                    </a:lnTo>
                    <a:lnTo>
                      <a:pt x="21397" y="9411"/>
                    </a:lnTo>
                    <a:lnTo>
                      <a:pt x="21194" y="9128"/>
                    </a:lnTo>
                    <a:lnTo>
                      <a:pt x="21107" y="9128"/>
                    </a:lnTo>
                    <a:lnTo>
                      <a:pt x="21019" y="8902"/>
                    </a:lnTo>
                    <a:lnTo>
                      <a:pt x="20729" y="8618"/>
                    </a:lnTo>
                    <a:lnTo>
                      <a:pt x="20584" y="8675"/>
                    </a:lnTo>
                    <a:lnTo>
                      <a:pt x="20497" y="8561"/>
                    </a:lnTo>
                    <a:lnTo>
                      <a:pt x="20120" y="7427"/>
                    </a:lnTo>
                    <a:lnTo>
                      <a:pt x="19510" y="5953"/>
                    </a:lnTo>
                    <a:lnTo>
                      <a:pt x="19452" y="5500"/>
                    </a:lnTo>
                    <a:lnTo>
                      <a:pt x="19481" y="5046"/>
                    </a:lnTo>
                    <a:lnTo>
                      <a:pt x="19481" y="4366"/>
                    </a:lnTo>
                    <a:lnTo>
                      <a:pt x="19394" y="3458"/>
                    </a:lnTo>
                    <a:lnTo>
                      <a:pt x="19277" y="3232"/>
                    </a:lnTo>
                    <a:lnTo>
                      <a:pt x="18958" y="2778"/>
                    </a:lnTo>
                    <a:lnTo>
                      <a:pt x="18639" y="2608"/>
                    </a:lnTo>
                    <a:lnTo>
                      <a:pt x="18349" y="1815"/>
                    </a:lnTo>
                    <a:lnTo>
                      <a:pt x="18203" y="1361"/>
                    </a:lnTo>
                    <a:lnTo>
                      <a:pt x="17855" y="1871"/>
                    </a:lnTo>
                    <a:lnTo>
                      <a:pt x="17768" y="2155"/>
                    </a:lnTo>
                    <a:lnTo>
                      <a:pt x="17565" y="2382"/>
                    </a:lnTo>
                    <a:lnTo>
                      <a:pt x="17507" y="2551"/>
                    </a:lnTo>
                    <a:lnTo>
                      <a:pt x="17071" y="2665"/>
                    </a:lnTo>
                    <a:lnTo>
                      <a:pt x="16549" y="2268"/>
                    </a:lnTo>
                    <a:lnTo>
                      <a:pt x="16345" y="2324"/>
                    </a:lnTo>
                    <a:lnTo>
                      <a:pt x="16113" y="2949"/>
                    </a:lnTo>
                    <a:lnTo>
                      <a:pt x="15503" y="2098"/>
                    </a:lnTo>
                    <a:lnTo>
                      <a:pt x="14894" y="2211"/>
                    </a:lnTo>
                    <a:lnTo>
                      <a:pt x="14458" y="1871"/>
                    </a:lnTo>
                    <a:lnTo>
                      <a:pt x="14255" y="850"/>
                    </a:lnTo>
                    <a:lnTo>
                      <a:pt x="13674" y="0"/>
                    </a:lnTo>
                    <a:lnTo>
                      <a:pt x="13355" y="340"/>
                    </a:lnTo>
                    <a:lnTo>
                      <a:pt x="13181" y="340"/>
                    </a:lnTo>
                    <a:lnTo>
                      <a:pt x="12890" y="57"/>
                    </a:lnTo>
                    <a:lnTo>
                      <a:pt x="12658" y="57"/>
                    </a:lnTo>
                    <a:lnTo>
                      <a:pt x="12542" y="567"/>
                    </a:lnTo>
                    <a:lnTo>
                      <a:pt x="12542" y="965"/>
                    </a:lnTo>
                    <a:lnTo>
                      <a:pt x="12716" y="2211"/>
                    </a:lnTo>
                    <a:lnTo>
                      <a:pt x="12600" y="2665"/>
                    </a:lnTo>
                    <a:lnTo>
                      <a:pt x="12281" y="2835"/>
                    </a:lnTo>
                    <a:lnTo>
                      <a:pt x="11874" y="3458"/>
                    </a:lnTo>
                    <a:lnTo>
                      <a:pt x="11381" y="3232"/>
                    </a:lnTo>
                    <a:lnTo>
                      <a:pt x="11148" y="3572"/>
                    </a:lnTo>
                    <a:lnTo>
                      <a:pt x="11148" y="4650"/>
                    </a:lnTo>
                    <a:lnTo>
                      <a:pt x="9987" y="7597"/>
                    </a:lnTo>
                    <a:lnTo>
                      <a:pt x="9784" y="8902"/>
                    </a:lnTo>
                    <a:lnTo>
                      <a:pt x="9058" y="8958"/>
                    </a:lnTo>
                    <a:lnTo>
                      <a:pt x="8739" y="8221"/>
                    </a:lnTo>
                    <a:lnTo>
                      <a:pt x="8535" y="8164"/>
                    </a:lnTo>
                    <a:lnTo>
                      <a:pt x="8361" y="8618"/>
                    </a:lnTo>
                    <a:lnTo>
                      <a:pt x="8129" y="10092"/>
                    </a:lnTo>
                    <a:lnTo>
                      <a:pt x="7897" y="10488"/>
                    </a:lnTo>
                    <a:lnTo>
                      <a:pt x="7607" y="10092"/>
                    </a:lnTo>
                    <a:lnTo>
                      <a:pt x="7403" y="9581"/>
                    </a:lnTo>
                    <a:lnTo>
                      <a:pt x="6910" y="9922"/>
                    </a:lnTo>
                    <a:lnTo>
                      <a:pt x="6736" y="11055"/>
                    </a:lnTo>
                    <a:lnTo>
                      <a:pt x="6561" y="11169"/>
                    </a:lnTo>
                    <a:lnTo>
                      <a:pt x="6474" y="10999"/>
                    </a:lnTo>
                    <a:lnTo>
                      <a:pt x="5603" y="10205"/>
                    </a:lnTo>
                    <a:lnTo>
                      <a:pt x="4906" y="10715"/>
                    </a:lnTo>
                    <a:lnTo>
                      <a:pt x="4355" y="10659"/>
                    </a:lnTo>
                    <a:lnTo>
                      <a:pt x="4268" y="11169"/>
                    </a:lnTo>
                    <a:lnTo>
                      <a:pt x="4297" y="11395"/>
                    </a:lnTo>
                    <a:lnTo>
                      <a:pt x="4065" y="11566"/>
                    </a:lnTo>
                    <a:lnTo>
                      <a:pt x="3832" y="11509"/>
                    </a:lnTo>
                    <a:lnTo>
                      <a:pt x="3832" y="11509"/>
                    </a:lnTo>
                    <a:lnTo>
                      <a:pt x="3890" y="11622"/>
                    </a:lnTo>
                    <a:lnTo>
                      <a:pt x="3774" y="11962"/>
                    </a:lnTo>
                    <a:lnTo>
                      <a:pt x="3716" y="12529"/>
                    </a:lnTo>
                    <a:lnTo>
                      <a:pt x="3600" y="12700"/>
                    </a:lnTo>
                    <a:lnTo>
                      <a:pt x="3600" y="12927"/>
                    </a:lnTo>
                    <a:lnTo>
                      <a:pt x="3890" y="13663"/>
                    </a:lnTo>
                    <a:lnTo>
                      <a:pt x="3832" y="13777"/>
                    </a:lnTo>
                    <a:lnTo>
                      <a:pt x="2932" y="14287"/>
                    </a:lnTo>
                    <a:lnTo>
                      <a:pt x="2671" y="14571"/>
                    </a:lnTo>
                    <a:lnTo>
                      <a:pt x="2729" y="15307"/>
                    </a:lnTo>
                    <a:lnTo>
                      <a:pt x="2903" y="16781"/>
                    </a:lnTo>
                    <a:lnTo>
                      <a:pt x="2497" y="17122"/>
                    </a:lnTo>
                    <a:lnTo>
                      <a:pt x="2148" y="16612"/>
                    </a:lnTo>
                    <a:lnTo>
                      <a:pt x="1771" y="16272"/>
                    </a:lnTo>
                    <a:lnTo>
                      <a:pt x="1277" y="16101"/>
                    </a:lnTo>
                    <a:lnTo>
                      <a:pt x="929" y="16441"/>
                    </a:lnTo>
                    <a:lnTo>
                      <a:pt x="755" y="17746"/>
                    </a:lnTo>
                    <a:lnTo>
                      <a:pt x="813" y="17859"/>
                    </a:lnTo>
                    <a:lnTo>
                      <a:pt x="900" y="17973"/>
                    </a:lnTo>
                    <a:lnTo>
                      <a:pt x="1045" y="18198"/>
                    </a:lnTo>
                    <a:lnTo>
                      <a:pt x="1161" y="18879"/>
                    </a:lnTo>
                    <a:lnTo>
                      <a:pt x="871" y="20693"/>
                    </a:lnTo>
                    <a:lnTo>
                      <a:pt x="697" y="20920"/>
                    </a:lnTo>
                    <a:lnTo>
                      <a:pt x="551" y="20750"/>
                    </a:lnTo>
                    <a:lnTo>
                      <a:pt x="174" y="21091"/>
                    </a:lnTo>
                    <a:cubicBezTo>
                      <a:pt x="174" y="21091"/>
                      <a:pt x="0" y="21600"/>
                      <a:pt x="0" y="2160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33" name="Google Shape;833;p48"/>
              <p:cNvSpPr/>
              <p:nvPr/>
            </p:nvSpPr>
            <p:spPr>
              <a:xfrm>
                <a:off x="14040459" y="488890"/>
                <a:ext cx="1056672" cy="1703970"/>
              </a:xfrm>
              <a:custGeom>
                <a:avLst/>
                <a:gdLst/>
                <a:ahLst/>
                <a:cxnLst/>
                <a:rect l="l" t="t" r="r" b="b"/>
                <a:pathLst>
                  <a:path w="21600" h="21600" extrusionOk="0">
                    <a:moveTo>
                      <a:pt x="0" y="11578"/>
                    </a:moveTo>
                    <a:lnTo>
                      <a:pt x="4192" y="19393"/>
                    </a:lnTo>
                    <a:lnTo>
                      <a:pt x="4250" y="19538"/>
                    </a:lnTo>
                    <a:lnTo>
                      <a:pt x="4192" y="19863"/>
                    </a:lnTo>
                    <a:lnTo>
                      <a:pt x="4250" y="20008"/>
                    </a:lnTo>
                    <a:lnTo>
                      <a:pt x="5298" y="20515"/>
                    </a:lnTo>
                    <a:lnTo>
                      <a:pt x="5531" y="20551"/>
                    </a:lnTo>
                    <a:lnTo>
                      <a:pt x="5648" y="20804"/>
                    </a:lnTo>
                    <a:lnTo>
                      <a:pt x="5648" y="20985"/>
                    </a:lnTo>
                    <a:lnTo>
                      <a:pt x="6230" y="21600"/>
                    </a:lnTo>
                    <a:lnTo>
                      <a:pt x="6346" y="21419"/>
                    </a:lnTo>
                    <a:lnTo>
                      <a:pt x="6462" y="20985"/>
                    </a:lnTo>
                    <a:lnTo>
                      <a:pt x="6579" y="20406"/>
                    </a:lnTo>
                    <a:lnTo>
                      <a:pt x="7045" y="19827"/>
                    </a:lnTo>
                    <a:lnTo>
                      <a:pt x="7336" y="18959"/>
                    </a:lnTo>
                    <a:lnTo>
                      <a:pt x="7918" y="18633"/>
                    </a:lnTo>
                    <a:lnTo>
                      <a:pt x="7977" y="18452"/>
                    </a:lnTo>
                    <a:lnTo>
                      <a:pt x="7685" y="18344"/>
                    </a:lnTo>
                    <a:lnTo>
                      <a:pt x="7394" y="17837"/>
                    </a:lnTo>
                    <a:lnTo>
                      <a:pt x="8791" y="17041"/>
                    </a:lnTo>
                    <a:lnTo>
                      <a:pt x="9024" y="17149"/>
                    </a:lnTo>
                    <a:lnTo>
                      <a:pt x="9257" y="17511"/>
                    </a:lnTo>
                    <a:lnTo>
                      <a:pt x="9432" y="17620"/>
                    </a:lnTo>
                    <a:lnTo>
                      <a:pt x="9607" y="17475"/>
                    </a:lnTo>
                    <a:lnTo>
                      <a:pt x="9607" y="17077"/>
                    </a:lnTo>
                    <a:lnTo>
                      <a:pt x="9723" y="16861"/>
                    </a:lnTo>
                    <a:lnTo>
                      <a:pt x="10771" y="16788"/>
                    </a:lnTo>
                    <a:lnTo>
                      <a:pt x="11237" y="16499"/>
                    </a:lnTo>
                    <a:lnTo>
                      <a:pt x="11237" y="16209"/>
                    </a:lnTo>
                    <a:lnTo>
                      <a:pt x="11411" y="16064"/>
                    </a:lnTo>
                    <a:lnTo>
                      <a:pt x="11935" y="16064"/>
                    </a:lnTo>
                    <a:lnTo>
                      <a:pt x="12343" y="15920"/>
                    </a:lnTo>
                    <a:lnTo>
                      <a:pt x="12518" y="15775"/>
                    </a:lnTo>
                    <a:lnTo>
                      <a:pt x="12750" y="15196"/>
                    </a:lnTo>
                    <a:lnTo>
                      <a:pt x="12634" y="14762"/>
                    </a:lnTo>
                    <a:lnTo>
                      <a:pt x="13332" y="14291"/>
                    </a:lnTo>
                    <a:lnTo>
                      <a:pt x="13332" y="14002"/>
                    </a:lnTo>
                    <a:lnTo>
                      <a:pt x="13624" y="14002"/>
                    </a:lnTo>
                    <a:lnTo>
                      <a:pt x="14381" y="14074"/>
                    </a:lnTo>
                    <a:lnTo>
                      <a:pt x="14730" y="13966"/>
                    </a:lnTo>
                    <a:lnTo>
                      <a:pt x="14963" y="13712"/>
                    </a:lnTo>
                    <a:lnTo>
                      <a:pt x="15254" y="13278"/>
                    </a:lnTo>
                    <a:lnTo>
                      <a:pt x="15545" y="13242"/>
                    </a:lnTo>
                    <a:lnTo>
                      <a:pt x="16011" y="12736"/>
                    </a:lnTo>
                    <a:lnTo>
                      <a:pt x="16826" y="12772"/>
                    </a:lnTo>
                    <a:lnTo>
                      <a:pt x="17408" y="13134"/>
                    </a:lnTo>
                    <a:lnTo>
                      <a:pt x="18223" y="12229"/>
                    </a:lnTo>
                    <a:lnTo>
                      <a:pt x="18922" y="12012"/>
                    </a:lnTo>
                    <a:lnTo>
                      <a:pt x="20028" y="11397"/>
                    </a:lnTo>
                    <a:lnTo>
                      <a:pt x="20319" y="11071"/>
                    </a:lnTo>
                    <a:lnTo>
                      <a:pt x="20494" y="10999"/>
                    </a:lnTo>
                    <a:lnTo>
                      <a:pt x="20785" y="10999"/>
                    </a:lnTo>
                    <a:lnTo>
                      <a:pt x="21309" y="10818"/>
                    </a:lnTo>
                    <a:lnTo>
                      <a:pt x="21600" y="10420"/>
                    </a:lnTo>
                    <a:lnTo>
                      <a:pt x="21484" y="10131"/>
                    </a:lnTo>
                    <a:lnTo>
                      <a:pt x="21018" y="9986"/>
                    </a:lnTo>
                    <a:lnTo>
                      <a:pt x="20960" y="10022"/>
                    </a:lnTo>
                    <a:lnTo>
                      <a:pt x="20669" y="9950"/>
                    </a:lnTo>
                    <a:lnTo>
                      <a:pt x="20843" y="9624"/>
                    </a:lnTo>
                    <a:lnTo>
                      <a:pt x="21018" y="9551"/>
                    </a:lnTo>
                    <a:lnTo>
                      <a:pt x="21018" y="9299"/>
                    </a:lnTo>
                    <a:lnTo>
                      <a:pt x="20552" y="8720"/>
                    </a:lnTo>
                    <a:lnTo>
                      <a:pt x="19970" y="8539"/>
                    </a:lnTo>
                    <a:lnTo>
                      <a:pt x="19621" y="8575"/>
                    </a:lnTo>
                    <a:lnTo>
                      <a:pt x="19446" y="8720"/>
                    </a:lnTo>
                    <a:lnTo>
                      <a:pt x="18980" y="8792"/>
                    </a:lnTo>
                    <a:lnTo>
                      <a:pt x="18457" y="8683"/>
                    </a:lnTo>
                    <a:lnTo>
                      <a:pt x="17990" y="7526"/>
                    </a:lnTo>
                    <a:lnTo>
                      <a:pt x="18165" y="7381"/>
                    </a:lnTo>
                    <a:lnTo>
                      <a:pt x="18049" y="7164"/>
                    </a:lnTo>
                    <a:lnTo>
                      <a:pt x="17874" y="7019"/>
                    </a:lnTo>
                    <a:lnTo>
                      <a:pt x="17525" y="7019"/>
                    </a:lnTo>
                    <a:lnTo>
                      <a:pt x="17350" y="7128"/>
                    </a:lnTo>
                    <a:lnTo>
                      <a:pt x="16535" y="6947"/>
                    </a:lnTo>
                    <a:lnTo>
                      <a:pt x="16069" y="6947"/>
                    </a:lnTo>
                    <a:lnTo>
                      <a:pt x="15836" y="6838"/>
                    </a:lnTo>
                    <a:lnTo>
                      <a:pt x="15487" y="6151"/>
                    </a:lnTo>
                    <a:lnTo>
                      <a:pt x="15429" y="5970"/>
                    </a:lnTo>
                    <a:lnTo>
                      <a:pt x="12867" y="905"/>
                    </a:lnTo>
                    <a:lnTo>
                      <a:pt x="10596" y="36"/>
                    </a:lnTo>
                    <a:lnTo>
                      <a:pt x="10014" y="0"/>
                    </a:lnTo>
                    <a:lnTo>
                      <a:pt x="9432" y="0"/>
                    </a:lnTo>
                    <a:lnTo>
                      <a:pt x="9257" y="217"/>
                    </a:lnTo>
                    <a:lnTo>
                      <a:pt x="9082" y="470"/>
                    </a:lnTo>
                    <a:lnTo>
                      <a:pt x="8791" y="470"/>
                    </a:lnTo>
                    <a:lnTo>
                      <a:pt x="7977" y="724"/>
                    </a:lnTo>
                    <a:lnTo>
                      <a:pt x="6812" y="1303"/>
                    </a:lnTo>
                    <a:lnTo>
                      <a:pt x="6462" y="1375"/>
                    </a:lnTo>
                    <a:lnTo>
                      <a:pt x="5997" y="1013"/>
                    </a:lnTo>
                    <a:lnTo>
                      <a:pt x="6113" y="506"/>
                    </a:lnTo>
                    <a:lnTo>
                      <a:pt x="5880" y="289"/>
                    </a:lnTo>
                    <a:lnTo>
                      <a:pt x="5531" y="289"/>
                    </a:lnTo>
                    <a:lnTo>
                      <a:pt x="4658" y="506"/>
                    </a:lnTo>
                    <a:lnTo>
                      <a:pt x="2794" y="4450"/>
                    </a:lnTo>
                    <a:lnTo>
                      <a:pt x="2678" y="5029"/>
                    </a:lnTo>
                    <a:lnTo>
                      <a:pt x="3027" y="5319"/>
                    </a:lnTo>
                    <a:lnTo>
                      <a:pt x="3086" y="5753"/>
                    </a:lnTo>
                    <a:lnTo>
                      <a:pt x="2852" y="6042"/>
                    </a:lnTo>
                    <a:lnTo>
                      <a:pt x="2561" y="6223"/>
                    </a:lnTo>
                    <a:lnTo>
                      <a:pt x="2329" y="6585"/>
                    </a:lnTo>
                    <a:lnTo>
                      <a:pt x="2969" y="8177"/>
                    </a:lnTo>
                    <a:lnTo>
                      <a:pt x="2620" y="8683"/>
                    </a:lnTo>
                    <a:lnTo>
                      <a:pt x="2620" y="9118"/>
                    </a:lnTo>
                    <a:lnTo>
                      <a:pt x="1688" y="9877"/>
                    </a:lnTo>
                    <a:lnTo>
                      <a:pt x="1572" y="10167"/>
                    </a:lnTo>
                    <a:lnTo>
                      <a:pt x="1921" y="10710"/>
                    </a:lnTo>
                    <a:lnTo>
                      <a:pt x="1863" y="10782"/>
                    </a:lnTo>
                    <a:lnTo>
                      <a:pt x="1339" y="10782"/>
                    </a:lnTo>
                    <a:lnTo>
                      <a:pt x="1397" y="11180"/>
                    </a:lnTo>
                    <a:lnTo>
                      <a:pt x="1222" y="11433"/>
                    </a:lnTo>
                    <a:lnTo>
                      <a:pt x="931" y="11397"/>
                    </a:lnTo>
                    <a:lnTo>
                      <a:pt x="524" y="11288"/>
                    </a:lnTo>
                    <a:cubicBezTo>
                      <a:pt x="524" y="11288"/>
                      <a:pt x="0" y="11578"/>
                      <a:pt x="0" y="11578"/>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34" name="Google Shape;834;p48"/>
              <p:cNvSpPr/>
              <p:nvPr/>
            </p:nvSpPr>
            <p:spPr>
              <a:xfrm>
                <a:off x="11863464" y="2827544"/>
                <a:ext cx="1693548" cy="1092150"/>
              </a:xfrm>
              <a:custGeom>
                <a:avLst/>
                <a:gdLst/>
                <a:ahLst/>
                <a:cxnLst/>
                <a:rect l="l" t="t" r="r" b="b"/>
                <a:pathLst>
                  <a:path w="21600" h="21600" extrusionOk="0">
                    <a:moveTo>
                      <a:pt x="5382" y="20529"/>
                    </a:moveTo>
                    <a:lnTo>
                      <a:pt x="15127" y="17596"/>
                    </a:lnTo>
                    <a:lnTo>
                      <a:pt x="18218" y="16750"/>
                    </a:lnTo>
                    <a:lnTo>
                      <a:pt x="18255" y="16694"/>
                    </a:lnTo>
                    <a:lnTo>
                      <a:pt x="18364" y="16581"/>
                    </a:lnTo>
                    <a:lnTo>
                      <a:pt x="18400" y="16130"/>
                    </a:lnTo>
                    <a:lnTo>
                      <a:pt x="18727" y="15622"/>
                    </a:lnTo>
                    <a:lnTo>
                      <a:pt x="19127" y="15566"/>
                    </a:lnTo>
                    <a:lnTo>
                      <a:pt x="19418" y="15678"/>
                    </a:lnTo>
                    <a:lnTo>
                      <a:pt x="20327" y="14720"/>
                    </a:lnTo>
                    <a:lnTo>
                      <a:pt x="20436" y="13930"/>
                    </a:lnTo>
                    <a:lnTo>
                      <a:pt x="21018" y="13028"/>
                    </a:lnTo>
                    <a:lnTo>
                      <a:pt x="21563" y="12520"/>
                    </a:lnTo>
                    <a:lnTo>
                      <a:pt x="21600" y="12351"/>
                    </a:lnTo>
                    <a:lnTo>
                      <a:pt x="21091" y="11788"/>
                    </a:lnTo>
                    <a:lnTo>
                      <a:pt x="20909" y="11448"/>
                    </a:lnTo>
                    <a:lnTo>
                      <a:pt x="20618" y="11280"/>
                    </a:lnTo>
                    <a:lnTo>
                      <a:pt x="20509" y="11054"/>
                    </a:lnTo>
                    <a:lnTo>
                      <a:pt x="20146" y="10884"/>
                    </a:lnTo>
                    <a:lnTo>
                      <a:pt x="19964" y="10038"/>
                    </a:lnTo>
                    <a:lnTo>
                      <a:pt x="19527" y="9926"/>
                    </a:lnTo>
                    <a:lnTo>
                      <a:pt x="19454" y="9814"/>
                    </a:lnTo>
                    <a:lnTo>
                      <a:pt x="19418" y="8516"/>
                    </a:lnTo>
                    <a:lnTo>
                      <a:pt x="19636" y="8290"/>
                    </a:lnTo>
                    <a:lnTo>
                      <a:pt x="19600" y="7558"/>
                    </a:lnTo>
                    <a:lnTo>
                      <a:pt x="19309" y="7106"/>
                    </a:lnTo>
                    <a:lnTo>
                      <a:pt x="19309" y="6880"/>
                    </a:lnTo>
                    <a:lnTo>
                      <a:pt x="19382" y="6654"/>
                    </a:lnTo>
                    <a:lnTo>
                      <a:pt x="19818" y="6034"/>
                    </a:lnTo>
                    <a:lnTo>
                      <a:pt x="19927" y="4962"/>
                    </a:lnTo>
                    <a:lnTo>
                      <a:pt x="19927" y="4624"/>
                    </a:lnTo>
                    <a:lnTo>
                      <a:pt x="20182" y="4004"/>
                    </a:lnTo>
                    <a:lnTo>
                      <a:pt x="20364" y="3892"/>
                    </a:lnTo>
                    <a:lnTo>
                      <a:pt x="20073" y="3496"/>
                    </a:lnTo>
                    <a:lnTo>
                      <a:pt x="19200" y="3384"/>
                    </a:lnTo>
                    <a:lnTo>
                      <a:pt x="19164" y="3214"/>
                    </a:lnTo>
                    <a:lnTo>
                      <a:pt x="19018" y="2988"/>
                    </a:lnTo>
                    <a:lnTo>
                      <a:pt x="18909" y="2482"/>
                    </a:lnTo>
                    <a:lnTo>
                      <a:pt x="18436" y="1128"/>
                    </a:lnTo>
                    <a:lnTo>
                      <a:pt x="18218" y="1015"/>
                    </a:lnTo>
                    <a:lnTo>
                      <a:pt x="18073" y="790"/>
                    </a:lnTo>
                    <a:lnTo>
                      <a:pt x="17964" y="846"/>
                    </a:lnTo>
                    <a:lnTo>
                      <a:pt x="17854" y="676"/>
                    </a:lnTo>
                    <a:lnTo>
                      <a:pt x="17745" y="282"/>
                    </a:lnTo>
                    <a:lnTo>
                      <a:pt x="17491" y="0"/>
                    </a:lnTo>
                    <a:lnTo>
                      <a:pt x="2582" y="4624"/>
                    </a:lnTo>
                    <a:lnTo>
                      <a:pt x="2327" y="2764"/>
                    </a:lnTo>
                    <a:lnTo>
                      <a:pt x="1527" y="3948"/>
                    </a:lnTo>
                    <a:lnTo>
                      <a:pt x="1382" y="4060"/>
                    </a:lnTo>
                    <a:lnTo>
                      <a:pt x="1273" y="3834"/>
                    </a:lnTo>
                    <a:lnTo>
                      <a:pt x="1127" y="3834"/>
                    </a:lnTo>
                    <a:lnTo>
                      <a:pt x="945" y="4568"/>
                    </a:lnTo>
                    <a:lnTo>
                      <a:pt x="291" y="5470"/>
                    </a:lnTo>
                    <a:lnTo>
                      <a:pt x="0" y="5752"/>
                    </a:lnTo>
                    <a:lnTo>
                      <a:pt x="1091" y="15227"/>
                    </a:lnTo>
                    <a:lnTo>
                      <a:pt x="1782" y="21600"/>
                    </a:lnTo>
                    <a:cubicBezTo>
                      <a:pt x="1782" y="21600"/>
                      <a:pt x="5382" y="20529"/>
                      <a:pt x="5382" y="20529"/>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35" name="Google Shape;835;p48"/>
              <p:cNvSpPr/>
              <p:nvPr/>
            </p:nvSpPr>
            <p:spPr>
              <a:xfrm>
                <a:off x="10178609" y="1881217"/>
                <a:ext cx="1123254" cy="1540998"/>
              </a:xfrm>
              <a:custGeom>
                <a:avLst/>
                <a:gdLst/>
                <a:ahLst/>
                <a:cxnLst/>
                <a:rect l="l" t="t" r="r" b="b"/>
                <a:pathLst>
                  <a:path w="21600" h="21600" extrusionOk="0">
                    <a:moveTo>
                      <a:pt x="0" y="21600"/>
                    </a:moveTo>
                    <a:lnTo>
                      <a:pt x="10745" y="20600"/>
                    </a:lnTo>
                    <a:lnTo>
                      <a:pt x="10800" y="20840"/>
                    </a:lnTo>
                    <a:lnTo>
                      <a:pt x="17598" y="20200"/>
                    </a:lnTo>
                    <a:lnTo>
                      <a:pt x="17707" y="19960"/>
                    </a:lnTo>
                    <a:lnTo>
                      <a:pt x="18530" y="18760"/>
                    </a:lnTo>
                    <a:lnTo>
                      <a:pt x="18859" y="18440"/>
                    </a:lnTo>
                    <a:lnTo>
                      <a:pt x="18804" y="17640"/>
                    </a:lnTo>
                    <a:lnTo>
                      <a:pt x="19078" y="17000"/>
                    </a:lnTo>
                    <a:lnTo>
                      <a:pt x="19955" y="16480"/>
                    </a:lnTo>
                    <a:lnTo>
                      <a:pt x="19955" y="15800"/>
                    </a:lnTo>
                    <a:lnTo>
                      <a:pt x="20120" y="15680"/>
                    </a:lnTo>
                    <a:lnTo>
                      <a:pt x="20120" y="15319"/>
                    </a:lnTo>
                    <a:lnTo>
                      <a:pt x="20613" y="15000"/>
                    </a:lnTo>
                    <a:lnTo>
                      <a:pt x="20832" y="15360"/>
                    </a:lnTo>
                    <a:lnTo>
                      <a:pt x="20997" y="15400"/>
                    </a:lnTo>
                    <a:lnTo>
                      <a:pt x="21326" y="15240"/>
                    </a:lnTo>
                    <a:lnTo>
                      <a:pt x="21490" y="15080"/>
                    </a:lnTo>
                    <a:lnTo>
                      <a:pt x="21600" y="14719"/>
                    </a:lnTo>
                    <a:lnTo>
                      <a:pt x="21436" y="14040"/>
                    </a:lnTo>
                    <a:lnTo>
                      <a:pt x="21545" y="13160"/>
                    </a:lnTo>
                    <a:lnTo>
                      <a:pt x="21216" y="12600"/>
                    </a:lnTo>
                    <a:lnTo>
                      <a:pt x="20997" y="11360"/>
                    </a:lnTo>
                    <a:lnTo>
                      <a:pt x="19462" y="8440"/>
                    </a:lnTo>
                    <a:lnTo>
                      <a:pt x="17927" y="8080"/>
                    </a:lnTo>
                    <a:lnTo>
                      <a:pt x="17324" y="8360"/>
                    </a:lnTo>
                    <a:lnTo>
                      <a:pt x="16611" y="8880"/>
                    </a:lnTo>
                    <a:lnTo>
                      <a:pt x="14802" y="10840"/>
                    </a:lnTo>
                    <a:lnTo>
                      <a:pt x="14638" y="10840"/>
                    </a:lnTo>
                    <a:lnTo>
                      <a:pt x="14473" y="10760"/>
                    </a:lnTo>
                    <a:lnTo>
                      <a:pt x="13761" y="10560"/>
                    </a:lnTo>
                    <a:lnTo>
                      <a:pt x="13541" y="10400"/>
                    </a:lnTo>
                    <a:lnTo>
                      <a:pt x="13267" y="9960"/>
                    </a:lnTo>
                    <a:lnTo>
                      <a:pt x="13487" y="9160"/>
                    </a:lnTo>
                    <a:lnTo>
                      <a:pt x="13815" y="8800"/>
                    </a:lnTo>
                    <a:lnTo>
                      <a:pt x="14692" y="8400"/>
                    </a:lnTo>
                    <a:lnTo>
                      <a:pt x="14912" y="8040"/>
                    </a:lnTo>
                    <a:lnTo>
                      <a:pt x="14966" y="7760"/>
                    </a:lnTo>
                    <a:lnTo>
                      <a:pt x="15076" y="7400"/>
                    </a:lnTo>
                    <a:lnTo>
                      <a:pt x="15515" y="7240"/>
                    </a:lnTo>
                    <a:lnTo>
                      <a:pt x="15898" y="6600"/>
                    </a:lnTo>
                    <a:lnTo>
                      <a:pt x="15898" y="5320"/>
                    </a:lnTo>
                    <a:lnTo>
                      <a:pt x="15624" y="4680"/>
                    </a:lnTo>
                    <a:lnTo>
                      <a:pt x="15350" y="4320"/>
                    </a:lnTo>
                    <a:lnTo>
                      <a:pt x="14802" y="3840"/>
                    </a:lnTo>
                    <a:lnTo>
                      <a:pt x="14638" y="3600"/>
                    </a:lnTo>
                    <a:lnTo>
                      <a:pt x="14747" y="3280"/>
                    </a:lnTo>
                    <a:lnTo>
                      <a:pt x="15350" y="3120"/>
                    </a:lnTo>
                    <a:lnTo>
                      <a:pt x="15460" y="3000"/>
                    </a:lnTo>
                    <a:lnTo>
                      <a:pt x="14747" y="2080"/>
                    </a:lnTo>
                    <a:lnTo>
                      <a:pt x="14144" y="1840"/>
                    </a:lnTo>
                    <a:lnTo>
                      <a:pt x="12335" y="1320"/>
                    </a:lnTo>
                    <a:lnTo>
                      <a:pt x="11019" y="1160"/>
                    </a:lnTo>
                    <a:lnTo>
                      <a:pt x="10581" y="760"/>
                    </a:lnTo>
                    <a:lnTo>
                      <a:pt x="9539" y="600"/>
                    </a:lnTo>
                    <a:lnTo>
                      <a:pt x="8552" y="360"/>
                    </a:lnTo>
                    <a:lnTo>
                      <a:pt x="7839" y="0"/>
                    </a:lnTo>
                    <a:lnTo>
                      <a:pt x="7401" y="280"/>
                    </a:lnTo>
                    <a:lnTo>
                      <a:pt x="6853" y="440"/>
                    </a:lnTo>
                    <a:lnTo>
                      <a:pt x="6304" y="1160"/>
                    </a:lnTo>
                    <a:lnTo>
                      <a:pt x="6304" y="1720"/>
                    </a:lnTo>
                    <a:lnTo>
                      <a:pt x="6414" y="1960"/>
                    </a:lnTo>
                    <a:lnTo>
                      <a:pt x="6634" y="1960"/>
                    </a:lnTo>
                    <a:lnTo>
                      <a:pt x="6743" y="2200"/>
                    </a:lnTo>
                    <a:lnTo>
                      <a:pt x="6524" y="2280"/>
                    </a:lnTo>
                    <a:lnTo>
                      <a:pt x="6086" y="2440"/>
                    </a:lnTo>
                    <a:lnTo>
                      <a:pt x="5756" y="2600"/>
                    </a:lnTo>
                    <a:lnTo>
                      <a:pt x="5372" y="2960"/>
                    </a:lnTo>
                    <a:lnTo>
                      <a:pt x="4989" y="3480"/>
                    </a:lnTo>
                    <a:lnTo>
                      <a:pt x="5098" y="4040"/>
                    </a:lnTo>
                    <a:lnTo>
                      <a:pt x="5208" y="4560"/>
                    </a:lnTo>
                    <a:lnTo>
                      <a:pt x="4770" y="5160"/>
                    </a:lnTo>
                    <a:lnTo>
                      <a:pt x="4167" y="5400"/>
                    </a:lnTo>
                    <a:lnTo>
                      <a:pt x="4057" y="4960"/>
                    </a:lnTo>
                    <a:lnTo>
                      <a:pt x="4331" y="4440"/>
                    </a:lnTo>
                    <a:lnTo>
                      <a:pt x="4057" y="3880"/>
                    </a:lnTo>
                    <a:lnTo>
                      <a:pt x="4167" y="3680"/>
                    </a:lnTo>
                    <a:lnTo>
                      <a:pt x="4112" y="3520"/>
                    </a:lnTo>
                    <a:lnTo>
                      <a:pt x="3837" y="3640"/>
                    </a:lnTo>
                    <a:lnTo>
                      <a:pt x="3509" y="4040"/>
                    </a:lnTo>
                    <a:lnTo>
                      <a:pt x="3399" y="4520"/>
                    </a:lnTo>
                    <a:lnTo>
                      <a:pt x="3180" y="4800"/>
                    </a:lnTo>
                    <a:lnTo>
                      <a:pt x="2796" y="4800"/>
                    </a:lnTo>
                    <a:lnTo>
                      <a:pt x="2138" y="5200"/>
                    </a:lnTo>
                    <a:lnTo>
                      <a:pt x="1919" y="5560"/>
                    </a:lnTo>
                    <a:lnTo>
                      <a:pt x="1809" y="5840"/>
                    </a:lnTo>
                    <a:lnTo>
                      <a:pt x="1261" y="6320"/>
                    </a:lnTo>
                    <a:lnTo>
                      <a:pt x="1206" y="7120"/>
                    </a:lnTo>
                    <a:lnTo>
                      <a:pt x="1152" y="8040"/>
                    </a:lnTo>
                    <a:lnTo>
                      <a:pt x="1042" y="8560"/>
                    </a:lnTo>
                    <a:lnTo>
                      <a:pt x="603" y="9240"/>
                    </a:lnTo>
                    <a:lnTo>
                      <a:pt x="219" y="9640"/>
                    </a:lnTo>
                    <a:lnTo>
                      <a:pt x="329" y="10080"/>
                    </a:lnTo>
                    <a:lnTo>
                      <a:pt x="822" y="11200"/>
                    </a:lnTo>
                    <a:lnTo>
                      <a:pt x="548" y="11880"/>
                    </a:lnTo>
                    <a:lnTo>
                      <a:pt x="932" y="12480"/>
                    </a:lnTo>
                    <a:lnTo>
                      <a:pt x="1919" y="14000"/>
                    </a:lnTo>
                    <a:lnTo>
                      <a:pt x="2631" y="15240"/>
                    </a:lnTo>
                    <a:lnTo>
                      <a:pt x="2631" y="16280"/>
                    </a:lnTo>
                    <a:lnTo>
                      <a:pt x="2961" y="16520"/>
                    </a:lnTo>
                    <a:lnTo>
                      <a:pt x="2961" y="16680"/>
                    </a:lnTo>
                    <a:lnTo>
                      <a:pt x="2741" y="16840"/>
                    </a:lnTo>
                    <a:lnTo>
                      <a:pt x="2577" y="17919"/>
                    </a:lnTo>
                    <a:lnTo>
                      <a:pt x="2303" y="18680"/>
                    </a:lnTo>
                    <a:lnTo>
                      <a:pt x="1919" y="19440"/>
                    </a:lnTo>
                    <a:lnTo>
                      <a:pt x="1042" y="20919"/>
                    </a:lnTo>
                    <a:lnTo>
                      <a:pt x="274" y="21400"/>
                    </a:lnTo>
                    <a:cubicBezTo>
                      <a:pt x="274" y="21400"/>
                      <a:pt x="0" y="21600"/>
                      <a:pt x="0" y="2160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36" name="Google Shape;836;p48"/>
              <p:cNvSpPr/>
              <p:nvPr/>
            </p:nvSpPr>
            <p:spPr>
              <a:xfrm>
                <a:off x="9124851" y="1349445"/>
                <a:ext cx="1757214" cy="866268"/>
              </a:xfrm>
              <a:custGeom>
                <a:avLst/>
                <a:gdLst/>
                <a:ahLst/>
                <a:cxnLst/>
                <a:rect l="l" t="t" r="r" b="b"/>
                <a:pathLst>
                  <a:path w="21600" h="21600" extrusionOk="0">
                    <a:moveTo>
                      <a:pt x="0" y="9166"/>
                    </a:moveTo>
                    <a:lnTo>
                      <a:pt x="630" y="8740"/>
                    </a:lnTo>
                    <a:lnTo>
                      <a:pt x="945" y="8313"/>
                    </a:lnTo>
                    <a:lnTo>
                      <a:pt x="1610" y="7531"/>
                    </a:lnTo>
                    <a:lnTo>
                      <a:pt x="1750" y="6892"/>
                    </a:lnTo>
                    <a:lnTo>
                      <a:pt x="2030" y="6821"/>
                    </a:lnTo>
                    <a:lnTo>
                      <a:pt x="3221" y="5898"/>
                    </a:lnTo>
                    <a:lnTo>
                      <a:pt x="4061" y="4974"/>
                    </a:lnTo>
                    <a:lnTo>
                      <a:pt x="5041" y="2913"/>
                    </a:lnTo>
                    <a:lnTo>
                      <a:pt x="5391" y="2771"/>
                    </a:lnTo>
                    <a:lnTo>
                      <a:pt x="6196" y="924"/>
                    </a:lnTo>
                    <a:lnTo>
                      <a:pt x="6756" y="355"/>
                    </a:lnTo>
                    <a:lnTo>
                      <a:pt x="7667" y="0"/>
                    </a:lnTo>
                    <a:lnTo>
                      <a:pt x="7912" y="142"/>
                    </a:lnTo>
                    <a:lnTo>
                      <a:pt x="7947" y="355"/>
                    </a:lnTo>
                    <a:lnTo>
                      <a:pt x="7457" y="1066"/>
                    </a:lnTo>
                    <a:lnTo>
                      <a:pt x="7316" y="1137"/>
                    </a:lnTo>
                    <a:lnTo>
                      <a:pt x="7107" y="1990"/>
                    </a:lnTo>
                    <a:lnTo>
                      <a:pt x="6441" y="3482"/>
                    </a:lnTo>
                    <a:lnTo>
                      <a:pt x="6126" y="4050"/>
                    </a:lnTo>
                    <a:lnTo>
                      <a:pt x="5951" y="4547"/>
                    </a:lnTo>
                    <a:lnTo>
                      <a:pt x="5811" y="5826"/>
                    </a:lnTo>
                    <a:lnTo>
                      <a:pt x="5951" y="6679"/>
                    </a:lnTo>
                    <a:lnTo>
                      <a:pt x="6056" y="6181"/>
                    </a:lnTo>
                    <a:lnTo>
                      <a:pt x="6616" y="5258"/>
                    </a:lnTo>
                    <a:lnTo>
                      <a:pt x="7002" y="5329"/>
                    </a:lnTo>
                    <a:lnTo>
                      <a:pt x="7247" y="5187"/>
                    </a:lnTo>
                    <a:lnTo>
                      <a:pt x="8472" y="6253"/>
                    </a:lnTo>
                    <a:lnTo>
                      <a:pt x="9452" y="8385"/>
                    </a:lnTo>
                    <a:lnTo>
                      <a:pt x="10222" y="8171"/>
                    </a:lnTo>
                    <a:lnTo>
                      <a:pt x="10607" y="8313"/>
                    </a:lnTo>
                    <a:lnTo>
                      <a:pt x="10887" y="8597"/>
                    </a:lnTo>
                    <a:lnTo>
                      <a:pt x="11133" y="8597"/>
                    </a:lnTo>
                    <a:lnTo>
                      <a:pt x="11237" y="8526"/>
                    </a:lnTo>
                    <a:lnTo>
                      <a:pt x="11517" y="8740"/>
                    </a:lnTo>
                    <a:lnTo>
                      <a:pt x="11517" y="9024"/>
                    </a:lnTo>
                    <a:lnTo>
                      <a:pt x="11693" y="8740"/>
                    </a:lnTo>
                    <a:lnTo>
                      <a:pt x="11833" y="8171"/>
                    </a:lnTo>
                    <a:lnTo>
                      <a:pt x="12708" y="6892"/>
                    </a:lnTo>
                    <a:lnTo>
                      <a:pt x="15508" y="5471"/>
                    </a:lnTo>
                    <a:lnTo>
                      <a:pt x="16243" y="4618"/>
                    </a:lnTo>
                    <a:lnTo>
                      <a:pt x="16594" y="4405"/>
                    </a:lnTo>
                    <a:lnTo>
                      <a:pt x="16734" y="4760"/>
                    </a:lnTo>
                    <a:lnTo>
                      <a:pt x="16524" y="5542"/>
                    </a:lnTo>
                    <a:lnTo>
                      <a:pt x="16524" y="6039"/>
                    </a:lnTo>
                    <a:lnTo>
                      <a:pt x="16874" y="7390"/>
                    </a:lnTo>
                    <a:lnTo>
                      <a:pt x="17084" y="7531"/>
                    </a:lnTo>
                    <a:lnTo>
                      <a:pt x="17224" y="7319"/>
                    </a:lnTo>
                    <a:lnTo>
                      <a:pt x="17679" y="7390"/>
                    </a:lnTo>
                    <a:lnTo>
                      <a:pt x="17889" y="7176"/>
                    </a:lnTo>
                    <a:lnTo>
                      <a:pt x="18764" y="6964"/>
                    </a:lnTo>
                    <a:lnTo>
                      <a:pt x="19149" y="7460"/>
                    </a:lnTo>
                    <a:lnTo>
                      <a:pt x="19534" y="8881"/>
                    </a:lnTo>
                    <a:lnTo>
                      <a:pt x="19814" y="9450"/>
                    </a:lnTo>
                    <a:lnTo>
                      <a:pt x="20480" y="10089"/>
                    </a:lnTo>
                    <a:lnTo>
                      <a:pt x="21215" y="9734"/>
                    </a:lnTo>
                    <a:lnTo>
                      <a:pt x="21390" y="9734"/>
                    </a:lnTo>
                    <a:lnTo>
                      <a:pt x="21565" y="10089"/>
                    </a:lnTo>
                    <a:lnTo>
                      <a:pt x="21600" y="10587"/>
                    </a:lnTo>
                    <a:lnTo>
                      <a:pt x="21320" y="11155"/>
                    </a:lnTo>
                    <a:lnTo>
                      <a:pt x="20865" y="11227"/>
                    </a:lnTo>
                    <a:lnTo>
                      <a:pt x="20620" y="11155"/>
                    </a:lnTo>
                    <a:lnTo>
                      <a:pt x="20550" y="10871"/>
                    </a:lnTo>
                    <a:lnTo>
                      <a:pt x="20410" y="10871"/>
                    </a:lnTo>
                    <a:lnTo>
                      <a:pt x="19955" y="11368"/>
                    </a:lnTo>
                    <a:lnTo>
                      <a:pt x="19639" y="11155"/>
                    </a:lnTo>
                    <a:lnTo>
                      <a:pt x="19359" y="11084"/>
                    </a:lnTo>
                    <a:lnTo>
                      <a:pt x="18589" y="11439"/>
                    </a:lnTo>
                    <a:lnTo>
                      <a:pt x="18134" y="11155"/>
                    </a:lnTo>
                    <a:lnTo>
                      <a:pt x="17959" y="11439"/>
                    </a:lnTo>
                    <a:lnTo>
                      <a:pt x="18064" y="12293"/>
                    </a:lnTo>
                    <a:lnTo>
                      <a:pt x="17959" y="12576"/>
                    </a:lnTo>
                    <a:lnTo>
                      <a:pt x="17749" y="12434"/>
                    </a:lnTo>
                    <a:lnTo>
                      <a:pt x="17294" y="11582"/>
                    </a:lnTo>
                    <a:lnTo>
                      <a:pt x="16138" y="11297"/>
                    </a:lnTo>
                    <a:lnTo>
                      <a:pt x="15893" y="11439"/>
                    </a:lnTo>
                    <a:lnTo>
                      <a:pt x="15613" y="11155"/>
                    </a:lnTo>
                    <a:lnTo>
                      <a:pt x="14808" y="12363"/>
                    </a:lnTo>
                    <a:lnTo>
                      <a:pt x="14633" y="12363"/>
                    </a:lnTo>
                    <a:lnTo>
                      <a:pt x="14318" y="12719"/>
                    </a:lnTo>
                    <a:lnTo>
                      <a:pt x="14213" y="13003"/>
                    </a:lnTo>
                    <a:lnTo>
                      <a:pt x="14038" y="13145"/>
                    </a:lnTo>
                    <a:lnTo>
                      <a:pt x="13583" y="12932"/>
                    </a:lnTo>
                    <a:lnTo>
                      <a:pt x="13093" y="13145"/>
                    </a:lnTo>
                    <a:lnTo>
                      <a:pt x="13058" y="13926"/>
                    </a:lnTo>
                    <a:lnTo>
                      <a:pt x="12953" y="14353"/>
                    </a:lnTo>
                    <a:lnTo>
                      <a:pt x="11973" y="16129"/>
                    </a:lnTo>
                    <a:lnTo>
                      <a:pt x="11798" y="15987"/>
                    </a:lnTo>
                    <a:lnTo>
                      <a:pt x="11693" y="15702"/>
                    </a:lnTo>
                    <a:lnTo>
                      <a:pt x="12113" y="14566"/>
                    </a:lnTo>
                    <a:lnTo>
                      <a:pt x="12113" y="13997"/>
                    </a:lnTo>
                    <a:lnTo>
                      <a:pt x="11553" y="14069"/>
                    </a:lnTo>
                    <a:lnTo>
                      <a:pt x="11342" y="15135"/>
                    </a:lnTo>
                    <a:lnTo>
                      <a:pt x="11133" y="15561"/>
                    </a:lnTo>
                    <a:lnTo>
                      <a:pt x="10923" y="15063"/>
                    </a:lnTo>
                    <a:lnTo>
                      <a:pt x="10852" y="14069"/>
                    </a:lnTo>
                    <a:lnTo>
                      <a:pt x="10748" y="14210"/>
                    </a:lnTo>
                    <a:lnTo>
                      <a:pt x="10642" y="15490"/>
                    </a:lnTo>
                    <a:lnTo>
                      <a:pt x="10292" y="16768"/>
                    </a:lnTo>
                    <a:lnTo>
                      <a:pt x="10082" y="18047"/>
                    </a:lnTo>
                    <a:lnTo>
                      <a:pt x="9872" y="18829"/>
                    </a:lnTo>
                    <a:lnTo>
                      <a:pt x="9417" y="20250"/>
                    </a:lnTo>
                    <a:lnTo>
                      <a:pt x="9417" y="21245"/>
                    </a:lnTo>
                    <a:lnTo>
                      <a:pt x="9347" y="21600"/>
                    </a:lnTo>
                    <a:lnTo>
                      <a:pt x="8857" y="21031"/>
                    </a:lnTo>
                    <a:lnTo>
                      <a:pt x="8717" y="19965"/>
                    </a:lnTo>
                    <a:lnTo>
                      <a:pt x="8892" y="19610"/>
                    </a:lnTo>
                    <a:lnTo>
                      <a:pt x="8962" y="19113"/>
                    </a:lnTo>
                    <a:lnTo>
                      <a:pt x="8892" y="18971"/>
                    </a:lnTo>
                    <a:lnTo>
                      <a:pt x="8332" y="19184"/>
                    </a:lnTo>
                    <a:lnTo>
                      <a:pt x="8227" y="19113"/>
                    </a:lnTo>
                    <a:lnTo>
                      <a:pt x="8402" y="16839"/>
                    </a:lnTo>
                    <a:lnTo>
                      <a:pt x="8332" y="15987"/>
                    </a:lnTo>
                    <a:lnTo>
                      <a:pt x="7772" y="15418"/>
                    </a:lnTo>
                    <a:lnTo>
                      <a:pt x="7282" y="15135"/>
                    </a:lnTo>
                    <a:lnTo>
                      <a:pt x="7316" y="14850"/>
                    </a:lnTo>
                    <a:lnTo>
                      <a:pt x="7387" y="14636"/>
                    </a:lnTo>
                    <a:lnTo>
                      <a:pt x="7211" y="14281"/>
                    </a:lnTo>
                    <a:lnTo>
                      <a:pt x="6756" y="13997"/>
                    </a:lnTo>
                    <a:lnTo>
                      <a:pt x="6021" y="13714"/>
                    </a:lnTo>
                    <a:lnTo>
                      <a:pt x="5811" y="13714"/>
                    </a:lnTo>
                    <a:lnTo>
                      <a:pt x="5671" y="13997"/>
                    </a:lnTo>
                    <a:lnTo>
                      <a:pt x="5531" y="13714"/>
                    </a:lnTo>
                    <a:lnTo>
                      <a:pt x="5111" y="13714"/>
                    </a:lnTo>
                    <a:lnTo>
                      <a:pt x="4481" y="12648"/>
                    </a:lnTo>
                    <a:lnTo>
                      <a:pt x="4131" y="12648"/>
                    </a:lnTo>
                    <a:lnTo>
                      <a:pt x="1190" y="11439"/>
                    </a:lnTo>
                    <a:lnTo>
                      <a:pt x="980" y="11227"/>
                    </a:lnTo>
                    <a:lnTo>
                      <a:pt x="840" y="10161"/>
                    </a:lnTo>
                    <a:lnTo>
                      <a:pt x="630" y="9806"/>
                    </a:lnTo>
                    <a:lnTo>
                      <a:pt x="175" y="9663"/>
                    </a:lnTo>
                    <a:cubicBezTo>
                      <a:pt x="175" y="9663"/>
                      <a:pt x="0" y="9166"/>
                      <a:pt x="0" y="9166"/>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37" name="Google Shape;837;p48"/>
              <p:cNvSpPr/>
              <p:nvPr/>
            </p:nvSpPr>
            <p:spPr>
              <a:xfrm>
                <a:off x="13724913" y="2241450"/>
                <a:ext cx="961146" cy="494586"/>
              </a:xfrm>
              <a:custGeom>
                <a:avLst/>
                <a:gdLst/>
                <a:ahLst/>
                <a:cxnLst/>
                <a:rect l="l" t="t" r="r" b="b"/>
                <a:pathLst>
                  <a:path w="21600" h="21600" extrusionOk="0">
                    <a:moveTo>
                      <a:pt x="64" y="9063"/>
                    </a:moveTo>
                    <a:lnTo>
                      <a:pt x="4487" y="7201"/>
                    </a:lnTo>
                    <a:lnTo>
                      <a:pt x="11473" y="4098"/>
                    </a:lnTo>
                    <a:lnTo>
                      <a:pt x="11537" y="3601"/>
                    </a:lnTo>
                    <a:lnTo>
                      <a:pt x="11730" y="3228"/>
                    </a:lnTo>
                    <a:lnTo>
                      <a:pt x="11922" y="3601"/>
                    </a:lnTo>
                    <a:lnTo>
                      <a:pt x="12050" y="3228"/>
                    </a:lnTo>
                    <a:lnTo>
                      <a:pt x="11922" y="2236"/>
                    </a:lnTo>
                    <a:lnTo>
                      <a:pt x="12499" y="1862"/>
                    </a:lnTo>
                    <a:lnTo>
                      <a:pt x="13012" y="250"/>
                    </a:lnTo>
                    <a:lnTo>
                      <a:pt x="13460" y="0"/>
                    </a:lnTo>
                    <a:lnTo>
                      <a:pt x="13845" y="374"/>
                    </a:lnTo>
                    <a:lnTo>
                      <a:pt x="14101" y="2236"/>
                    </a:lnTo>
                    <a:lnTo>
                      <a:pt x="14935" y="3477"/>
                    </a:lnTo>
                    <a:lnTo>
                      <a:pt x="15127" y="4221"/>
                    </a:lnTo>
                    <a:lnTo>
                      <a:pt x="14998" y="4718"/>
                    </a:lnTo>
                    <a:lnTo>
                      <a:pt x="14614" y="5215"/>
                    </a:lnTo>
                    <a:lnTo>
                      <a:pt x="14229" y="6580"/>
                    </a:lnTo>
                    <a:lnTo>
                      <a:pt x="13973" y="8319"/>
                    </a:lnTo>
                    <a:lnTo>
                      <a:pt x="14037" y="9187"/>
                    </a:lnTo>
                    <a:lnTo>
                      <a:pt x="14870" y="9187"/>
                    </a:lnTo>
                    <a:lnTo>
                      <a:pt x="15639" y="10056"/>
                    </a:lnTo>
                    <a:lnTo>
                      <a:pt x="16921" y="12539"/>
                    </a:lnTo>
                    <a:lnTo>
                      <a:pt x="17370" y="14152"/>
                    </a:lnTo>
                    <a:lnTo>
                      <a:pt x="17947" y="15517"/>
                    </a:lnTo>
                    <a:lnTo>
                      <a:pt x="19421" y="15642"/>
                    </a:lnTo>
                    <a:lnTo>
                      <a:pt x="20254" y="14896"/>
                    </a:lnTo>
                    <a:lnTo>
                      <a:pt x="20767" y="13034"/>
                    </a:lnTo>
                    <a:lnTo>
                      <a:pt x="20510" y="12663"/>
                    </a:lnTo>
                    <a:lnTo>
                      <a:pt x="19934" y="11546"/>
                    </a:lnTo>
                    <a:lnTo>
                      <a:pt x="19164" y="10925"/>
                    </a:lnTo>
                    <a:lnTo>
                      <a:pt x="19228" y="10181"/>
                    </a:lnTo>
                    <a:lnTo>
                      <a:pt x="19805" y="10181"/>
                    </a:lnTo>
                    <a:lnTo>
                      <a:pt x="20062" y="10181"/>
                    </a:lnTo>
                    <a:lnTo>
                      <a:pt x="21024" y="12911"/>
                    </a:lnTo>
                    <a:lnTo>
                      <a:pt x="21600" y="15642"/>
                    </a:lnTo>
                    <a:lnTo>
                      <a:pt x="21536" y="17008"/>
                    </a:lnTo>
                    <a:lnTo>
                      <a:pt x="20959" y="16138"/>
                    </a:lnTo>
                    <a:lnTo>
                      <a:pt x="20254" y="17132"/>
                    </a:lnTo>
                    <a:lnTo>
                      <a:pt x="19228" y="18000"/>
                    </a:lnTo>
                    <a:lnTo>
                      <a:pt x="18203" y="19738"/>
                    </a:lnTo>
                    <a:lnTo>
                      <a:pt x="17883" y="19738"/>
                    </a:lnTo>
                    <a:lnTo>
                      <a:pt x="17690" y="19491"/>
                    </a:lnTo>
                    <a:lnTo>
                      <a:pt x="17690" y="18745"/>
                    </a:lnTo>
                    <a:lnTo>
                      <a:pt x="17498" y="17379"/>
                    </a:lnTo>
                    <a:lnTo>
                      <a:pt x="17306" y="17379"/>
                    </a:lnTo>
                    <a:lnTo>
                      <a:pt x="16729" y="19366"/>
                    </a:lnTo>
                    <a:lnTo>
                      <a:pt x="15960" y="21103"/>
                    </a:lnTo>
                    <a:lnTo>
                      <a:pt x="15768" y="21600"/>
                    </a:lnTo>
                    <a:lnTo>
                      <a:pt x="15319" y="20607"/>
                    </a:lnTo>
                    <a:lnTo>
                      <a:pt x="15255" y="20111"/>
                    </a:lnTo>
                    <a:lnTo>
                      <a:pt x="14998" y="19987"/>
                    </a:lnTo>
                    <a:lnTo>
                      <a:pt x="14870" y="19614"/>
                    </a:lnTo>
                    <a:lnTo>
                      <a:pt x="14421" y="19117"/>
                    </a:lnTo>
                    <a:lnTo>
                      <a:pt x="14421" y="18620"/>
                    </a:lnTo>
                    <a:lnTo>
                      <a:pt x="13332" y="18125"/>
                    </a:lnTo>
                    <a:lnTo>
                      <a:pt x="13012" y="16511"/>
                    </a:lnTo>
                    <a:lnTo>
                      <a:pt x="12627" y="16263"/>
                    </a:lnTo>
                    <a:lnTo>
                      <a:pt x="12371" y="14773"/>
                    </a:lnTo>
                    <a:lnTo>
                      <a:pt x="10063" y="15890"/>
                    </a:lnTo>
                    <a:lnTo>
                      <a:pt x="4551" y="18620"/>
                    </a:lnTo>
                    <a:lnTo>
                      <a:pt x="4487" y="19241"/>
                    </a:lnTo>
                    <a:lnTo>
                      <a:pt x="4359" y="19366"/>
                    </a:lnTo>
                    <a:lnTo>
                      <a:pt x="3974" y="18620"/>
                    </a:lnTo>
                    <a:lnTo>
                      <a:pt x="257" y="20359"/>
                    </a:lnTo>
                    <a:lnTo>
                      <a:pt x="0" y="19987"/>
                    </a:lnTo>
                    <a:cubicBezTo>
                      <a:pt x="0" y="19987"/>
                      <a:pt x="64" y="9063"/>
                      <a:pt x="64" y="9063"/>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38" name="Google Shape;838;p48"/>
              <p:cNvSpPr/>
              <p:nvPr/>
            </p:nvSpPr>
            <p:spPr>
              <a:xfrm>
                <a:off x="14170731" y="2575953"/>
                <a:ext cx="251856" cy="280206"/>
              </a:xfrm>
              <a:custGeom>
                <a:avLst/>
                <a:gdLst/>
                <a:ahLst/>
                <a:cxnLst/>
                <a:rect l="l" t="t" r="r" b="b"/>
                <a:pathLst>
                  <a:path w="21600" h="21600" extrusionOk="0">
                    <a:moveTo>
                      <a:pt x="0" y="1984"/>
                    </a:moveTo>
                    <a:lnTo>
                      <a:pt x="5098" y="17631"/>
                    </a:lnTo>
                    <a:lnTo>
                      <a:pt x="4367" y="19174"/>
                    </a:lnTo>
                    <a:lnTo>
                      <a:pt x="3885" y="20055"/>
                    </a:lnTo>
                    <a:lnTo>
                      <a:pt x="4126" y="20718"/>
                    </a:lnTo>
                    <a:lnTo>
                      <a:pt x="4367" y="21378"/>
                    </a:lnTo>
                    <a:lnTo>
                      <a:pt x="5581" y="21600"/>
                    </a:lnTo>
                    <a:lnTo>
                      <a:pt x="9951" y="18953"/>
                    </a:lnTo>
                    <a:lnTo>
                      <a:pt x="12620" y="16749"/>
                    </a:lnTo>
                    <a:lnTo>
                      <a:pt x="12620" y="14988"/>
                    </a:lnTo>
                    <a:lnTo>
                      <a:pt x="11893" y="13887"/>
                    </a:lnTo>
                    <a:lnTo>
                      <a:pt x="11893" y="11240"/>
                    </a:lnTo>
                    <a:lnTo>
                      <a:pt x="13833" y="9478"/>
                    </a:lnTo>
                    <a:lnTo>
                      <a:pt x="14561" y="10137"/>
                    </a:lnTo>
                    <a:lnTo>
                      <a:pt x="14561" y="11683"/>
                    </a:lnTo>
                    <a:lnTo>
                      <a:pt x="14561" y="14988"/>
                    </a:lnTo>
                    <a:lnTo>
                      <a:pt x="15288" y="16091"/>
                    </a:lnTo>
                    <a:lnTo>
                      <a:pt x="16746" y="15869"/>
                    </a:lnTo>
                    <a:lnTo>
                      <a:pt x="16746" y="13887"/>
                    </a:lnTo>
                    <a:lnTo>
                      <a:pt x="17715" y="13887"/>
                    </a:lnTo>
                    <a:lnTo>
                      <a:pt x="19173" y="12563"/>
                    </a:lnTo>
                    <a:lnTo>
                      <a:pt x="21356" y="12341"/>
                    </a:lnTo>
                    <a:lnTo>
                      <a:pt x="21600" y="12121"/>
                    </a:lnTo>
                    <a:lnTo>
                      <a:pt x="19901" y="10359"/>
                    </a:lnTo>
                    <a:lnTo>
                      <a:pt x="19659" y="9478"/>
                    </a:lnTo>
                    <a:lnTo>
                      <a:pt x="18687" y="9256"/>
                    </a:lnTo>
                    <a:lnTo>
                      <a:pt x="18202" y="8596"/>
                    </a:lnTo>
                    <a:lnTo>
                      <a:pt x="16502" y="7713"/>
                    </a:lnTo>
                    <a:lnTo>
                      <a:pt x="16502" y="6831"/>
                    </a:lnTo>
                    <a:lnTo>
                      <a:pt x="12378" y="5952"/>
                    </a:lnTo>
                    <a:lnTo>
                      <a:pt x="11165" y="3086"/>
                    </a:lnTo>
                    <a:lnTo>
                      <a:pt x="9707" y="2645"/>
                    </a:lnTo>
                    <a:lnTo>
                      <a:pt x="8738" y="0"/>
                    </a:lnTo>
                    <a:cubicBezTo>
                      <a:pt x="8738" y="0"/>
                      <a:pt x="0" y="1984"/>
                      <a:pt x="0" y="1984"/>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39" name="Google Shape;839;p48"/>
              <p:cNvSpPr/>
              <p:nvPr/>
            </p:nvSpPr>
            <p:spPr>
              <a:xfrm>
                <a:off x="13733595" y="2610261"/>
                <a:ext cx="497934" cy="486054"/>
              </a:xfrm>
              <a:custGeom>
                <a:avLst/>
                <a:gdLst/>
                <a:ahLst/>
                <a:cxnLst/>
                <a:rect l="l" t="t" r="r" b="b"/>
                <a:pathLst>
                  <a:path w="21600" h="21600" extrusionOk="0">
                    <a:moveTo>
                      <a:pt x="0" y="4547"/>
                    </a:moveTo>
                    <a:lnTo>
                      <a:pt x="7200" y="2778"/>
                    </a:lnTo>
                    <a:lnTo>
                      <a:pt x="7945" y="3537"/>
                    </a:lnTo>
                    <a:lnTo>
                      <a:pt x="8192" y="3410"/>
                    </a:lnTo>
                    <a:lnTo>
                      <a:pt x="8317" y="2778"/>
                    </a:lnTo>
                    <a:lnTo>
                      <a:pt x="18993" y="0"/>
                    </a:lnTo>
                    <a:lnTo>
                      <a:pt x="21600" y="8968"/>
                    </a:lnTo>
                    <a:lnTo>
                      <a:pt x="21226" y="9853"/>
                    </a:lnTo>
                    <a:lnTo>
                      <a:pt x="20980" y="10357"/>
                    </a:lnTo>
                    <a:lnTo>
                      <a:pt x="21103" y="10737"/>
                    </a:lnTo>
                    <a:lnTo>
                      <a:pt x="21226" y="11116"/>
                    </a:lnTo>
                    <a:lnTo>
                      <a:pt x="19862" y="11369"/>
                    </a:lnTo>
                    <a:lnTo>
                      <a:pt x="16261" y="12884"/>
                    </a:lnTo>
                    <a:lnTo>
                      <a:pt x="15269" y="12758"/>
                    </a:lnTo>
                    <a:lnTo>
                      <a:pt x="14896" y="13138"/>
                    </a:lnTo>
                    <a:lnTo>
                      <a:pt x="14896" y="13769"/>
                    </a:lnTo>
                    <a:lnTo>
                      <a:pt x="14524" y="13895"/>
                    </a:lnTo>
                    <a:lnTo>
                      <a:pt x="12414" y="14272"/>
                    </a:lnTo>
                    <a:lnTo>
                      <a:pt x="9434" y="15664"/>
                    </a:lnTo>
                    <a:lnTo>
                      <a:pt x="9061" y="15158"/>
                    </a:lnTo>
                    <a:lnTo>
                      <a:pt x="7325" y="17179"/>
                    </a:lnTo>
                    <a:lnTo>
                      <a:pt x="3227" y="20717"/>
                    </a:lnTo>
                    <a:lnTo>
                      <a:pt x="1613" y="21600"/>
                    </a:lnTo>
                    <a:lnTo>
                      <a:pt x="372" y="20337"/>
                    </a:lnTo>
                    <a:lnTo>
                      <a:pt x="2234" y="18316"/>
                    </a:lnTo>
                    <a:lnTo>
                      <a:pt x="2359" y="17430"/>
                    </a:lnTo>
                    <a:lnTo>
                      <a:pt x="1490" y="16421"/>
                    </a:lnTo>
                    <a:cubicBezTo>
                      <a:pt x="1490" y="16421"/>
                      <a:pt x="0" y="4547"/>
                      <a:pt x="0" y="4547"/>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40" name="Google Shape;840;p48"/>
              <p:cNvSpPr/>
              <p:nvPr/>
            </p:nvSpPr>
            <p:spPr>
              <a:xfrm>
                <a:off x="11516071" y="3599471"/>
                <a:ext cx="1299834" cy="1286550"/>
              </a:xfrm>
              <a:custGeom>
                <a:avLst/>
                <a:gdLst/>
                <a:ahLst/>
                <a:cxnLst/>
                <a:rect l="l" t="t" r="r" b="b"/>
                <a:pathLst>
                  <a:path w="21600" h="21600" extrusionOk="0">
                    <a:moveTo>
                      <a:pt x="7342" y="48"/>
                    </a:moveTo>
                    <a:lnTo>
                      <a:pt x="7200" y="0"/>
                    </a:lnTo>
                    <a:lnTo>
                      <a:pt x="6868" y="287"/>
                    </a:lnTo>
                    <a:lnTo>
                      <a:pt x="7105" y="909"/>
                    </a:lnTo>
                    <a:lnTo>
                      <a:pt x="6442" y="1485"/>
                    </a:lnTo>
                    <a:lnTo>
                      <a:pt x="7342" y="1916"/>
                    </a:lnTo>
                    <a:lnTo>
                      <a:pt x="7010" y="4119"/>
                    </a:lnTo>
                    <a:lnTo>
                      <a:pt x="6821" y="4645"/>
                    </a:lnTo>
                    <a:lnTo>
                      <a:pt x="6821" y="5172"/>
                    </a:lnTo>
                    <a:lnTo>
                      <a:pt x="6916" y="5459"/>
                    </a:lnTo>
                    <a:lnTo>
                      <a:pt x="6963" y="6178"/>
                    </a:lnTo>
                    <a:lnTo>
                      <a:pt x="6442" y="6656"/>
                    </a:lnTo>
                    <a:lnTo>
                      <a:pt x="6205" y="6753"/>
                    </a:lnTo>
                    <a:lnTo>
                      <a:pt x="5305" y="7806"/>
                    </a:lnTo>
                    <a:lnTo>
                      <a:pt x="5305" y="8046"/>
                    </a:lnTo>
                    <a:lnTo>
                      <a:pt x="4737" y="8190"/>
                    </a:lnTo>
                    <a:lnTo>
                      <a:pt x="4358" y="8093"/>
                    </a:lnTo>
                    <a:lnTo>
                      <a:pt x="3979" y="8525"/>
                    </a:lnTo>
                    <a:lnTo>
                      <a:pt x="3931" y="8764"/>
                    </a:lnTo>
                    <a:lnTo>
                      <a:pt x="3505" y="9148"/>
                    </a:lnTo>
                    <a:lnTo>
                      <a:pt x="3032" y="10201"/>
                    </a:lnTo>
                    <a:lnTo>
                      <a:pt x="3221" y="10967"/>
                    </a:lnTo>
                    <a:lnTo>
                      <a:pt x="2652" y="11590"/>
                    </a:lnTo>
                    <a:lnTo>
                      <a:pt x="2274" y="10872"/>
                    </a:lnTo>
                    <a:lnTo>
                      <a:pt x="1895" y="10872"/>
                    </a:lnTo>
                    <a:lnTo>
                      <a:pt x="1421" y="12308"/>
                    </a:lnTo>
                    <a:lnTo>
                      <a:pt x="1516" y="13027"/>
                    </a:lnTo>
                    <a:lnTo>
                      <a:pt x="1421" y="13650"/>
                    </a:lnTo>
                    <a:lnTo>
                      <a:pt x="1089" y="13937"/>
                    </a:lnTo>
                    <a:lnTo>
                      <a:pt x="616" y="14751"/>
                    </a:lnTo>
                    <a:lnTo>
                      <a:pt x="0" y="14798"/>
                    </a:lnTo>
                    <a:lnTo>
                      <a:pt x="142" y="15566"/>
                    </a:lnTo>
                    <a:lnTo>
                      <a:pt x="142" y="16140"/>
                    </a:lnTo>
                    <a:lnTo>
                      <a:pt x="95" y="16524"/>
                    </a:lnTo>
                    <a:lnTo>
                      <a:pt x="190" y="16906"/>
                    </a:lnTo>
                    <a:lnTo>
                      <a:pt x="1184" y="18151"/>
                    </a:lnTo>
                    <a:lnTo>
                      <a:pt x="1800" y="19109"/>
                    </a:lnTo>
                    <a:lnTo>
                      <a:pt x="1942" y="19205"/>
                    </a:lnTo>
                    <a:lnTo>
                      <a:pt x="2179" y="19158"/>
                    </a:lnTo>
                    <a:lnTo>
                      <a:pt x="2652" y="19397"/>
                    </a:lnTo>
                    <a:lnTo>
                      <a:pt x="2795" y="19588"/>
                    </a:lnTo>
                    <a:lnTo>
                      <a:pt x="2937" y="19588"/>
                    </a:lnTo>
                    <a:lnTo>
                      <a:pt x="3269" y="19828"/>
                    </a:lnTo>
                    <a:lnTo>
                      <a:pt x="3600" y="19828"/>
                    </a:lnTo>
                    <a:lnTo>
                      <a:pt x="3789" y="19971"/>
                    </a:lnTo>
                    <a:lnTo>
                      <a:pt x="3600" y="20450"/>
                    </a:lnTo>
                    <a:lnTo>
                      <a:pt x="4358" y="21169"/>
                    </a:lnTo>
                    <a:lnTo>
                      <a:pt x="5400" y="21552"/>
                    </a:lnTo>
                    <a:lnTo>
                      <a:pt x="5874" y="21600"/>
                    </a:lnTo>
                    <a:lnTo>
                      <a:pt x="6442" y="21121"/>
                    </a:lnTo>
                    <a:lnTo>
                      <a:pt x="6490" y="20785"/>
                    </a:lnTo>
                    <a:lnTo>
                      <a:pt x="6868" y="20595"/>
                    </a:lnTo>
                    <a:lnTo>
                      <a:pt x="7247" y="20929"/>
                    </a:lnTo>
                    <a:lnTo>
                      <a:pt x="7484" y="21073"/>
                    </a:lnTo>
                    <a:lnTo>
                      <a:pt x="7863" y="20977"/>
                    </a:lnTo>
                    <a:lnTo>
                      <a:pt x="9047" y="20498"/>
                    </a:lnTo>
                    <a:lnTo>
                      <a:pt x="9237" y="19732"/>
                    </a:lnTo>
                    <a:lnTo>
                      <a:pt x="9379" y="19732"/>
                    </a:lnTo>
                    <a:lnTo>
                      <a:pt x="9663" y="19971"/>
                    </a:lnTo>
                    <a:lnTo>
                      <a:pt x="10611" y="19109"/>
                    </a:lnTo>
                    <a:lnTo>
                      <a:pt x="10942" y="19301"/>
                    </a:lnTo>
                    <a:lnTo>
                      <a:pt x="11747" y="18247"/>
                    </a:lnTo>
                    <a:lnTo>
                      <a:pt x="11558" y="17816"/>
                    </a:lnTo>
                    <a:lnTo>
                      <a:pt x="11605" y="17098"/>
                    </a:lnTo>
                    <a:lnTo>
                      <a:pt x="12411" y="15566"/>
                    </a:lnTo>
                    <a:lnTo>
                      <a:pt x="13453" y="11590"/>
                    </a:lnTo>
                    <a:lnTo>
                      <a:pt x="13642" y="11542"/>
                    </a:lnTo>
                    <a:lnTo>
                      <a:pt x="14211" y="11925"/>
                    </a:lnTo>
                    <a:lnTo>
                      <a:pt x="14305" y="12164"/>
                    </a:lnTo>
                    <a:lnTo>
                      <a:pt x="14589" y="12500"/>
                    </a:lnTo>
                    <a:lnTo>
                      <a:pt x="15205" y="12356"/>
                    </a:lnTo>
                    <a:lnTo>
                      <a:pt x="15632" y="11638"/>
                    </a:lnTo>
                    <a:lnTo>
                      <a:pt x="16011" y="10153"/>
                    </a:lnTo>
                    <a:lnTo>
                      <a:pt x="16342" y="9579"/>
                    </a:lnTo>
                    <a:lnTo>
                      <a:pt x="16911" y="9818"/>
                    </a:lnTo>
                    <a:lnTo>
                      <a:pt x="17290" y="8956"/>
                    </a:lnTo>
                    <a:lnTo>
                      <a:pt x="17668" y="8812"/>
                    </a:lnTo>
                    <a:lnTo>
                      <a:pt x="18000" y="8333"/>
                    </a:lnTo>
                    <a:lnTo>
                      <a:pt x="18284" y="7519"/>
                    </a:lnTo>
                    <a:lnTo>
                      <a:pt x="18521" y="7327"/>
                    </a:lnTo>
                    <a:lnTo>
                      <a:pt x="18569" y="7135"/>
                    </a:lnTo>
                    <a:lnTo>
                      <a:pt x="18379" y="6945"/>
                    </a:lnTo>
                    <a:lnTo>
                      <a:pt x="18474" y="5747"/>
                    </a:lnTo>
                    <a:lnTo>
                      <a:pt x="18569" y="5556"/>
                    </a:lnTo>
                    <a:lnTo>
                      <a:pt x="18758" y="5411"/>
                    </a:lnTo>
                    <a:lnTo>
                      <a:pt x="20937" y="6801"/>
                    </a:lnTo>
                    <a:lnTo>
                      <a:pt x="21269" y="6896"/>
                    </a:lnTo>
                    <a:lnTo>
                      <a:pt x="21363" y="6801"/>
                    </a:lnTo>
                    <a:lnTo>
                      <a:pt x="21600" y="5603"/>
                    </a:lnTo>
                    <a:lnTo>
                      <a:pt x="21600" y="5603"/>
                    </a:lnTo>
                    <a:lnTo>
                      <a:pt x="21079" y="4501"/>
                    </a:lnTo>
                    <a:lnTo>
                      <a:pt x="20842" y="4454"/>
                    </a:lnTo>
                    <a:lnTo>
                      <a:pt x="20653" y="3927"/>
                    </a:lnTo>
                    <a:lnTo>
                      <a:pt x="20274" y="4071"/>
                    </a:lnTo>
                    <a:lnTo>
                      <a:pt x="19895" y="4071"/>
                    </a:lnTo>
                    <a:lnTo>
                      <a:pt x="19563" y="3879"/>
                    </a:lnTo>
                    <a:lnTo>
                      <a:pt x="18047" y="4406"/>
                    </a:lnTo>
                    <a:lnTo>
                      <a:pt x="17905" y="4837"/>
                    </a:lnTo>
                    <a:lnTo>
                      <a:pt x="17290" y="5029"/>
                    </a:lnTo>
                    <a:lnTo>
                      <a:pt x="16721" y="4885"/>
                    </a:lnTo>
                    <a:lnTo>
                      <a:pt x="16484" y="4598"/>
                    </a:lnTo>
                    <a:lnTo>
                      <a:pt x="16200" y="5220"/>
                    </a:lnTo>
                    <a:lnTo>
                      <a:pt x="15869" y="5364"/>
                    </a:lnTo>
                    <a:lnTo>
                      <a:pt x="15537" y="5938"/>
                    </a:lnTo>
                    <a:lnTo>
                      <a:pt x="15111" y="6035"/>
                    </a:lnTo>
                    <a:lnTo>
                      <a:pt x="14163" y="7135"/>
                    </a:lnTo>
                    <a:lnTo>
                      <a:pt x="13879" y="7280"/>
                    </a:lnTo>
                    <a:lnTo>
                      <a:pt x="13642" y="7711"/>
                    </a:lnTo>
                    <a:lnTo>
                      <a:pt x="12932" y="4550"/>
                    </a:lnTo>
                    <a:lnTo>
                      <a:pt x="8242" y="5459"/>
                    </a:lnTo>
                    <a:cubicBezTo>
                      <a:pt x="8242" y="5459"/>
                      <a:pt x="7342" y="48"/>
                      <a:pt x="7342" y="48"/>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41" name="Google Shape;841;p48"/>
              <p:cNvSpPr/>
              <p:nvPr/>
            </p:nvSpPr>
            <p:spPr>
              <a:xfrm>
                <a:off x="10743123" y="3122019"/>
                <a:ext cx="1213002" cy="1355184"/>
              </a:xfrm>
              <a:custGeom>
                <a:avLst/>
                <a:gdLst/>
                <a:ahLst/>
                <a:cxnLst/>
                <a:rect l="l" t="t" r="r" b="b"/>
                <a:pathLst>
                  <a:path w="21600" h="21600" extrusionOk="0">
                    <a:moveTo>
                      <a:pt x="0" y="3812"/>
                    </a:moveTo>
                    <a:lnTo>
                      <a:pt x="1931" y="18877"/>
                    </a:lnTo>
                    <a:lnTo>
                      <a:pt x="2338" y="18877"/>
                    </a:lnTo>
                    <a:lnTo>
                      <a:pt x="2846" y="19104"/>
                    </a:lnTo>
                    <a:lnTo>
                      <a:pt x="3151" y="19104"/>
                    </a:lnTo>
                    <a:lnTo>
                      <a:pt x="3710" y="18832"/>
                    </a:lnTo>
                    <a:lnTo>
                      <a:pt x="4727" y="19513"/>
                    </a:lnTo>
                    <a:lnTo>
                      <a:pt x="5082" y="20330"/>
                    </a:lnTo>
                    <a:lnTo>
                      <a:pt x="5845" y="20602"/>
                    </a:lnTo>
                    <a:lnTo>
                      <a:pt x="6912" y="20512"/>
                    </a:lnTo>
                    <a:lnTo>
                      <a:pt x="7979" y="21192"/>
                    </a:lnTo>
                    <a:lnTo>
                      <a:pt x="8386" y="20692"/>
                    </a:lnTo>
                    <a:lnTo>
                      <a:pt x="8742" y="20647"/>
                    </a:lnTo>
                    <a:lnTo>
                      <a:pt x="9656" y="20965"/>
                    </a:lnTo>
                    <a:lnTo>
                      <a:pt x="10419" y="20874"/>
                    </a:lnTo>
                    <a:lnTo>
                      <a:pt x="10521" y="20739"/>
                    </a:lnTo>
                    <a:lnTo>
                      <a:pt x="10877" y="20557"/>
                    </a:lnTo>
                    <a:lnTo>
                      <a:pt x="11029" y="20330"/>
                    </a:lnTo>
                    <a:lnTo>
                      <a:pt x="11639" y="19921"/>
                    </a:lnTo>
                    <a:lnTo>
                      <a:pt x="11893" y="20285"/>
                    </a:lnTo>
                    <a:lnTo>
                      <a:pt x="12401" y="20919"/>
                    </a:lnTo>
                    <a:lnTo>
                      <a:pt x="12960" y="21056"/>
                    </a:lnTo>
                    <a:lnTo>
                      <a:pt x="13519" y="21419"/>
                    </a:lnTo>
                    <a:lnTo>
                      <a:pt x="13722" y="21600"/>
                    </a:lnTo>
                    <a:lnTo>
                      <a:pt x="14383" y="21555"/>
                    </a:lnTo>
                    <a:lnTo>
                      <a:pt x="14891" y="20784"/>
                    </a:lnTo>
                    <a:lnTo>
                      <a:pt x="15247" y="20512"/>
                    </a:lnTo>
                    <a:lnTo>
                      <a:pt x="15349" y="19921"/>
                    </a:lnTo>
                    <a:lnTo>
                      <a:pt x="15247" y="19241"/>
                    </a:lnTo>
                    <a:lnTo>
                      <a:pt x="15755" y="17879"/>
                    </a:lnTo>
                    <a:lnTo>
                      <a:pt x="16162" y="17879"/>
                    </a:lnTo>
                    <a:lnTo>
                      <a:pt x="16568" y="18560"/>
                    </a:lnTo>
                    <a:lnTo>
                      <a:pt x="17178" y="17970"/>
                    </a:lnTo>
                    <a:lnTo>
                      <a:pt x="16975" y="17244"/>
                    </a:lnTo>
                    <a:lnTo>
                      <a:pt x="17483" y="16246"/>
                    </a:lnTo>
                    <a:lnTo>
                      <a:pt x="17941" y="15883"/>
                    </a:lnTo>
                    <a:lnTo>
                      <a:pt x="17992" y="15656"/>
                    </a:lnTo>
                    <a:lnTo>
                      <a:pt x="18398" y="15247"/>
                    </a:lnTo>
                    <a:lnTo>
                      <a:pt x="18805" y="15338"/>
                    </a:lnTo>
                    <a:lnTo>
                      <a:pt x="19415" y="15202"/>
                    </a:lnTo>
                    <a:lnTo>
                      <a:pt x="19415" y="14975"/>
                    </a:lnTo>
                    <a:lnTo>
                      <a:pt x="20380" y="13977"/>
                    </a:lnTo>
                    <a:lnTo>
                      <a:pt x="20634" y="13886"/>
                    </a:lnTo>
                    <a:lnTo>
                      <a:pt x="21194" y="13432"/>
                    </a:lnTo>
                    <a:lnTo>
                      <a:pt x="21143" y="12751"/>
                    </a:lnTo>
                    <a:lnTo>
                      <a:pt x="21041" y="12479"/>
                    </a:lnTo>
                    <a:lnTo>
                      <a:pt x="21041" y="11980"/>
                    </a:lnTo>
                    <a:lnTo>
                      <a:pt x="21244" y="11481"/>
                    </a:lnTo>
                    <a:lnTo>
                      <a:pt x="21600" y="9394"/>
                    </a:lnTo>
                    <a:lnTo>
                      <a:pt x="20634" y="8985"/>
                    </a:lnTo>
                    <a:lnTo>
                      <a:pt x="21346" y="8440"/>
                    </a:lnTo>
                    <a:lnTo>
                      <a:pt x="21092" y="7851"/>
                    </a:lnTo>
                    <a:lnTo>
                      <a:pt x="21448" y="7579"/>
                    </a:lnTo>
                    <a:lnTo>
                      <a:pt x="21600" y="7624"/>
                    </a:lnTo>
                    <a:lnTo>
                      <a:pt x="20075" y="0"/>
                    </a:lnTo>
                    <a:lnTo>
                      <a:pt x="17636" y="1089"/>
                    </a:lnTo>
                    <a:lnTo>
                      <a:pt x="16568" y="1680"/>
                    </a:lnTo>
                    <a:lnTo>
                      <a:pt x="16162" y="1997"/>
                    </a:lnTo>
                    <a:lnTo>
                      <a:pt x="14739" y="3358"/>
                    </a:lnTo>
                    <a:lnTo>
                      <a:pt x="14332" y="3585"/>
                    </a:lnTo>
                    <a:lnTo>
                      <a:pt x="13926" y="3540"/>
                    </a:lnTo>
                    <a:lnTo>
                      <a:pt x="13112" y="3540"/>
                    </a:lnTo>
                    <a:lnTo>
                      <a:pt x="12655" y="3630"/>
                    </a:lnTo>
                    <a:lnTo>
                      <a:pt x="11486" y="4538"/>
                    </a:lnTo>
                    <a:lnTo>
                      <a:pt x="11029" y="4447"/>
                    </a:lnTo>
                    <a:lnTo>
                      <a:pt x="10114" y="4175"/>
                    </a:lnTo>
                    <a:lnTo>
                      <a:pt x="9860" y="4311"/>
                    </a:lnTo>
                    <a:lnTo>
                      <a:pt x="9504" y="4221"/>
                    </a:lnTo>
                    <a:lnTo>
                      <a:pt x="9758" y="3857"/>
                    </a:lnTo>
                    <a:lnTo>
                      <a:pt x="9555" y="3812"/>
                    </a:lnTo>
                    <a:lnTo>
                      <a:pt x="8843" y="3722"/>
                    </a:lnTo>
                    <a:lnTo>
                      <a:pt x="7319" y="3268"/>
                    </a:lnTo>
                    <a:lnTo>
                      <a:pt x="7014" y="3177"/>
                    </a:lnTo>
                    <a:lnTo>
                      <a:pt x="6302" y="3313"/>
                    </a:lnTo>
                    <a:lnTo>
                      <a:pt x="6302" y="3086"/>
                    </a:lnTo>
                    <a:cubicBezTo>
                      <a:pt x="6302" y="3086"/>
                      <a:pt x="0" y="3812"/>
                      <a:pt x="0" y="3812"/>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42" name="Google Shape;842;p48"/>
              <p:cNvSpPr/>
              <p:nvPr/>
            </p:nvSpPr>
            <p:spPr>
              <a:xfrm>
                <a:off x="9981753" y="3350738"/>
                <a:ext cx="877176" cy="1540998"/>
              </a:xfrm>
              <a:custGeom>
                <a:avLst/>
                <a:gdLst/>
                <a:ahLst/>
                <a:cxnLst/>
                <a:rect l="l" t="t" r="r" b="b"/>
                <a:pathLst>
                  <a:path w="21600" h="21600" extrusionOk="0">
                    <a:moveTo>
                      <a:pt x="704" y="1317"/>
                    </a:moveTo>
                    <a:lnTo>
                      <a:pt x="2463" y="13415"/>
                    </a:lnTo>
                    <a:lnTo>
                      <a:pt x="2182" y="13615"/>
                    </a:lnTo>
                    <a:lnTo>
                      <a:pt x="2322" y="14054"/>
                    </a:lnTo>
                    <a:lnTo>
                      <a:pt x="2041" y="14692"/>
                    </a:lnTo>
                    <a:lnTo>
                      <a:pt x="2885" y="15611"/>
                    </a:lnTo>
                    <a:lnTo>
                      <a:pt x="3166" y="16729"/>
                    </a:lnTo>
                    <a:lnTo>
                      <a:pt x="2182" y="17727"/>
                    </a:lnTo>
                    <a:lnTo>
                      <a:pt x="2111" y="18046"/>
                    </a:lnTo>
                    <a:lnTo>
                      <a:pt x="1478" y="18845"/>
                    </a:lnTo>
                    <a:lnTo>
                      <a:pt x="352" y="19444"/>
                    </a:lnTo>
                    <a:lnTo>
                      <a:pt x="352" y="20203"/>
                    </a:lnTo>
                    <a:lnTo>
                      <a:pt x="0" y="21161"/>
                    </a:lnTo>
                    <a:lnTo>
                      <a:pt x="0" y="21361"/>
                    </a:lnTo>
                    <a:lnTo>
                      <a:pt x="71" y="21560"/>
                    </a:lnTo>
                    <a:lnTo>
                      <a:pt x="71" y="21560"/>
                    </a:lnTo>
                    <a:lnTo>
                      <a:pt x="634" y="21600"/>
                    </a:lnTo>
                    <a:lnTo>
                      <a:pt x="1196" y="21480"/>
                    </a:lnTo>
                    <a:lnTo>
                      <a:pt x="1126" y="21321"/>
                    </a:lnTo>
                    <a:lnTo>
                      <a:pt x="1337" y="20961"/>
                    </a:lnTo>
                    <a:lnTo>
                      <a:pt x="2674" y="21001"/>
                    </a:lnTo>
                    <a:lnTo>
                      <a:pt x="4362" y="20642"/>
                    </a:lnTo>
                    <a:lnTo>
                      <a:pt x="6473" y="21201"/>
                    </a:lnTo>
                    <a:lnTo>
                      <a:pt x="6684" y="21321"/>
                    </a:lnTo>
                    <a:lnTo>
                      <a:pt x="7107" y="21240"/>
                    </a:lnTo>
                    <a:lnTo>
                      <a:pt x="7529" y="20442"/>
                    </a:lnTo>
                    <a:lnTo>
                      <a:pt x="8725" y="20203"/>
                    </a:lnTo>
                    <a:lnTo>
                      <a:pt x="9217" y="20562"/>
                    </a:lnTo>
                    <a:lnTo>
                      <a:pt x="9921" y="20841"/>
                    </a:lnTo>
                    <a:lnTo>
                      <a:pt x="10484" y="20562"/>
                    </a:lnTo>
                    <a:lnTo>
                      <a:pt x="11046" y="19524"/>
                    </a:lnTo>
                    <a:lnTo>
                      <a:pt x="11468" y="19204"/>
                    </a:lnTo>
                    <a:lnTo>
                      <a:pt x="11961" y="19244"/>
                    </a:lnTo>
                    <a:lnTo>
                      <a:pt x="12735" y="19764"/>
                    </a:lnTo>
                    <a:lnTo>
                      <a:pt x="14494" y="19724"/>
                    </a:lnTo>
                    <a:lnTo>
                      <a:pt x="14986" y="18805"/>
                    </a:lnTo>
                    <a:lnTo>
                      <a:pt x="17801" y="16729"/>
                    </a:lnTo>
                    <a:lnTo>
                      <a:pt x="17801" y="15970"/>
                    </a:lnTo>
                    <a:lnTo>
                      <a:pt x="18364" y="15731"/>
                    </a:lnTo>
                    <a:lnTo>
                      <a:pt x="19560" y="15890"/>
                    </a:lnTo>
                    <a:lnTo>
                      <a:pt x="20545" y="15451"/>
                    </a:lnTo>
                    <a:lnTo>
                      <a:pt x="21318" y="15332"/>
                    </a:lnTo>
                    <a:lnTo>
                      <a:pt x="21600" y="15012"/>
                    </a:lnTo>
                    <a:lnTo>
                      <a:pt x="21178" y="14134"/>
                    </a:lnTo>
                    <a:lnTo>
                      <a:pt x="21178" y="13854"/>
                    </a:lnTo>
                    <a:lnTo>
                      <a:pt x="21459" y="13495"/>
                    </a:lnTo>
                    <a:lnTo>
                      <a:pt x="18786" y="239"/>
                    </a:lnTo>
                    <a:lnTo>
                      <a:pt x="18716" y="0"/>
                    </a:lnTo>
                    <a:lnTo>
                      <a:pt x="4925" y="998"/>
                    </a:lnTo>
                    <a:lnTo>
                      <a:pt x="4503" y="1198"/>
                    </a:lnTo>
                    <a:lnTo>
                      <a:pt x="3448" y="1437"/>
                    </a:lnTo>
                    <a:lnTo>
                      <a:pt x="2885" y="1597"/>
                    </a:lnTo>
                    <a:lnTo>
                      <a:pt x="1618" y="1716"/>
                    </a:lnTo>
                    <a:cubicBezTo>
                      <a:pt x="1618" y="1716"/>
                      <a:pt x="704" y="1317"/>
                      <a:pt x="704" y="1317"/>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43" name="Google Shape;843;p48"/>
              <p:cNvSpPr/>
              <p:nvPr/>
            </p:nvSpPr>
            <p:spPr>
              <a:xfrm>
                <a:off x="8959840" y="3164905"/>
                <a:ext cx="1152198" cy="2047032"/>
              </a:xfrm>
              <a:custGeom>
                <a:avLst/>
                <a:gdLst/>
                <a:ahLst/>
                <a:cxnLst/>
                <a:rect l="l" t="t" r="r" b="b"/>
                <a:pathLst>
                  <a:path w="21600" h="21600" extrusionOk="0">
                    <a:moveTo>
                      <a:pt x="17750" y="0"/>
                    </a:moveTo>
                    <a:lnTo>
                      <a:pt x="3636" y="542"/>
                    </a:lnTo>
                    <a:lnTo>
                      <a:pt x="3849" y="752"/>
                    </a:lnTo>
                    <a:lnTo>
                      <a:pt x="4865" y="1143"/>
                    </a:lnTo>
                    <a:lnTo>
                      <a:pt x="4972" y="1504"/>
                    </a:lnTo>
                    <a:lnTo>
                      <a:pt x="5988" y="1835"/>
                    </a:lnTo>
                    <a:lnTo>
                      <a:pt x="6309" y="2497"/>
                    </a:lnTo>
                    <a:lnTo>
                      <a:pt x="6255" y="2828"/>
                    </a:lnTo>
                    <a:lnTo>
                      <a:pt x="5934" y="3219"/>
                    </a:lnTo>
                    <a:lnTo>
                      <a:pt x="5560" y="3430"/>
                    </a:lnTo>
                    <a:lnTo>
                      <a:pt x="5560" y="3760"/>
                    </a:lnTo>
                    <a:lnTo>
                      <a:pt x="4651" y="4302"/>
                    </a:lnTo>
                    <a:lnTo>
                      <a:pt x="3849" y="4453"/>
                    </a:lnTo>
                    <a:lnTo>
                      <a:pt x="3582" y="4603"/>
                    </a:lnTo>
                    <a:lnTo>
                      <a:pt x="2566" y="4633"/>
                    </a:lnTo>
                    <a:lnTo>
                      <a:pt x="2032" y="4813"/>
                    </a:lnTo>
                    <a:lnTo>
                      <a:pt x="1710" y="5205"/>
                    </a:lnTo>
                    <a:lnTo>
                      <a:pt x="1764" y="5536"/>
                    </a:lnTo>
                    <a:lnTo>
                      <a:pt x="2406" y="5896"/>
                    </a:lnTo>
                    <a:lnTo>
                      <a:pt x="2566" y="6137"/>
                    </a:lnTo>
                    <a:lnTo>
                      <a:pt x="2406" y="6709"/>
                    </a:lnTo>
                    <a:lnTo>
                      <a:pt x="1657" y="7641"/>
                    </a:lnTo>
                    <a:lnTo>
                      <a:pt x="855" y="7942"/>
                    </a:lnTo>
                    <a:lnTo>
                      <a:pt x="588" y="8243"/>
                    </a:lnTo>
                    <a:lnTo>
                      <a:pt x="641" y="8544"/>
                    </a:lnTo>
                    <a:lnTo>
                      <a:pt x="267" y="8875"/>
                    </a:lnTo>
                    <a:lnTo>
                      <a:pt x="267" y="9025"/>
                    </a:lnTo>
                    <a:lnTo>
                      <a:pt x="0" y="9446"/>
                    </a:lnTo>
                    <a:lnTo>
                      <a:pt x="107" y="10168"/>
                    </a:lnTo>
                    <a:lnTo>
                      <a:pt x="481" y="10800"/>
                    </a:lnTo>
                    <a:lnTo>
                      <a:pt x="588" y="11071"/>
                    </a:lnTo>
                    <a:lnTo>
                      <a:pt x="2139" y="12093"/>
                    </a:lnTo>
                    <a:lnTo>
                      <a:pt x="3689" y="12785"/>
                    </a:lnTo>
                    <a:lnTo>
                      <a:pt x="4116" y="13026"/>
                    </a:lnTo>
                    <a:lnTo>
                      <a:pt x="5025" y="14410"/>
                    </a:lnTo>
                    <a:lnTo>
                      <a:pt x="5293" y="14530"/>
                    </a:lnTo>
                    <a:lnTo>
                      <a:pt x="5774" y="14260"/>
                    </a:lnTo>
                    <a:lnTo>
                      <a:pt x="6202" y="14139"/>
                    </a:lnTo>
                    <a:lnTo>
                      <a:pt x="7485" y="14500"/>
                    </a:lnTo>
                    <a:lnTo>
                      <a:pt x="7699" y="14741"/>
                    </a:lnTo>
                    <a:lnTo>
                      <a:pt x="7432" y="15222"/>
                    </a:lnTo>
                    <a:lnTo>
                      <a:pt x="7539" y="15764"/>
                    </a:lnTo>
                    <a:lnTo>
                      <a:pt x="6576" y="16395"/>
                    </a:lnTo>
                    <a:lnTo>
                      <a:pt x="6416" y="16636"/>
                    </a:lnTo>
                    <a:lnTo>
                      <a:pt x="6737" y="17088"/>
                    </a:lnTo>
                    <a:lnTo>
                      <a:pt x="7646" y="17569"/>
                    </a:lnTo>
                    <a:lnTo>
                      <a:pt x="9143" y="18110"/>
                    </a:lnTo>
                    <a:lnTo>
                      <a:pt x="9891" y="18260"/>
                    </a:lnTo>
                    <a:lnTo>
                      <a:pt x="11441" y="19012"/>
                    </a:lnTo>
                    <a:lnTo>
                      <a:pt x="11709" y="19675"/>
                    </a:lnTo>
                    <a:lnTo>
                      <a:pt x="12190" y="20005"/>
                    </a:lnTo>
                    <a:lnTo>
                      <a:pt x="12190" y="20156"/>
                    </a:lnTo>
                    <a:lnTo>
                      <a:pt x="11763" y="20397"/>
                    </a:lnTo>
                    <a:lnTo>
                      <a:pt x="11763" y="20547"/>
                    </a:lnTo>
                    <a:lnTo>
                      <a:pt x="12832" y="21600"/>
                    </a:lnTo>
                    <a:lnTo>
                      <a:pt x="13045" y="21539"/>
                    </a:lnTo>
                    <a:lnTo>
                      <a:pt x="13099" y="21389"/>
                    </a:lnTo>
                    <a:lnTo>
                      <a:pt x="13473" y="21389"/>
                    </a:lnTo>
                    <a:lnTo>
                      <a:pt x="13580" y="21480"/>
                    </a:lnTo>
                    <a:lnTo>
                      <a:pt x="13901" y="20787"/>
                    </a:lnTo>
                    <a:lnTo>
                      <a:pt x="14542" y="20607"/>
                    </a:lnTo>
                    <a:lnTo>
                      <a:pt x="15451" y="20698"/>
                    </a:lnTo>
                    <a:lnTo>
                      <a:pt x="16146" y="20878"/>
                    </a:lnTo>
                    <a:lnTo>
                      <a:pt x="16788" y="21149"/>
                    </a:lnTo>
                    <a:lnTo>
                      <a:pt x="17537" y="20968"/>
                    </a:lnTo>
                    <a:lnTo>
                      <a:pt x="17216" y="20186"/>
                    </a:lnTo>
                    <a:lnTo>
                      <a:pt x="17109" y="19795"/>
                    </a:lnTo>
                    <a:lnTo>
                      <a:pt x="17590" y="19645"/>
                    </a:lnTo>
                    <a:lnTo>
                      <a:pt x="19248" y="19374"/>
                    </a:lnTo>
                    <a:lnTo>
                      <a:pt x="19354" y="19313"/>
                    </a:lnTo>
                    <a:lnTo>
                      <a:pt x="18820" y="18922"/>
                    </a:lnTo>
                    <a:lnTo>
                      <a:pt x="18820" y="18802"/>
                    </a:lnTo>
                    <a:lnTo>
                      <a:pt x="19034" y="18712"/>
                    </a:lnTo>
                    <a:lnTo>
                      <a:pt x="19141" y="18411"/>
                    </a:lnTo>
                    <a:lnTo>
                      <a:pt x="19354" y="18230"/>
                    </a:lnTo>
                    <a:lnTo>
                      <a:pt x="19248" y="18170"/>
                    </a:lnTo>
                    <a:lnTo>
                      <a:pt x="19194" y="18020"/>
                    </a:lnTo>
                    <a:lnTo>
                      <a:pt x="19194" y="17870"/>
                    </a:lnTo>
                    <a:lnTo>
                      <a:pt x="19461" y="17147"/>
                    </a:lnTo>
                    <a:lnTo>
                      <a:pt x="19461" y="16576"/>
                    </a:lnTo>
                    <a:lnTo>
                      <a:pt x="20317" y="16125"/>
                    </a:lnTo>
                    <a:lnTo>
                      <a:pt x="20798" y="15523"/>
                    </a:lnTo>
                    <a:lnTo>
                      <a:pt x="20852" y="15283"/>
                    </a:lnTo>
                    <a:lnTo>
                      <a:pt x="21600" y="14530"/>
                    </a:lnTo>
                    <a:lnTo>
                      <a:pt x="21387" y="13688"/>
                    </a:lnTo>
                    <a:lnTo>
                      <a:pt x="20745" y="12996"/>
                    </a:lnTo>
                    <a:lnTo>
                      <a:pt x="20958" y="12515"/>
                    </a:lnTo>
                    <a:lnTo>
                      <a:pt x="20852" y="12184"/>
                    </a:lnTo>
                    <a:lnTo>
                      <a:pt x="21065" y="12033"/>
                    </a:lnTo>
                    <a:lnTo>
                      <a:pt x="19729" y="2918"/>
                    </a:lnTo>
                    <a:lnTo>
                      <a:pt x="19461" y="2828"/>
                    </a:lnTo>
                    <a:lnTo>
                      <a:pt x="19248" y="2587"/>
                    </a:lnTo>
                    <a:lnTo>
                      <a:pt x="18927" y="1745"/>
                    </a:lnTo>
                    <a:lnTo>
                      <a:pt x="18713" y="1504"/>
                    </a:lnTo>
                    <a:lnTo>
                      <a:pt x="18232" y="1263"/>
                    </a:lnTo>
                    <a:lnTo>
                      <a:pt x="17750" y="692"/>
                    </a:lnTo>
                    <a:cubicBezTo>
                      <a:pt x="17750" y="692"/>
                      <a:pt x="17750" y="0"/>
                      <a:pt x="17750" y="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44" name="Google Shape;844;p48"/>
              <p:cNvSpPr/>
              <p:nvPr/>
            </p:nvSpPr>
            <p:spPr>
              <a:xfrm>
                <a:off x="11093410" y="4840273"/>
                <a:ext cx="2541780" cy="1100736"/>
              </a:xfrm>
              <a:custGeom>
                <a:avLst/>
                <a:gdLst/>
                <a:ahLst/>
                <a:cxnLst/>
                <a:rect l="l" t="t" r="r" b="b"/>
                <a:pathLst>
                  <a:path w="21600" h="21600" extrusionOk="0">
                    <a:moveTo>
                      <a:pt x="0" y="19082"/>
                    </a:moveTo>
                    <a:lnTo>
                      <a:pt x="73" y="17403"/>
                    </a:lnTo>
                    <a:lnTo>
                      <a:pt x="291" y="17403"/>
                    </a:lnTo>
                    <a:lnTo>
                      <a:pt x="387" y="17347"/>
                    </a:lnTo>
                    <a:lnTo>
                      <a:pt x="581" y="16899"/>
                    </a:lnTo>
                    <a:lnTo>
                      <a:pt x="605" y="16451"/>
                    </a:lnTo>
                    <a:lnTo>
                      <a:pt x="581" y="16171"/>
                    </a:lnTo>
                    <a:lnTo>
                      <a:pt x="678" y="15780"/>
                    </a:lnTo>
                    <a:lnTo>
                      <a:pt x="848" y="15220"/>
                    </a:lnTo>
                    <a:lnTo>
                      <a:pt x="1356" y="14717"/>
                    </a:lnTo>
                    <a:lnTo>
                      <a:pt x="1937" y="14381"/>
                    </a:lnTo>
                    <a:lnTo>
                      <a:pt x="2518" y="13206"/>
                    </a:lnTo>
                    <a:lnTo>
                      <a:pt x="2760" y="12982"/>
                    </a:lnTo>
                    <a:lnTo>
                      <a:pt x="3100" y="12199"/>
                    </a:lnTo>
                    <a:lnTo>
                      <a:pt x="3196" y="11527"/>
                    </a:lnTo>
                    <a:lnTo>
                      <a:pt x="3245" y="11472"/>
                    </a:lnTo>
                    <a:lnTo>
                      <a:pt x="3390" y="11527"/>
                    </a:lnTo>
                    <a:lnTo>
                      <a:pt x="3487" y="11192"/>
                    </a:lnTo>
                    <a:lnTo>
                      <a:pt x="3535" y="11024"/>
                    </a:lnTo>
                    <a:lnTo>
                      <a:pt x="3729" y="10575"/>
                    </a:lnTo>
                    <a:lnTo>
                      <a:pt x="3802" y="10632"/>
                    </a:lnTo>
                    <a:lnTo>
                      <a:pt x="3971" y="10855"/>
                    </a:lnTo>
                    <a:lnTo>
                      <a:pt x="4165" y="10632"/>
                    </a:lnTo>
                    <a:lnTo>
                      <a:pt x="4189" y="10408"/>
                    </a:lnTo>
                    <a:lnTo>
                      <a:pt x="4504" y="9849"/>
                    </a:lnTo>
                    <a:lnTo>
                      <a:pt x="4722" y="9624"/>
                    </a:lnTo>
                    <a:lnTo>
                      <a:pt x="5109" y="9569"/>
                    </a:lnTo>
                    <a:lnTo>
                      <a:pt x="5521" y="7946"/>
                    </a:lnTo>
                    <a:lnTo>
                      <a:pt x="5860" y="7498"/>
                    </a:lnTo>
                    <a:lnTo>
                      <a:pt x="5884" y="7051"/>
                    </a:lnTo>
                    <a:lnTo>
                      <a:pt x="5933" y="6603"/>
                    </a:lnTo>
                    <a:lnTo>
                      <a:pt x="5908" y="6043"/>
                    </a:lnTo>
                    <a:lnTo>
                      <a:pt x="5957" y="5596"/>
                    </a:lnTo>
                    <a:lnTo>
                      <a:pt x="5957" y="5428"/>
                    </a:lnTo>
                    <a:lnTo>
                      <a:pt x="6635" y="5148"/>
                    </a:lnTo>
                    <a:lnTo>
                      <a:pt x="6587" y="5428"/>
                    </a:lnTo>
                    <a:lnTo>
                      <a:pt x="7265" y="5259"/>
                    </a:lnTo>
                    <a:lnTo>
                      <a:pt x="7531" y="5092"/>
                    </a:lnTo>
                    <a:lnTo>
                      <a:pt x="7652" y="5204"/>
                    </a:lnTo>
                    <a:lnTo>
                      <a:pt x="14142" y="2741"/>
                    </a:lnTo>
                    <a:lnTo>
                      <a:pt x="20316" y="0"/>
                    </a:lnTo>
                    <a:lnTo>
                      <a:pt x="20413" y="280"/>
                    </a:lnTo>
                    <a:lnTo>
                      <a:pt x="20462" y="503"/>
                    </a:lnTo>
                    <a:lnTo>
                      <a:pt x="20631" y="727"/>
                    </a:lnTo>
                    <a:lnTo>
                      <a:pt x="20752" y="839"/>
                    </a:lnTo>
                    <a:lnTo>
                      <a:pt x="20849" y="1175"/>
                    </a:lnTo>
                    <a:lnTo>
                      <a:pt x="20946" y="1399"/>
                    </a:lnTo>
                    <a:lnTo>
                      <a:pt x="21067" y="2070"/>
                    </a:lnTo>
                    <a:lnTo>
                      <a:pt x="21019" y="2294"/>
                    </a:lnTo>
                    <a:lnTo>
                      <a:pt x="21043" y="2350"/>
                    </a:lnTo>
                    <a:lnTo>
                      <a:pt x="20946" y="2350"/>
                    </a:lnTo>
                    <a:lnTo>
                      <a:pt x="20922" y="2126"/>
                    </a:lnTo>
                    <a:lnTo>
                      <a:pt x="20728" y="2239"/>
                    </a:lnTo>
                    <a:lnTo>
                      <a:pt x="20607" y="2239"/>
                    </a:lnTo>
                    <a:lnTo>
                      <a:pt x="20486" y="2126"/>
                    </a:lnTo>
                    <a:lnTo>
                      <a:pt x="20389" y="2182"/>
                    </a:lnTo>
                    <a:lnTo>
                      <a:pt x="20462" y="2461"/>
                    </a:lnTo>
                    <a:lnTo>
                      <a:pt x="20437" y="2630"/>
                    </a:lnTo>
                    <a:lnTo>
                      <a:pt x="19856" y="3245"/>
                    </a:lnTo>
                    <a:lnTo>
                      <a:pt x="19735" y="3525"/>
                    </a:lnTo>
                    <a:lnTo>
                      <a:pt x="19517" y="4029"/>
                    </a:lnTo>
                    <a:lnTo>
                      <a:pt x="19154" y="4140"/>
                    </a:lnTo>
                    <a:lnTo>
                      <a:pt x="19082" y="4700"/>
                    </a:lnTo>
                    <a:lnTo>
                      <a:pt x="19082" y="4868"/>
                    </a:lnTo>
                    <a:lnTo>
                      <a:pt x="19154" y="4924"/>
                    </a:lnTo>
                    <a:lnTo>
                      <a:pt x="19275" y="4868"/>
                    </a:lnTo>
                    <a:lnTo>
                      <a:pt x="19663" y="4420"/>
                    </a:lnTo>
                    <a:lnTo>
                      <a:pt x="20050" y="4197"/>
                    </a:lnTo>
                    <a:lnTo>
                      <a:pt x="20268" y="3860"/>
                    </a:lnTo>
                    <a:lnTo>
                      <a:pt x="20631" y="3917"/>
                    </a:lnTo>
                    <a:lnTo>
                      <a:pt x="20680" y="4029"/>
                    </a:lnTo>
                    <a:lnTo>
                      <a:pt x="20631" y="4532"/>
                    </a:lnTo>
                    <a:lnTo>
                      <a:pt x="20680" y="4756"/>
                    </a:lnTo>
                    <a:lnTo>
                      <a:pt x="20777" y="4924"/>
                    </a:lnTo>
                    <a:lnTo>
                      <a:pt x="20922" y="4812"/>
                    </a:lnTo>
                    <a:lnTo>
                      <a:pt x="20970" y="4532"/>
                    </a:lnTo>
                    <a:lnTo>
                      <a:pt x="21188" y="3917"/>
                    </a:lnTo>
                    <a:lnTo>
                      <a:pt x="21382" y="3917"/>
                    </a:lnTo>
                    <a:lnTo>
                      <a:pt x="21503" y="4588"/>
                    </a:lnTo>
                    <a:lnTo>
                      <a:pt x="21551" y="5707"/>
                    </a:lnTo>
                    <a:lnTo>
                      <a:pt x="21600" y="6043"/>
                    </a:lnTo>
                    <a:lnTo>
                      <a:pt x="21600" y="6267"/>
                    </a:lnTo>
                    <a:lnTo>
                      <a:pt x="21285" y="6827"/>
                    </a:lnTo>
                    <a:lnTo>
                      <a:pt x="21212" y="7275"/>
                    </a:lnTo>
                    <a:lnTo>
                      <a:pt x="21164" y="7555"/>
                    </a:lnTo>
                    <a:lnTo>
                      <a:pt x="20922" y="8002"/>
                    </a:lnTo>
                    <a:lnTo>
                      <a:pt x="20752" y="8170"/>
                    </a:lnTo>
                    <a:lnTo>
                      <a:pt x="20559" y="8450"/>
                    </a:lnTo>
                    <a:lnTo>
                      <a:pt x="20147" y="8394"/>
                    </a:lnTo>
                    <a:lnTo>
                      <a:pt x="20002" y="8281"/>
                    </a:lnTo>
                    <a:lnTo>
                      <a:pt x="19953" y="8394"/>
                    </a:lnTo>
                    <a:lnTo>
                      <a:pt x="19905" y="8394"/>
                    </a:lnTo>
                    <a:lnTo>
                      <a:pt x="19832" y="7946"/>
                    </a:lnTo>
                    <a:lnTo>
                      <a:pt x="19832" y="7722"/>
                    </a:lnTo>
                    <a:lnTo>
                      <a:pt x="19760" y="7555"/>
                    </a:lnTo>
                    <a:lnTo>
                      <a:pt x="19663" y="7498"/>
                    </a:lnTo>
                    <a:lnTo>
                      <a:pt x="19590" y="7666"/>
                    </a:lnTo>
                    <a:lnTo>
                      <a:pt x="19663" y="8505"/>
                    </a:lnTo>
                    <a:lnTo>
                      <a:pt x="19590" y="8785"/>
                    </a:lnTo>
                    <a:lnTo>
                      <a:pt x="19542" y="8674"/>
                    </a:lnTo>
                    <a:lnTo>
                      <a:pt x="19663" y="9065"/>
                    </a:lnTo>
                    <a:lnTo>
                      <a:pt x="19832" y="9121"/>
                    </a:lnTo>
                    <a:lnTo>
                      <a:pt x="20002" y="9569"/>
                    </a:lnTo>
                    <a:lnTo>
                      <a:pt x="19881" y="10073"/>
                    </a:lnTo>
                    <a:lnTo>
                      <a:pt x="19953" y="10352"/>
                    </a:lnTo>
                    <a:lnTo>
                      <a:pt x="19493" y="11695"/>
                    </a:lnTo>
                    <a:lnTo>
                      <a:pt x="19348" y="11751"/>
                    </a:lnTo>
                    <a:lnTo>
                      <a:pt x="19082" y="11527"/>
                    </a:lnTo>
                    <a:lnTo>
                      <a:pt x="18888" y="11527"/>
                    </a:lnTo>
                    <a:lnTo>
                      <a:pt x="18863" y="11751"/>
                    </a:lnTo>
                    <a:lnTo>
                      <a:pt x="19033" y="12031"/>
                    </a:lnTo>
                    <a:lnTo>
                      <a:pt x="19542" y="11974"/>
                    </a:lnTo>
                    <a:lnTo>
                      <a:pt x="19856" y="11751"/>
                    </a:lnTo>
                    <a:lnTo>
                      <a:pt x="20316" y="11248"/>
                    </a:lnTo>
                    <a:lnTo>
                      <a:pt x="20365" y="10855"/>
                    </a:lnTo>
                    <a:lnTo>
                      <a:pt x="20486" y="10968"/>
                    </a:lnTo>
                    <a:lnTo>
                      <a:pt x="20655" y="11303"/>
                    </a:lnTo>
                    <a:lnTo>
                      <a:pt x="20486" y="12199"/>
                    </a:lnTo>
                    <a:lnTo>
                      <a:pt x="20123" y="13150"/>
                    </a:lnTo>
                    <a:lnTo>
                      <a:pt x="19687" y="13318"/>
                    </a:lnTo>
                    <a:lnTo>
                      <a:pt x="19517" y="13542"/>
                    </a:lnTo>
                    <a:lnTo>
                      <a:pt x="19009" y="13710"/>
                    </a:lnTo>
                    <a:lnTo>
                      <a:pt x="18597" y="15332"/>
                    </a:lnTo>
                    <a:lnTo>
                      <a:pt x="18403" y="15389"/>
                    </a:lnTo>
                    <a:lnTo>
                      <a:pt x="18403" y="15612"/>
                    </a:lnTo>
                    <a:lnTo>
                      <a:pt x="18428" y="15669"/>
                    </a:lnTo>
                    <a:lnTo>
                      <a:pt x="17943" y="16395"/>
                    </a:lnTo>
                    <a:lnTo>
                      <a:pt x="17677" y="17179"/>
                    </a:lnTo>
                    <a:lnTo>
                      <a:pt x="17411" y="18578"/>
                    </a:lnTo>
                    <a:lnTo>
                      <a:pt x="17265" y="20257"/>
                    </a:lnTo>
                    <a:lnTo>
                      <a:pt x="17144" y="20705"/>
                    </a:lnTo>
                    <a:lnTo>
                      <a:pt x="16902" y="20928"/>
                    </a:lnTo>
                    <a:lnTo>
                      <a:pt x="15885" y="21376"/>
                    </a:lnTo>
                    <a:lnTo>
                      <a:pt x="15788" y="21600"/>
                    </a:lnTo>
                    <a:lnTo>
                      <a:pt x="12471" y="16284"/>
                    </a:lnTo>
                    <a:lnTo>
                      <a:pt x="9662" y="17123"/>
                    </a:lnTo>
                    <a:lnTo>
                      <a:pt x="9589" y="16228"/>
                    </a:lnTo>
                    <a:lnTo>
                      <a:pt x="9105" y="15332"/>
                    </a:lnTo>
                    <a:lnTo>
                      <a:pt x="8863" y="15612"/>
                    </a:lnTo>
                    <a:lnTo>
                      <a:pt x="8766" y="15332"/>
                    </a:lnTo>
                    <a:lnTo>
                      <a:pt x="8814" y="15109"/>
                    </a:lnTo>
                    <a:lnTo>
                      <a:pt x="8790" y="14885"/>
                    </a:lnTo>
                    <a:lnTo>
                      <a:pt x="5521" y="15780"/>
                    </a:lnTo>
                    <a:lnTo>
                      <a:pt x="5424" y="15780"/>
                    </a:lnTo>
                    <a:lnTo>
                      <a:pt x="5351" y="16004"/>
                    </a:lnTo>
                    <a:lnTo>
                      <a:pt x="4698" y="16675"/>
                    </a:lnTo>
                    <a:lnTo>
                      <a:pt x="4674" y="17011"/>
                    </a:lnTo>
                    <a:lnTo>
                      <a:pt x="4455" y="17011"/>
                    </a:lnTo>
                    <a:lnTo>
                      <a:pt x="3729" y="17850"/>
                    </a:lnTo>
                    <a:cubicBezTo>
                      <a:pt x="3729" y="17850"/>
                      <a:pt x="0" y="19082"/>
                      <a:pt x="0" y="19082"/>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45" name="Google Shape;845;p48"/>
              <p:cNvSpPr/>
              <p:nvPr/>
            </p:nvSpPr>
            <p:spPr>
              <a:xfrm>
                <a:off x="9417241" y="5123312"/>
                <a:ext cx="2376756" cy="831978"/>
              </a:xfrm>
              <a:custGeom>
                <a:avLst/>
                <a:gdLst/>
                <a:ahLst/>
                <a:cxnLst/>
                <a:rect l="l" t="t" r="r" b="b"/>
                <a:pathLst>
                  <a:path w="21600" h="21600" extrusionOk="0">
                    <a:moveTo>
                      <a:pt x="21600" y="0"/>
                    </a:moveTo>
                    <a:lnTo>
                      <a:pt x="17218" y="1554"/>
                    </a:lnTo>
                    <a:lnTo>
                      <a:pt x="16984" y="1997"/>
                    </a:lnTo>
                    <a:lnTo>
                      <a:pt x="6094" y="4882"/>
                    </a:lnTo>
                    <a:lnTo>
                      <a:pt x="5912" y="4512"/>
                    </a:lnTo>
                    <a:lnTo>
                      <a:pt x="5471" y="4660"/>
                    </a:lnTo>
                    <a:lnTo>
                      <a:pt x="5575" y="5178"/>
                    </a:lnTo>
                    <a:lnTo>
                      <a:pt x="5575" y="6065"/>
                    </a:lnTo>
                    <a:lnTo>
                      <a:pt x="1737" y="6952"/>
                    </a:lnTo>
                    <a:lnTo>
                      <a:pt x="1530" y="8285"/>
                    </a:lnTo>
                    <a:lnTo>
                      <a:pt x="1400" y="9912"/>
                    </a:lnTo>
                    <a:lnTo>
                      <a:pt x="1452" y="10430"/>
                    </a:lnTo>
                    <a:lnTo>
                      <a:pt x="1322" y="11836"/>
                    </a:lnTo>
                    <a:lnTo>
                      <a:pt x="1219" y="12279"/>
                    </a:lnTo>
                    <a:lnTo>
                      <a:pt x="1271" y="12723"/>
                    </a:lnTo>
                    <a:lnTo>
                      <a:pt x="1167" y="13537"/>
                    </a:lnTo>
                    <a:lnTo>
                      <a:pt x="830" y="14572"/>
                    </a:lnTo>
                    <a:lnTo>
                      <a:pt x="700" y="16495"/>
                    </a:lnTo>
                    <a:lnTo>
                      <a:pt x="363" y="17754"/>
                    </a:lnTo>
                    <a:lnTo>
                      <a:pt x="415" y="19084"/>
                    </a:lnTo>
                    <a:lnTo>
                      <a:pt x="389" y="20713"/>
                    </a:lnTo>
                    <a:lnTo>
                      <a:pt x="285" y="20860"/>
                    </a:lnTo>
                    <a:lnTo>
                      <a:pt x="0" y="21600"/>
                    </a:lnTo>
                    <a:lnTo>
                      <a:pt x="5575" y="20490"/>
                    </a:lnTo>
                    <a:lnTo>
                      <a:pt x="12524" y="18715"/>
                    </a:lnTo>
                    <a:lnTo>
                      <a:pt x="15221" y="17828"/>
                    </a:lnTo>
                    <a:lnTo>
                      <a:pt x="15299" y="15608"/>
                    </a:lnTo>
                    <a:lnTo>
                      <a:pt x="15532" y="15608"/>
                    </a:lnTo>
                    <a:lnTo>
                      <a:pt x="15636" y="15535"/>
                    </a:lnTo>
                    <a:lnTo>
                      <a:pt x="15843" y="14942"/>
                    </a:lnTo>
                    <a:lnTo>
                      <a:pt x="15869" y="14350"/>
                    </a:lnTo>
                    <a:lnTo>
                      <a:pt x="15843" y="13980"/>
                    </a:lnTo>
                    <a:lnTo>
                      <a:pt x="15947" y="13463"/>
                    </a:lnTo>
                    <a:lnTo>
                      <a:pt x="16129" y="12723"/>
                    </a:lnTo>
                    <a:lnTo>
                      <a:pt x="16673" y="12057"/>
                    </a:lnTo>
                    <a:lnTo>
                      <a:pt x="17296" y="11613"/>
                    </a:lnTo>
                    <a:lnTo>
                      <a:pt x="17918" y="10060"/>
                    </a:lnTo>
                    <a:lnTo>
                      <a:pt x="18177" y="9764"/>
                    </a:lnTo>
                    <a:lnTo>
                      <a:pt x="18540" y="8728"/>
                    </a:lnTo>
                    <a:lnTo>
                      <a:pt x="18644" y="7841"/>
                    </a:lnTo>
                    <a:lnTo>
                      <a:pt x="18696" y="7767"/>
                    </a:lnTo>
                    <a:lnTo>
                      <a:pt x="18851" y="7841"/>
                    </a:lnTo>
                    <a:lnTo>
                      <a:pt x="18955" y="7398"/>
                    </a:lnTo>
                    <a:lnTo>
                      <a:pt x="19007" y="7175"/>
                    </a:lnTo>
                    <a:lnTo>
                      <a:pt x="19214" y="6583"/>
                    </a:lnTo>
                    <a:lnTo>
                      <a:pt x="19292" y="6658"/>
                    </a:lnTo>
                    <a:lnTo>
                      <a:pt x="19474" y="6952"/>
                    </a:lnTo>
                    <a:lnTo>
                      <a:pt x="19681" y="6658"/>
                    </a:lnTo>
                    <a:lnTo>
                      <a:pt x="19707" y="6361"/>
                    </a:lnTo>
                    <a:lnTo>
                      <a:pt x="20044" y="5622"/>
                    </a:lnTo>
                    <a:lnTo>
                      <a:pt x="20278" y="5325"/>
                    </a:lnTo>
                    <a:lnTo>
                      <a:pt x="20692" y="5252"/>
                    </a:lnTo>
                    <a:lnTo>
                      <a:pt x="21133" y="3106"/>
                    </a:lnTo>
                    <a:lnTo>
                      <a:pt x="21496" y="2514"/>
                    </a:lnTo>
                    <a:lnTo>
                      <a:pt x="21522" y="1923"/>
                    </a:lnTo>
                    <a:lnTo>
                      <a:pt x="21574" y="1331"/>
                    </a:lnTo>
                    <a:lnTo>
                      <a:pt x="21548" y="591"/>
                    </a:lnTo>
                    <a:cubicBezTo>
                      <a:pt x="21548" y="591"/>
                      <a:pt x="21600" y="0"/>
                      <a:pt x="21600" y="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46" name="Google Shape;846;p48"/>
              <p:cNvSpPr/>
              <p:nvPr/>
            </p:nvSpPr>
            <p:spPr>
              <a:xfrm>
                <a:off x="11461068" y="5600764"/>
                <a:ext cx="1482192" cy="1117854"/>
              </a:xfrm>
              <a:custGeom>
                <a:avLst/>
                <a:gdLst/>
                <a:ahLst/>
                <a:cxnLst/>
                <a:rect l="l" t="t" r="r" b="b"/>
                <a:pathLst>
                  <a:path w="21600" h="21600" extrusionOk="0">
                    <a:moveTo>
                      <a:pt x="12960" y="21600"/>
                    </a:moveTo>
                    <a:lnTo>
                      <a:pt x="12752" y="21600"/>
                    </a:lnTo>
                    <a:lnTo>
                      <a:pt x="12129" y="21545"/>
                    </a:lnTo>
                    <a:lnTo>
                      <a:pt x="11963" y="21379"/>
                    </a:lnTo>
                    <a:lnTo>
                      <a:pt x="11797" y="21049"/>
                    </a:lnTo>
                    <a:lnTo>
                      <a:pt x="11548" y="19617"/>
                    </a:lnTo>
                    <a:lnTo>
                      <a:pt x="11008" y="18624"/>
                    </a:lnTo>
                    <a:lnTo>
                      <a:pt x="10343" y="18294"/>
                    </a:lnTo>
                    <a:lnTo>
                      <a:pt x="10011" y="16806"/>
                    </a:lnTo>
                    <a:lnTo>
                      <a:pt x="9595" y="16145"/>
                    </a:lnTo>
                    <a:lnTo>
                      <a:pt x="9387" y="15374"/>
                    </a:lnTo>
                    <a:lnTo>
                      <a:pt x="9014" y="15153"/>
                    </a:lnTo>
                    <a:lnTo>
                      <a:pt x="8266" y="14767"/>
                    </a:lnTo>
                    <a:lnTo>
                      <a:pt x="7809" y="13997"/>
                    </a:lnTo>
                    <a:lnTo>
                      <a:pt x="7311" y="13555"/>
                    </a:lnTo>
                    <a:lnTo>
                      <a:pt x="7269" y="13170"/>
                    </a:lnTo>
                    <a:lnTo>
                      <a:pt x="7020" y="12453"/>
                    </a:lnTo>
                    <a:lnTo>
                      <a:pt x="6854" y="12232"/>
                    </a:lnTo>
                    <a:lnTo>
                      <a:pt x="6148" y="11902"/>
                    </a:lnTo>
                    <a:lnTo>
                      <a:pt x="4777" y="10194"/>
                    </a:lnTo>
                    <a:lnTo>
                      <a:pt x="4154" y="9919"/>
                    </a:lnTo>
                    <a:lnTo>
                      <a:pt x="3987" y="9368"/>
                    </a:lnTo>
                    <a:lnTo>
                      <a:pt x="3406" y="8706"/>
                    </a:lnTo>
                    <a:lnTo>
                      <a:pt x="2990" y="7604"/>
                    </a:lnTo>
                    <a:lnTo>
                      <a:pt x="2575" y="7053"/>
                    </a:lnTo>
                    <a:lnTo>
                      <a:pt x="2409" y="6612"/>
                    </a:lnTo>
                    <a:lnTo>
                      <a:pt x="1537" y="6392"/>
                    </a:lnTo>
                    <a:lnTo>
                      <a:pt x="374" y="5620"/>
                    </a:lnTo>
                    <a:lnTo>
                      <a:pt x="0" y="5180"/>
                    </a:lnTo>
                    <a:lnTo>
                      <a:pt x="415" y="4022"/>
                    </a:lnTo>
                    <a:lnTo>
                      <a:pt x="706" y="3692"/>
                    </a:lnTo>
                    <a:lnTo>
                      <a:pt x="914" y="3306"/>
                    </a:lnTo>
                    <a:lnTo>
                      <a:pt x="955" y="3031"/>
                    </a:lnTo>
                    <a:lnTo>
                      <a:pt x="914" y="2920"/>
                    </a:lnTo>
                    <a:lnTo>
                      <a:pt x="2160" y="2093"/>
                    </a:lnTo>
                    <a:lnTo>
                      <a:pt x="2534" y="2093"/>
                    </a:lnTo>
                    <a:lnTo>
                      <a:pt x="2575" y="1763"/>
                    </a:lnTo>
                    <a:lnTo>
                      <a:pt x="3697" y="1102"/>
                    </a:lnTo>
                    <a:lnTo>
                      <a:pt x="3821" y="881"/>
                    </a:lnTo>
                    <a:lnTo>
                      <a:pt x="3987" y="881"/>
                    </a:lnTo>
                    <a:lnTo>
                      <a:pt x="9595" y="0"/>
                    </a:lnTo>
                    <a:lnTo>
                      <a:pt x="9637" y="221"/>
                    </a:lnTo>
                    <a:lnTo>
                      <a:pt x="9554" y="440"/>
                    </a:lnTo>
                    <a:lnTo>
                      <a:pt x="9720" y="716"/>
                    </a:lnTo>
                    <a:lnTo>
                      <a:pt x="10135" y="440"/>
                    </a:lnTo>
                    <a:lnTo>
                      <a:pt x="10966" y="1323"/>
                    </a:lnTo>
                    <a:lnTo>
                      <a:pt x="11090" y="2204"/>
                    </a:lnTo>
                    <a:lnTo>
                      <a:pt x="15909" y="1378"/>
                    </a:lnTo>
                    <a:lnTo>
                      <a:pt x="21600" y="6612"/>
                    </a:lnTo>
                    <a:lnTo>
                      <a:pt x="21392" y="6777"/>
                    </a:lnTo>
                    <a:lnTo>
                      <a:pt x="20935" y="7163"/>
                    </a:lnTo>
                    <a:lnTo>
                      <a:pt x="20562" y="7879"/>
                    </a:lnTo>
                    <a:lnTo>
                      <a:pt x="20021" y="8762"/>
                    </a:lnTo>
                    <a:lnTo>
                      <a:pt x="19648" y="9864"/>
                    </a:lnTo>
                    <a:lnTo>
                      <a:pt x="19440" y="10634"/>
                    </a:lnTo>
                    <a:lnTo>
                      <a:pt x="19440" y="11406"/>
                    </a:lnTo>
                    <a:lnTo>
                      <a:pt x="19440" y="12068"/>
                    </a:lnTo>
                    <a:lnTo>
                      <a:pt x="19274" y="12287"/>
                    </a:lnTo>
                    <a:lnTo>
                      <a:pt x="19149" y="12619"/>
                    </a:lnTo>
                    <a:lnTo>
                      <a:pt x="18775" y="12674"/>
                    </a:lnTo>
                    <a:lnTo>
                      <a:pt x="18567" y="13004"/>
                    </a:lnTo>
                    <a:lnTo>
                      <a:pt x="18277" y="13446"/>
                    </a:lnTo>
                    <a:lnTo>
                      <a:pt x="17986" y="14051"/>
                    </a:lnTo>
                    <a:lnTo>
                      <a:pt x="17778" y="14548"/>
                    </a:lnTo>
                    <a:lnTo>
                      <a:pt x="17072" y="15208"/>
                    </a:lnTo>
                    <a:lnTo>
                      <a:pt x="16657" y="16035"/>
                    </a:lnTo>
                    <a:lnTo>
                      <a:pt x="16283" y="16476"/>
                    </a:lnTo>
                    <a:lnTo>
                      <a:pt x="15785" y="16971"/>
                    </a:lnTo>
                    <a:lnTo>
                      <a:pt x="15452" y="17412"/>
                    </a:lnTo>
                    <a:lnTo>
                      <a:pt x="15203" y="17688"/>
                    </a:lnTo>
                    <a:lnTo>
                      <a:pt x="14788" y="17963"/>
                    </a:lnTo>
                    <a:lnTo>
                      <a:pt x="14538" y="18073"/>
                    </a:lnTo>
                    <a:lnTo>
                      <a:pt x="14413" y="18294"/>
                    </a:lnTo>
                    <a:lnTo>
                      <a:pt x="14455" y="18515"/>
                    </a:lnTo>
                    <a:lnTo>
                      <a:pt x="14372" y="18624"/>
                    </a:lnTo>
                    <a:lnTo>
                      <a:pt x="14164" y="19175"/>
                    </a:lnTo>
                    <a:lnTo>
                      <a:pt x="13832" y="19617"/>
                    </a:lnTo>
                    <a:lnTo>
                      <a:pt x="13500" y="19617"/>
                    </a:lnTo>
                    <a:lnTo>
                      <a:pt x="13417" y="19726"/>
                    </a:lnTo>
                    <a:lnTo>
                      <a:pt x="13375" y="19837"/>
                    </a:lnTo>
                    <a:lnTo>
                      <a:pt x="13458" y="20002"/>
                    </a:lnTo>
                    <a:lnTo>
                      <a:pt x="13624" y="20058"/>
                    </a:lnTo>
                    <a:lnTo>
                      <a:pt x="13708" y="20168"/>
                    </a:lnTo>
                    <a:lnTo>
                      <a:pt x="13666" y="20443"/>
                    </a:lnTo>
                    <a:lnTo>
                      <a:pt x="13458" y="20609"/>
                    </a:lnTo>
                    <a:lnTo>
                      <a:pt x="13085" y="21104"/>
                    </a:lnTo>
                    <a:lnTo>
                      <a:pt x="12960" y="21490"/>
                    </a:lnTo>
                    <a:cubicBezTo>
                      <a:pt x="12960" y="21490"/>
                      <a:pt x="12960" y="21600"/>
                      <a:pt x="12960" y="2160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47" name="Google Shape;847;p48"/>
              <p:cNvSpPr/>
              <p:nvPr/>
            </p:nvSpPr>
            <p:spPr>
              <a:xfrm>
                <a:off x="10025178" y="5849495"/>
                <a:ext cx="1117422" cy="1775412"/>
              </a:xfrm>
              <a:custGeom>
                <a:avLst/>
                <a:gdLst/>
                <a:ahLst/>
                <a:cxnLst/>
                <a:rect l="l" t="t" r="r" b="b"/>
                <a:pathLst>
                  <a:path w="21600" h="21600" extrusionOk="0">
                    <a:moveTo>
                      <a:pt x="0" y="834"/>
                    </a:moveTo>
                    <a:lnTo>
                      <a:pt x="552" y="1215"/>
                    </a:lnTo>
                    <a:lnTo>
                      <a:pt x="110" y="14272"/>
                    </a:lnTo>
                    <a:lnTo>
                      <a:pt x="221" y="14898"/>
                    </a:lnTo>
                    <a:lnTo>
                      <a:pt x="1492" y="21496"/>
                    </a:lnTo>
                    <a:lnTo>
                      <a:pt x="1768" y="21356"/>
                    </a:lnTo>
                    <a:lnTo>
                      <a:pt x="2099" y="21217"/>
                    </a:lnTo>
                    <a:lnTo>
                      <a:pt x="3038" y="21426"/>
                    </a:lnTo>
                    <a:lnTo>
                      <a:pt x="3259" y="21148"/>
                    </a:lnTo>
                    <a:lnTo>
                      <a:pt x="3425" y="20211"/>
                    </a:lnTo>
                    <a:lnTo>
                      <a:pt x="3812" y="19551"/>
                    </a:lnTo>
                    <a:lnTo>
                      <a:pt x="4419" y="20211"/>
                    </a:lnTo>
                    <a:lnTo>
                      <a:pt x="4364" y="20454"/>
                    </a:lnTo>
                    <a:lnTo>
                      <a:pt x="4641" y="20975"/>
                    </a:lnTo>
                    <a:lnTo>
                      <a:pt x="5303" y="21565"/>
                    </a:lnTo>
                    <a:lnTo>
                      <a:pt x="5911" y="21600"/>
                    </a:lnTo>
                    <a:lnTo>
                      <a:pt x="6408" y="21565"/>
                    </a:lnTo>
                    <a:lnTo>
                      <a:pt x="7127" y="21079"/>
                    </a:lnTo>
                    <a:lnTo>
                      <a:pt x="7292" y="21044"/>
                    </a:lnTo>
                    <a:lnTo>
                      <a:pt x="7623" y="20870"/>
                    </a:lnTo>
                    <a:lnTo>
                      <a:pt x="7623" y="20766"/>
                    </a:lnTo>
                    <a:lnTo>
                      <a:pt x="7513" y="20662"/>
                    </a:lnTo>
                    <a:lnTo>
                      <a:pt x="7182" y="20558"/>
                    </a:lnTo>
                    <a:lnTo>
                      <a:pt x="7182" y="20454"/>
                    </a:lnTo>
                    <a:lnTo>
                      <a:pt x="7458" y="20037"/>
                    </a:lnTo>
                    <a:lnTo>
                      <a:pt x="7347" y="19898"/>
                    </a:lnTo>
                    <a:lnTo>
                      <a:pt x="6905" y="19655"/>
                    </a:lnTo>
                    <a:lnTo>
                      <a:pt x="6740" y="19655"/>
                    </a:lnTo>
                    <a:lnTo>
                      <a:pt x="6408" y="19481"/>
                    </a:lnTo>
                    <a:lnTo>
                      <a:pt x="5966" y="19065"/>
                    </a:lnTo>
                    <a:lnTo>
                      <a:pt x="5911" y="18752"/>
                    </a:lnTo>
                    <a:lnTo>
                      <a:pt x="6077" y="18648"/>
                    </a:lnTo>
                    <a:lnTo>
                      <a:pt x="6022" y="18544"/>
                    </a:lnTo>
                    <a:lnTo>
                      <a:pt x="6022" y="18370"/>
                    </a:lnTo>
                    <a:lnTo>
                      <a:pt x="21600" y="17398"/>
                    </a:lnTo>
                    <a:lnTo>
                      <a:pt x="21490" y="17120"/>
                    </a:lnTo>
                    <a:lnTo>
                      <a:pt x="20771" y="16426"/>
                    </a:lnTo>
                    <a:lnTo>
                      <a:pt x="20882" y="15279"/>
                    </a:lnTo>
                    <a:lnTo>
                      <a:pt x="20164" y="14308"/>
                    </a:lnTo>
                    <a:lnTo>
                      <a:pt x="20109" y="13509"/>
                    </a:lnTo>
                    <a:lnTo>
                      <a:pt x="20440" y="12988"/>
                    </a:lnTo>
                    <a:lnTo>
                      <a:pt x="20440" y="12398"/>
                    </a:lnTo>
                    <a:lnTo>
                      <a:pt x="20993" y="11911"/>
                    </a:lnTo>
                    <a:lnTo>
                      <a:pt x="21048" y="11772"/>
                    </a:lnTo>
                    <a:lnTo>
                      <a:pt x="20551" y="11390"/>
                    </a:lnTo>
                    <a:lnTo>
                      <a:pt x="20771" y="11009"/>
                    </a:lnTo>
                    <a:lnTo>
                      <a:pt x="20385" y="10731"/>
                    </a:lnTo>
                    <a:lnTo>
                      <a:pt x="19888" y="10522"/>
                    </a:lnTo>
                    <a:lnTo>
                      <a:pt x="19667" y="10244"/>
                    </a:lnTo>
                    <a:lnTo>
                      <a:pt x="19335" y="9584"/>
                    </a:lnTo>
                    <a:lnTo>
                      <a:pt x="18949" y="9341"/>
                    </a:lnTo>
                    <a:lnTo>
                      <a:pt x="14805" y="0"/>
                    </a:lnTo>
                    <a:cubicBezTo>
                      <a:pt x="14805" y="0"/>
                      <a:pt x="0" y="834"/>
                      <a:pt x="0" y="834"/>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48" name="Google Shape;848;p48"/>
              <p:cNvSpPr/>
              <p:nvPr/>
            </p:nvSpPr>
            <p:spPr>
              <a:xfrm>
                <a:off x="9090112" y="5915253"/>
                <a:ext cx="1019034" cy="1781136"/>
              </a:xfrm>
              <a:custGeom>
                <a:avLst/>
                <a:gdLst/>
                <a:ahLst/>
                <a:cxnLst/>
                <a:rect l="l" t="t" r="r" b="b"/>
                <a:pathLst>
                  <a:path w="21600" h="21600" extrusionOk="0">
                    <a:moveTo>
                      <a:pt x="19966" y="0"/>
                    </a:moveTo>
                    <a:lnTo>
                      <a:pt x="6958" y="519"/>
                    </a:lnTo>
                    <a:lnTo>
                      <a:pt x="6898" y="761"/>
                    </a:lnTo>
                    <a:lnTo>
                      <a:pt x="5688" y="1385"/>
                    </a:lnTo>
                    <a:lnTo>
                      <a:pt x="5264" y="2042"/>
                    </a:lnTo>
                    <a:lnTo>
                      <a:pt x="5385" y="2769"/>
                    </a:lnTo>
                    <a:lnTo>
                      <a:pt x="5203" y="3150"/>
                    </a:lnTo>
                    <a:lnTo>
                      <a:pt x="4054" y="3566"/>
                    </a:lnTo>
                    <a:lnTo>
                      <a:pt x="3268" y="4188"/>
                    </a:lnTo>
                    <a:lnTo>
                      <a:pt x="2965" y="4396"/>
                    </a:lnTo>
                    <a:lnTo>
                      <a:pt x="2965" y="4985"/>
                    </a:lnTo>
                    <a:lnTo>
                      <a:pt x="2420" y="5365"/>
                    </a:lnTo>
                    <a:lnTo>
                      <a:pt x="2420" y="5816"/>
                    </a:lnTo>
                    <a:lnTo>
                      <a:pt x="2058" y="6404"/>
                    </a:lnTo>
                    <a:lnTo>
                      <a:pt x="1392" y="6992"/>
                    </a:lnTo>
                    <a:lnTo>
                      <a:pt x="1694" y="7650"/>
                    </a:lnTo>
                    <a:lnTo>
                      <a:pt x="2239" y="8031"/>
                    </a:lnTo>
                    <a:lnTo>
                      <a:pt x="2299" y="8481"/>
                    </a:lnTo>
                    <a:lnTo>
                      <a:pt x="2541" y="8619"/>
                    </a:lnTo>
                    <a:lnTo>
                      <a:pt x="2541" y="8792"/>
                    </a:lnTo>
                    <a:lnTo>
                      <a:pt x="2178" y="8931"/>
                    </a:lnTo>
                    <a:lnTo>
                      <a:pt x="2058" y="9312"/>
                    </a:lnTo>
                    <a:lnTo>
                      <a:pt x="2058" y="9554"/>
                    </a:lnTo>
                    <a:lnTo>
                      <a:pt x="2058" y="9934"/>
                    </a:lnTo>
                    <a:lnTo>
                      <a:pt x="2844" y="10835"/>
                    </a:lnTo>
                    <a:lnTo>
                      <a:pt x="2965" y="11665"/>
                    </a:lnTo>
                    <a:lnTo>
                      <a:pt x="3388" y="12115"/>
                    </a:lnTo>
                    <a:lnTo>
                      <a:pt x="3751" y="12357"/>
                    </a:lnTo>
                    <a:lnTo>
                      <a:pt x="3812" y="12773"/>
                    </a:lnTo>
                    <a:lnTo>
                      <a:pt x="2965" y="13050"/>
                    </a:lnTo>
                    <a:lnTo>
                      <a:pt x="2783" y="13188"/>
                    </a:lnTo>
                    <a:lnTo>
                      <a:pt x="2360" y="14123"/>
                    </a:lnTo>
                    <a:lnTo>
                      <a:pt x="1150" y="15196"/>
                    </a:lnTo>
                    <a:lnTo>
                      <a:pt x="121" y="17066"/>
                    </a:lnTo>
                    <a:lnTo>
                      <a:pt x="0" y="18450"/>
                    </a:lnTo>
                    <a:lnTo>
                      <a:pt x="12101" y="18139"/>
                    </a:lnTo>
                    <a:lnTo>
                      <a:pt x="12403" y="18346"/>
                    </a:lnTo>
                    <a:lnTo>
                      <a:pt x="12040" y="19038"/>
                    </a:lnTo>
                    <a:lnTo>
                      <a:pt x="12040" y="20008"/>
                    </a:lnTo>
                    <a:lnTo>
                      <a:pt x="13371" y="20735"/>
                    </a:lnTo>
                    <a:lnTo>
                      <a:pt x="13674" y="21566"/>
                    </a:lnTo>
                    <a:lnTo>
                      <a:pt x="14521" y="21600"/>
                    </a:lnTo>
                    <a:lnTo>
                      <a:pt x="15791" y="20977"/>
                    </a:lnTo>
                    <a:lnTo>
                      <a:pt x="18756" y="20457"/>
                    </a:lnTo>
                    <a:lnTo>
                      <a:pt x="19482" y="20596"/>
                    </a:lnTo>
                    <a:lnTo>
                      <a:pt x="20511" y="20389"/>
                    </a:lnTo>
                    <a:lnTo>
                      <a:pt x="20692" y="20562"/>
                    </a:lnTo>
                    <a:lnTo>
                      <a:pt x="21358" y="20665"/>
                    </a:lnTo>
                    <a:lnTo>
                      <a:pt x="21600" y="20596"/>
                    </a:lnTo>
                    <a:lnTo>
                      <a:pt x="20209" y="14019"/>
                    </a:lnTo>
                    <a:lnTo>
                      <a:pt x="20087" y="13396"/>
                    </a:lnTo>
                    <a:lnTo>
                      <a:pt x="20571" y="381"/>
                    </a:lnTo>
                    <a:cubicBezTo>
                      <a:pt x="20571" y="381"/>
                      <a:pt x="19966" y="0"/>
                      <a:pt x="19966" y="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49" name="Google Shape;849;p48"/>
              <p:cNvSpPr/>
              <p:nvPr/>
            </p:nvSpPr>
            <p:spPr>
              <a:xfrm>
                <a:off x="8123202" y="5403493"/>
                <a:ext cx="1441692" cy="1323702"/>
              </a:xfrm>
              <a:custGeom>
                <a:avLst/>
                <a:gdLst/>
                <a:ahLst/>
                <a:cxnLst/>
                <a:rect l="l" t="t" r="r" b="b"/>
                <a:pathLst>
                  <a:path w="21600" h="21600" extrusionOk="0">
                    <a:moveTo>
                      <a:pt x="0" y="931"/>
                    </a:moveTo>
                    <a:lnTo>
                      <a:pt x="19381" y="0"/>
                    </a:lnTo>
                    <a:lnTo>
                      <a:pt x="19295" y="233"/>
                    </a:lnTo>
                    <a:lnTo>
                      <a:pt x="19722" y="559"/>
                    </a:lnTo>
                    <a:lnTo>
                      <a:pt x="19893" y="1071"/>
                    </a:lnTo>
                    <a:lnTo>
                      <a:pt x="19807" y="1537"/>
                    </a:lnTo>
                    <a:lnTo>
                      <a:pt x="19210" y="2049"/>
                    </a:lnTo>
                    <a:lnTo>
                      <a:pt x="18697" y="2700"/>
                    </a:lnTo>
                    <a:lnTo>
                      <a:pt x="18655" y="3120"/>
                    </a:lnTo>
                    <a:lnTo>
                      <a:pt x="21600" y="2887"/>
                    </a:lnTo>
                    <a:lnTo>
                      <a:pt x="21430" y="3166"/>
                    </a:lnTo>
                    <a:lnTo>
                      <a:pt x="21515" y="3445"/>
                    </a:lnTo>
                    <a:lnTo>
                      <a:pt x="21344" y="3957"/>
                    </a:lnTo>
                    <a:lnTo>
                      <a:pt x="20789" y="4609"/>
                    </a:lnTo>
                    <a:lnTo>
                      <a:pt x="20576" y="5819"/>
                    </a:lnTo>
                    <a:lnTo>
                      <a:pt x="20021" y="6611"/>
                    </a:lnTo>
                    <a:lnTo>
                      <a:pt x="20106" y="7448"/>
                    </a:lnTo>
                    <a:lnTo>
                      <a:pt x="20063" y="8473"/>
                    </a:lnTo>
                    <a:lnTo>
                      <a:pt x="19893" y="8566"/>
                    </a:lnTo>
                    <a:lnTo>
                      <a:pt x="19423" y="9031"/>
                    </a:lnTo>
                    <a:lnTo>
                      <a:pt x="19381" y="9357"/>
                    </a:lnTo>
                    <a:lnTo>
                      <a:pt x="18527" y="10195"/>
                    </a:lnTo>
                    <a:lnTo>
                      <a:pt x="18228" y="11080"/>
                    </a:lnTo>
                    <a:lnTo>
                      <a:pt x="18313" y="12057"/>
                    </a:lnTo>
                    <a:lnTo>
                      <a:pt x="18185" y="12569"/>
                    </a:lnTo>
                    <a:lnTo>
                      <a:pt x="17374" y="13128"/>
                    </a:lnTo>
                    <a:lnTo>
                      <a:pt x="16819" y="13965"/>
                    </a:lnTo>
                    <a:lnTo>
                      <a:pt x="16606" y="14244"/>
                    </a:lnTo>
                    <a:lnTo>
                      <a:pt x="16606" y="15036"/>
                    </a:lnTo>
                    <a:lnTo>
                      <a:pt x="16222" y="15548"/>
                    </a:lnTo>
                    <a:lnTo>
                      <a:pt x="16222" y="16154"/>
                    </a:lnTo>
                    <a:lnTo>
                      <a:pt x="15966" y="16945"/>
                    </a:lnTo>
                    <a:lnTo>
                      <a:pt x="15496" y="17736"/>
                    </a:lnTo>
                    <a:lnTo>
                      <a:pt x="15709" y="18620"/>
                    </a:lnTo>
                    <a:lnTo>
                      <a:pt x="16094" y="19133"/>
                    </a:lnTo>
                    <a:lnTo>
                      <a:pt x="16136" y="19738"/>
                    </a:lnTo>
                    <a:lnTo>
                      <a:pt x="16307" y="19924"/>
                    </a:lnTo>
                    <a:lnTo>
                      <a:pt x="16307" y="20157"/>
                    </a:lnTo>
                    <a:lnTo>
                      <a:pt x="16051" y="20343"/>
                    </a:lnTo>
                    <a:lnTo>
                      <a:pt x="15966" y="20855"/>
                    </a:lnTo>
                    <a:lnTo>
                      <a:pt x="15966" y="21181"/>
                    </a:lnTo>
                    <a:lnTo>
                      <a:pt x="2817" y="21600"/>
                    </a:lnTo>
                    <a:lnTo>
                      <a:pt x="2817" y="18434"/>
                    </a:lnTo>
                    <a:lnTo>
                      <a:pt x="2135" y="18249"/>
                    </a:lnTo>
                    <a:lnTo>
                      <a:pt x="1537" y="18528"/>
                    </a:lnTo>
                    <a:lnTo>
                      <a:pt x="1323" y="18481"/>
                    </a:lnTo>
                    <a:lnTo>
                      <a:pt x="640" y="17922"/>
                    </a:lnTo>
                    <a:lnTo>
                      <a:pt x="768" y="7448"/>
                    </a:lnTo>
                    <a:cubicBezTo>
                      <a:pt x="768" y="7448"/>
                      <a:pt x="0" y="931"/>
                      <a:pt x="0" y="931"/>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50" name="Google Shape;850;p48"/>
              <p:cNvSpPr/>
              <p:nvPr/>
            </p:nvSpPr>
            <p:spPr>
              <a:xfrm>
                <a:off x="8308478" y="6698616"/>
                <a:ext cx="1641438" cy="1429488"/>
              </a:xfrm>
              <a:custGeom>
                <a:avLst/>
                <a:gdLst/>
                <a:ahLst/>
                <a:cxnLst/>
                <a:rect l="l" t="t" r="r" b="b"/>
                <a:pathLst>
                  <a:path w="21600" h="21600" extrusionOk="0">
                    <a:moveTo>
                      <a:pt x="0" y="388"/>
                    </a:moveTo>
                    <a:lnTo>
                      <a:pt x="11550" y="0"/>
                    </a:lnTo>
                    <a:lnTo>
                      <a:pt x="11550" y="474"/>
                    </a:lnTo>
                    <a:lnTo>
                      <a:pt x="12038" y="1596"/>
                    </a:lnTo>
                    <a:lnTo>
                      <a:pt x="12113" y="2630"/>
                    </a:lnTo>
                    <a:lnTo>
                      <a:pt x="12375" y="3191"/>
                    </a:lnTo>
                    <a:lnTo>
                      <a:pt x="12600" y="3492"/>
                    </a:lnTo>
                    <a:lnTo>
                      <a:pt x="12637" y="4010"/>
                    </a:lnTo>
                    <a:lnTo>
                      <a:pt x="12113" y="4354"/>
                    </a:lnTo>
                    <a:lnTo>
                      <a:pt x="12000" y="4527"/>
                    </a:lnTo>
                    <a:lnTo>
                      <a:pt x="11738" y="5692"/>
                    </a:lnTo>
                    <a:lnTo>
                      <a:pt x="10988" y="7028"/>
                    </a:lnTo>
                    <a:lnTo>
                      <a:pt x="10350" y="9356"/>
                    </a:lnTo>
                    <a:lnTo>
                      <a:pt x="10275" y="11081"/>
                    </a:lnTo>
                    <a:lnTo>
                      <a:pt x="17775" y="10693"/>
                    </a:lnTo>
                    <a:lnTo>
                      <a:pt x="17962" y="10951"/>
                    </a:lnTo>
                    <a:lnTo>
                      <a:pt x="17738" y="11813"/>
                    </a:lnTo>
                    <a:lnTo>
                      <a:pt x="17738" y="13021"/>
                    </a:lnTo>
                    <a:lnTo>
                      <a:pt x="18562" y="13926"/>
                    </a:lnTo>
                    <a:lnTo>
                      <a:pt x="18750" y="14961"/>
                    </a:lnTo>
                    <a:lnTo>
                      <a:pt x="17663" y="14702"/>
                    </a:lnTo>
                    <a:lnTo>
                      <a:pt x="16687" y="14185"/>
                    </a:lnTo>
                    <a:lnTo>
                      <a:pt x="16425" y="14142"/>
                    </a:lnTo>
                    <a:lnTo>
                      <a:pt x="16162" y="14314"/>
                    </a:lnTo>
                    <a:lnTo>
                      <a:pt x="15450" y="15047"/>
                    </a:lnTo>
                    <a:lnTo>
                      <a:pt x="15412" y="15435"/>
                    </a:lnTo>
                    <a:lnTo>
                      <a:pt x="15712" y="15866"/>
                    </a:lnTo>
                    <a:lnTo>
                      <a:pt x="16087" y="15995"/>
                    </a:lnTo>
                    <a:lnTo>
                      <a:pt x="16913" y="15909"/>
                    </a:lnTo>
                    <a:lnTo>
                      <a:pt x="17363" y="15564"/>
                    </a:lnTo>
                    <a:lnTo>
                      <a:pt x="17663" y="15392"/>
                    </a:lnTo>
                    <a:lnTo>
                      <a:pt x="18150" y="15392"/>
                    </a:lnTo>
                    <a:lnTo>
                      <a:pt x="18375" y="15348"/>
                    </a:lnTo>
                    <a:lnTo>
                      <a:pt x="18413" y="15564"/>
                    </a:lnTo>
                    <a:lnTo>
                      <a:pt x="18300" y="15780"/>
                    </a:lnTo>
                    <a:lnTo>
                      <a:pt x="18000" y="16082"/>
                    </a:lnTo>
                    <a:lnTo>
                      <a:pt x="18075" y="16426"/>
                    </a:lnTo>
                    <a:lnTo>
                      <a:pt x="18375" y="16599"/>
                    </a:lnTo>
                    <a:lnTo>
                      <a:pt x="18600" y="16686"/>
                    </a:lnTo>
                    <a:lnTo>
                      <a:pt x="18788" y="16470"/>
                    </a:lnTo>
                    <a:lnTo>
                      <a:pt x="19125" y="15780"/>
                    </a:lnTo>
                    <a:lnTo>
                      <a:pt x="19950" y="15392"/>
                    </a:lnTo>
                    <a:lnTo>
                      <a:pt x="20250" y="15220"/>
                    </a:lnTo>
                    <a:lnTo>
                      <a:pt x="20437" y="15220"/>
                    </a:lnTo>
                    <a:lnTo>
                      <a:pt x="20625" y="15521"/>
                    </a:lnTo>
                    <a:lnTo>
                      <a:pt x="20512" y="15909"/>
                    </a:lnTo>
                    <a:lnTo>
                      <a:pt x="20625" y="16125"/>
                    </a:lnTo>
                    <a:lnTo>
                      <a:pt x="20587" y="16426"/>
                    </a:lnTo>
                    <a:lnTo>
                      <a:pt x="20212" y="16728"/>
                    </a:lnTo>
                    <a:lnTo>
                      <a:pt x="19613" y="17634"/>
                    </a:lnTo>
                    <a:lnTo>
                      <a:pt x="18975" y="18151"/>
                    </a:lnTo>
                    <a:lnTo>
                      <a:pt x="18937" y="18669"/>
                    </a:lnTo>
                    <a:lnTo>
                      <a:pt x="19163" y="19057"/>
                    </a:lnTo>
                    <a:lnTo>
                      <a:pt x="19988" y="19617"/>
                    </a:lnTo>
                    <a:lnTo>
                      <a:pt x="21412" y="20264"/>
                    </a:lnTo>
                    <a:lnTo>
                      <a:pt x="21600" y="20566"/>
                    </a:lnTo>
                    <a:lnTo>
                      <a:pt x="21450" y="20953"/>
                    </a:lnTo>
                    <a:lnTo>
                      <a:pt x="21150" y="21040"/>
                    </a:lnTo>
                    <a:lnTo>
                      <a:pt x="20062" y="21600"/>
                    </a:lnTo>
                    <a:lnTo>
                      <a:pt x="19950" y="20566"/>
                    </a:lnTo>
                    <a:lnTo>
                      <a:pt x="19312" y="20221"/>
                    </a:lnTo>
                    <a:lnTo>
                      <a:pt x="18075" y="19660"/>
                    </a:lnTo>
                    <a:lnTo>
                      <a:pt x="17925" y="19186"/>
                    </a:lnTo>
                    <a:lnTo>
                      <a:pt x="17700" y="19013"/>
                    </a:lnTo>
                    <a:lnTo>
                      <a:pt x="17363" y="19229"/>
                    </a:lnTo>
                    <a:lnTo>
                      <a:pt x="17175" y="20221"/>
                    </a:lnTo>
                    <a:lnTo>
                      <a:pt x="17288" y="20350"/>
                    </a:lnTo>
                    <a:lnTo>
                      <a:pt x="17325" y="20566"/>
                    </a:lnTo>
                    <a:lnTo>
                      <a:pt x="16687" y="21083"/>
                    </a:lnTo>
                    <a:lnTo>
                      <a:pt x="16425" y="20997"/>
                    </a:lnTo>
                    <a:lnTo>
                      <a:pt x="16087" y="20436"/>
                    </a:lnTo>
                    <a:lnTo>
                      <a:pt x="15900" y="20393"/>
                    </a:lnTo>
                    <a:lnTo>
                      <a:pt x="15488" y="20566"/>
                    </a:lnTo>
                    <a:lnTo>
                      <a:pt x="15300" y="20350"/>
                    </a:lnTo>
                    <a:lnTo>
                      <a:pt x="15113" y="20393"/>
                    </a:lnTo>
                    <a:lnTo>
                      <a:pt x="14550" y="21083"/>
                    </a:lnTo>
                    <a:lnTo>
                      <a:pt x="13913" y="21126"/>
                    </a:lnTo>
                    <a:lnTo>
                      <a:pt x="13687" y="20953"/>
                    </a:lnTo>
                    <a:lnTo>
                      <a:pt x="13012" y="20781"/>
                    </a:lnTo>
                    <a:lnTo>
                      <a:pt x="12000" y="19358"/>
                    </a:lnTo>
                    <a:lnTo>
                      <a:pt x="11437" y="19229"/>
                    </a:lnTo>
                    <a:lnTo>
                      <a:pt x="10875" y="18927"/>
                    </a:lnTo>
                    <a:lnTo>
                      <a:pt x="10650" y="18496"/>
                    </a:lnTo>
                    <a:lnTo>
                      <a:pt x="10500" y="18496"/>
                    </a:lnTo>
                    <a:lnTo>
                      <a:pt x="10463" y="18410"/>
                    </a:lnTo>
                    <a:lnTo>
                      <a:pt x="10387" y="18323"/>
                    </a:lnTo>
                    <a:lnTo>
                      <a:pt x="10463" y="18065"/>
                    </a:lnTo>
                    <a:lnTo>
                      <a:pt x="10200" y="17979"/>
                    </a:lnTo>
                    <a:lnTo>
                      <a:pt x="10050" y="18065"/>
                    </a:lnTo>
                    <a:lnTo>
                      <a:pt x="9600" y="17979"/>
                    </a:lnTo>
                    <a:lnTo>
                      <a:pt x="9488" y="17892"/>
                    </a:lnTo>
                    <a:lnTo>
                      <a:pt x="9413" y="17548"/>
                    </a:lnTo>
                    <a:lnTo>
                      <a:pt x="9150" y="17548"/>
                    </a:lnTo>
                    <a:lnTo>
                      <a:pt x="8363" y="18366"/>
                    </a:lnTo>
                    <a:lnTo>
                      <a:pt x="8738" y="18841"/>
                    </a:lnTo>
                    <a:lnTo>
                      <a:pt x="8588" y="19013"/>
                    </a:lnTo>
                    <a:lnTo>
                      <a:pt x="7350" y="19057"/>
                    </a:lnTo>
                    <a:lnTo>
                      <a:pt x="5213" y="18626"/>
                    </a:lnTo>
                    <a:lnTo>
                      <a:pt x="3975" y="18065"/>
                    </a:lnTo>
                    <a:lnTo>
                      <a:pt x="1163" y="18539"/>
                    </a:lnTo>
                    <a:lnTo>
                      <a:pt x="975" y="18323"/>
                    </a:lnTo>
                    <a:lnTo>
                      <a:pt x="900" y="17979"/>
                    </a:lnTo>
                    <a:lnTo>
                      <a:pt x="1013" y="17807"/>
                    </a:lnTo>
                    <a:lnTo>
                      <a:pt x="1125" y="17461"/>
                    </a:lnTo>
                    <a:lnTo>
                      <a:pt x="1425" y="17117"/>
                    </a:lnTo>
                    <a:lnTo>
                      <a:pt x="1800" y="15909"/>
                    </a:lnTo>
                    <a:lnTo>
                      <a:pt x="1500" y="15392"/>
                    </a:lnTo>
                    <a:lnTo>
                      <a:pt x="1500" y="15004"/>
                    </a:lnTo>
                    <a:lnTo>
                      <a:pt x="1575" y="14745"/>
                    </a:lnTo>
                    <a:lnTo>
                      <a:pt x="1538" y="14400"/>
                    </a:lnTo>
                    <a:lnTo>
                      <a:pt x="1650" y="13711"/>
                    </a:lnTo>
                    <a:lnTo>
                      <a:pt x="1950" y="13452"/>
                    </a:lnTo>
                    <a:lnTo>
                      <a:pt x="2138" y="12934"/>
                    </a:lnTo>
                    <a:lnTo>
                      <a:pt x="2288" y="11943"/>
                    </a:lnTo>
                    <a:lnTo>
                      <a:pt x="2288" y="11339"/>
                    </a:lnTo>
                    <a:lnTo>
                      <a:pt x="2138" y="10477"/>
                    </a:lnTo>
                    <a:lnTo>
                      <a:pt x="1838" y="9873"/>
                    </a:lnTo>
                    <a:lnTo>
                      <a:pt x="1687" y="9701"/>
                    </a:lnTo>
                    <a:lnTo>
                      <a:pt x="1763" y="9399"/>
                    </a:lnTo>
                    <a:lnTo>
                      <a:pt x="1613" y="9184"/>
                    </a:lnTo>
                    <a:lnTo>
                      <a:pt x="1388" y="8666"/>
                    </a:lnTo>
                    <a:lnTo>
                      <a:pt x="1125" y="8407"/>
                    </a:lnTo>
                    <a:lnTo>
                      <a:pt x="1050" y="8235"/>
                    </a:lnTo>
                    <a:lnTo>
                      <a:pt x="1200" y="7632"/>
                    </a:lnTo>
                    <a:lnTo>
                      <a:pt x="863" y="6855"/>
                    </a:lnTo>
                    <a:lnTo>
                      <a:pt x="300" y="6251"/>
                    </a:lnTo>
                    <a:lnTo>
                      <a:pt x="113" y="5907"/>
                    </a:lnTo>
                    <a:cubicBezTo>
                      <a:pt x="113" y="5907"/>
                      <a:pt x="0" y="388"/>
                      <a:pt x="0" y="388"/>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51" name="Google Shape;851;p48"/>
              <p:cNvSpPr/>
              <p:nvPr/>
            </p:nvSpPr>
            <p:spPr>
              <a:xfrm>
                <a:off x="7787389" y="3925396"/>
                <a:ext cx="1933794" cy="1675350"/>
              </a:xfrm>
              <a:custGeom>
                <a:avLst/>
                <a:gdLst/>
                <a:ahLst/>
                <a:cxnLst/>
                <a:rect l="l" t="t" r="r" b="b"/>
                <a:pathLst>
                  <a:path w="21600" h="21600" extrusionOk="0">
                    <a:moveTo>
                      <a:pt x="3722" y="19870"/>
                    </a:moveTo>
                    <a:lnTo>
                      <a:pt x="18164" y="19134"/>
                    </a:lnTo>
                    <a:lnTo>
                      <a:pt x="18101" y="19318"/>
                    </a:lnTo>
                    <a:lnTo>
                      <a:pt x="18419" y="19576"/>
                    </a:lnTo>
                    <a:lnTo>
                      <a:pt x="18546" y="19981"/>
                    </a:lnTo>
                    <a:lnTo>
                      <a:pt x="18483" y="20349"/>
                    </a:lnTo>
                    <a:lnTo>
                      <a:pt x="18037" y="20753"/>
                    </a:lnTo>
                    <a:lnTo>
                      <a:pt x="17655" y="21269"/>
                    </a:lnTo>
                    <a:lnTo>
                      <a:pt x="17624" y="21600"/>
                    </a:lnTo>
                    <a:lnTo>
                      <a:pt x="19818" y="21416"/>
                    </a:lnTo>
                    <a:lnTo>
                      <a:pt x="19977" y="20717"/>
                    </a:lnTo>
                    <a:lnTo>
                      <a:pt x="19914" y="20459"/>
                    </a:lnTo>
                    <a:lnTo>
                      <a:pt x="20073" y="19649"/>
                    </a:lnTo>
                    <a:lnTo>
                      <a:pt x="20328" y="18987"/>
                    </a:lnTo>
                    <a:lnTo>
                      <a:pt x="20518" y="18656"/>
                    </a:lnTo>
                    <a:lnTo>
                      <a:pt x="20932" y="18435"/>
                    </a:lnTo>
                    <a:lnTo>
                      <a:pt x="21091" y="18545"/>
                    </a:lnTo>
                    <a:lnTo>
                      <a:pt x="21282" y="18398"/>
                    </a:lnTo>
                    <a:lnTo>
                      <a:pt x="21600" y="17221"/>
                    </a:lnTo>
                    <a:lnTo>
                      <a:pt x="21473" y="16779"/>
                    </a:lnTo>
                    <a:lnTo>
                      <a:pt x="21314" y="16632"/>
                    </a:lnTo>
                    <a:lnTo>
                      <a:pt x="21218" y="16558"/>
                    </a:lnTo>
                    <a:lnTo>
                      <a:pt x="21155" y="16485"/>
                    </a:lnTo>
                    <a:lnTo>
                      <a:pt x="21091" y="16374"/>
                    </a:lnTo>
                    <a:lnTo>
                      <a:pt x="20868" y="16374"/>
                    </a:lnTo>
                    <a:lnTo>
                      <a:pt x="20836" y="16558"/>
                    </a:lnTo>
                    <a:lnTo>
                      <a:pt x="20709" y="16632"/>
                    </a:lnTo>
                    <a:lnTo>
                      <a:pt x="20073" y="15344"/>
                    </a:lnTo>
                    <a:lnTo>
                      <a:pt x="20073" y="15161"/>
                    </a:lnTo>
                    <a:lnTo>
                      <a:pt x="20328" y="14866"/>
                    </a:lnTo>
                    <a:lnTo>
                      <a:pt x="20328" y="14682"/>
                    </a:lnTo>
                    <a:lnTo>
                      <a:pt x="20041" y="14277"/>
                    </a:lnTo>
                    <a:lnTo>
                      <a:pt x="19882" y="13467"/>
                    </a:lnTo>
                    <a:lnTo>
                      <a:pt x="18960" y="12547"/>
                    </a:lnTo>
                    <a:lnTo>
                      <a:pt x="18514" y="12363"/>
                    </a:lnTo>
                    <a:lnTo>
                      <a:pt x="17624" y="11702"/>
                    </a:lnTo>
                    <a:lnTo>
                      <a:pt x="17083" y="11113"/>
                    </a:lnTo>
                    <a:lnTo>
                      <a:pt x="16892" y="10561"/>
                    </a:lnTo>
                    <a:lnTo>
                      <a:pt x="16987" y="10266"/>
                    </a:lnTo>
                    <a:lnTo>
                      <a:pt x="17560" y="9494"/>
                    </a:lnTo>
                    <a:lnTo>
                      <a:pt x="17496" y="8831"/>
                    </a:lnTo>
                    <a:lnTo>
                      <a:pt x="17655" y="8243"/>
                    </a:lnTo>
                    <a:lnTo>
                      <a:pt x="17528" y="7948"/>
                    </a:lnTo>
                    <a:lnTo>
                      <a:pt x="16765" y="7507"/>
                    </a:lnTo>
                    <a:lnTo>
                      <a:pt x="16510" y="7654"/>
                    </a:lnTo>
                    <a:lnTo>
                      <a:pt x="16224" y="7985"/>
                    </a:lnTo>
                    <a:lnTo>
                      <a:pt x="16065" y="7838"/>
                    </a:lnTo>
                    <a:lnTo>
                      <a:pt x="15524" y="6145"/>
                    </a:lnTo>
                    <a:lnTo>
                      <a:pt x="15270" y="5851"/>
                    </a:lnTo>
                    <a:lnTo>
                      <a:pt x="14347" y="5004"/>
                    </a:lnTo>
                    <a:lnTo>
                      <a:pt x="13425" y="3754"/>
                    </a:lnTo>
                    <a:lnTo>
                      <a:pt x="13361" y="3422"/>
                    </a:lnTo>
                    <a:lnTo>
                      <a:pt x="13138" y="2650"/>
                    </a:lnTo>
                    <a:lnTo>
                      <a:pt x="13075" y="1767"/>
                    </a:lnTo>
                    <a:lnTo>
                      <a:pt x="13234" y="1251"/>
                    </a:lnTo>
                    <a:lnTo>
                      <a:pt x="13234" y="1067"/>
                    </a:lnTo>
                    <a:lnTo>
                      <a:pt x="12311" y="0"/>
                    </a:lnTo>
                    <a:lnTo>
                      <a:pt x="0" y="442"/>
                    </a:lnTo>
                    <a:lnTo>
                      <a:pt x="223" y="847"/>
                    </a:lnTo>
                    <a:lnTo>
                      <a:pt x="541" y="1215"/>
                    </a:lnTo>
                    <a:lnTo>
                      <a:pt x="636" y="1840"/>
                    </a:lnTo>
                    <a:lnTo>
                      <a:pt x="1082" y="2466"/>
                    </a:lnTo>
                    <a:lnTo>
                      <a:pt x="1273" y="2612"/>
                    </a:lnTo>
                    <a:lnTo>
                      <a:pt x="1177" y="3091"/>
                    </a:lnTo>
                    <a:lnTo>
                      <a:pt x="1241" y="3239"/>
                    </a:lnTo>
                    <a:lnTo>
                      <a:pt x="2577" y="4416"/>
                    </a:lnTo>
                    <a:lnTo>
                      <a:pt x="2163" y="5004"/>
                    </a:lnTo>
                    <a:lnTo>
                      <a:pt x="2068" y="5593"/>
                    </a:lnTo>
                    <a:lnTo>
                      <a:pt x="2290" y="5888"/>
                    </a:lnTo>
                    <a:lnTo>
                      <a:pt x="2640" y="6071"/>
                    </a:lnTo>
                    <a:lnTo>
                      <a:pt x="2831" y="6881"/>
                    </a:lnTo>
                    <a:lnTo>
                      <a:pt x="3150" y="7139"/>
                    </a:lnTo>
                    <a:lnTo>
                      <a:pt x="3468" y="7212"/>
                    </a:lnTo>
                    <a:lnTo>
                      <a:pt x="3595" y="7323"/>
                    </a:lnTo>
                    <a:lnTo>
                      <a:pt x="3690" y="17515"/>
                    </a:lnTo>
                    <a:cubicBezTo>
                      <a:pt x="3690" y="17515"/>
                      <a:pt x="3722" y="19870"/>
                      <a:pt x="3722" y="1987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52" name="Google Shape;852;p48"/>
              <p:cNvSpPr/>
              <p:nvPr/>
            </p:nvSpPr>
            <p:spPr>
              <a:xfrm>
                <a:off x="7558689" y="2850416"/>
                <a:ext cx="1739880" cy="1152198"/>
              </a:xfrm>
              <a:custGeom>
                <a:avLst/>
                <a:gdLst/>
                <a:ahLst/>
                <a:cxnLst/>
                <a:rect l="l" t="t" r="r" b="b"/>
                <a:pathLst>
                  <a:path w="21600" h="21600" extrusionOk="0">
                    <a:moveTo>
                      <a:pt x="567" y="855"/>
                    </a:moveTo>
                    <a:lnTo>
                      <a:pt x="17563" y="0"/>
                    </a:lnTo>
                    <a:lnTo>
                      <a:pt x="17740" y="855"/>
                    </a:lnTo>
                    <a:lnTo>
                      <a:pt x="18130" y="1390"/>
                    </a:lnTo>
                    <a:lnTo>
                      <a:pt x="18130" y="1818"/>
                    </a:lnTo>
                    <a:lnTo>
                      <a:pt x="17846" y="2459"/>
                    </a:lnTo>
                    <a:lnTo>
                      <a:pt x="18023" y="3316"/>
                    </a:lnTo>
                    <a:lnTo>
                      <a:pt x="18342" y="5187"/>
                    </a:lnTo>
                    <a:lnTo>
                      <a:pt x="19369" y="5721"/>
                    </a:lnTo>
                    <a:lnTo>
                      <a:pt x="19688" y="6148"/>
                    </a:lnTo>
                    <a:lnTo>
                      <a:pt x="19830" y="6791"/>
                    </a:lnTo>
                    <a:lnTo>
                      <a:pt x="19971" y="7164"/>
                    </a:lnTo>
                    <a:lnTo>
                      <a:pt x="20644" y="7860"/>
                    </a:lnTo>
                    <a:lnTo>
                      <a:pt x="20715" y="8501"/>
                    </a:lnTo>
                    <a:lnTo>
                      <a:pt x="21387" y="9089"/>
                    </a:lnTo>
                    <a:lnTo>
                      <a:pt x="21600" y="10266"/>
                    </a:lnTo>
                    <a:lnTo>
                      <a:pt x="21564" y="10854"/>
                    </a:lnTo>
                    <a:lnTo>
                      <a:pt x="21352" y="11548"/>
                    </a:lnTo>
                    <a:lnTo>
                      <a:pt x="21104" y="11923"/>
                    </a:lnTo>
                    <a:lnTo>
                      <a:pt x="21104" y="12511"/>
                    </a:lnTo>
                    <a:lnTo>
                      <a:pt x="20502" y="13474"/>
                    </a:lnTo>
                    <a:lnTo>
                      <a:pt x="19971" y="13741"/>
                    </a:lnTo>
                    <a:lnTo>
                      <a:pt x="19794" y="14008"/>
                    </a:lnTo>
                    <a:lnTo>
                      <a:pt x="19121" y="14062"/>
                    </a:lnTo>
                    <a:lnTo>
                      <a:pt x="18767" y="14382"/>
                    </a:lnTo>
                    <a:lnTo>
                      <a:pt x="18555" y="15078"/>
                    </a:lnTo>
                    <a:lnTo>
                      <a:pt x="18590" y="15666"/>
                    </a:lnTo>
                    <a:lnTo>
                      <a:pt x="19015" y="16307"/>
                    </a:lnTo>
                    <a:lnTo>
                      <a:pt x="19121" y="16735"/>
                    </a:lnTo>
                    <a:lnTo>
                      <a:pt x="19015" y="17751"/>
                    </a:lnTo>
                    <a:lnTo>
                      <a:pt x="18519" y="19408"/>
                    </a:lnTo>
                    <a:lnTo>
                      <a:pt x="17988" y="19943"/>
                    </a:lnTo>
                    <a:lnTo>
                      <a:pt x="17811" y="20477"/>
                    </a:lnTo>
                    <a:lnTo>
                      <a:pt x="17846" y="21012"/>
                    </a:lnTo>
                    <a:lnTo>
                      <a:pt x="17599" y="21600"/>
                    </a:lnTo>
                    <a:lnTo>
                      <a:pt x="16572" y="20049"/>
                    </a:lnTo>
                    <a:lnTo>
                      <a:pt x="2868" y="20691"/>
                    </a:lnTo>
                    <a:lnTo>
                      <a:pt x="2727" y="20370"/>
                    </a:lnTo>
                    <a:lnTo>
                      <a:pt x="2620" y="19622"/>
                    </a:lnTo>
                    <a:lnTo>
                      <a:pt x="2727" y="19088"/>
                    </a:lnTo>
                    <a:lnTo>
                      <a:pt x="2479" y="18553"/>
                    </a:lnTo>
                    <a:lnTo>
                      <a:pt x="2373" y="18018"/>
                    </a:lnTo>
                    <a:lnTo>
                      <a:pt x="2620" y="17484"/>
                    </a:lnTo>
                    <a:lnTo>
                      <a:pt x="2479" y="16949"/>
                    </a:lnTo>
                    <a:lnTo>
                      <a:pt x="2019" y="16574"/>
                    </a:lnTo>
                    <a:lnTo>
                      <a:pt x="2125" y="15505"/>
                    </a:lnTo>
                    <a:lnTo>
                      <a:pt x="2266" y="14917"/>
                    </a:lnTo>
                    <a:lnTo>
                      <a:pt x="2125" y="14382"/>
                    </a:lnTo>
                    <a:lnTo>
                      <a:pt x="1664" y="13848"/>
                    </a:lnTo>
                    <a:lnTo>
                      <a:pt x="1523" y="13260"/>
                    </a:lnTo>
                    <a:lnTo>
                      <a:pt x="1664" y="12725"/>
                    </a:lnTo>
                    <a:lnTo>
                      <a:pt x="1275" y="12190"/>
                    </a:lnTo>
                    <a:lnTo>
                      <a:pt x="1062" y="11068"/>
                    </a:lnTo>
                    <a:lnTo>
                      <a:pt x="708" y="10587"/>
                    </a:lnTo>
                    <a:lnTo>
                      <a:pt x="921" y="9624"/>
                    </a:lnTo>
                    <a:lnTo>
                      <a:pt x="921" y="9142"/>
                    </a:lnTo>
                    <a:lnTo>
                      <a:pt x="425" y="8715"/>
                    </a:lnTo>
                    <a:lnTo>
                      <a:pt x="425" y="8020"/>
                    </a:lnTo>
                    <a:lnTo>
                      <a:pt x="425" y="7860"/>
                    </a:lnTo>
                    <a:lnTo>
                      <a:pt x="354" y="7164"/>
                    </a:lnTo>
                    <a:lnTo>
                      <a:pt x="0" y="5881"/>
                    </a:lnTo>
                    <a:lnTo>
                      <a:pt x="354" y="4652"/>
                    </a:lnTo>
                    <a:lnTo>
                      <a:pt x="283" y="4063"/>
                    </a:lnTo>
                    <a:lnTo>
                      <a:pt x="531" y="3743"/>
                    </a:lnTo>
                    <a:lnTo>
                      <a:pt x="389" y="2727"/>
                    </a:lnTo>
                    <a:lnTo>
                      <a:pt x="142" y="2353"/>
                    </a:lnTo>
                    <a:lnTo>
                      <a:pt x="318" y="1657"/>
                    </a:lnTo>
                    <a:lnTo>
                      <a:pt x="177" y="1283"/>
                    </a:lnTo>
                    <a:lnTo>
                      <a:pt x="71" y="855"/>
                    </a:lnTo>
                    <a:lnTo>
                      <a:pt x="354" y="802"/>
                    </a:lnTo>
                    <a:cubicBezTo>
                      <a:pt x="354" y="802"/>
                      <a:pt x="567" y="855"/>
                      <a:pt x="567" y="855"/>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53" name="Google Shape;853;p48"/>
              <p:cNvSpPr/>
              <p:nvPr/>
            </p:nvSpPr>
            <p:spPr>
              <a:xfrm>
                <a:off x="7416836" y="760493"/>
                <a:ext cx="1901988" cy="2138508"/>
              </a:xfrm>
              <a:custGeom>
                <a:avLst/>
                <a:gdLst/>
                <a:ahLst/>
                <a:cxnLst/>
                <a:rect l="l" t="t" r="r" b="b"/>
                <a:pathLst>
                  <a:path w="21600" h="21600" extrusionOk="0">
                    <a:moveTo>
                      <a:pt x="2105" y="21600"/>
                    </a:moveTo>
                    <a:lnTo>
                      <a:pt x="2073" y="14890"/>
                    </a:lnTo>
                    <a:lnTo>
                      <a:pt x="1036" y="13997"/>
                    </a:lnTo>
                    <a:lnTo>
                      <a:pt x="1004" y="13680"/>
                    </a:lnTo>
                    <a:lnTo>
                      <a:pt x="1522" y="13190"/>
                    </a:lnTo>
                    <a:lnTo>
                      <a:pt x="1716" y="12816"/>
                    </a:lnTo>
                    <a:lnTo>
                      <a:pt x="1684" y="12499"/>
                    </a:lnTo>
                    <a:lnTo>
                      <a:pt x="1652" y="11952"/>
                    </a:lnTo>
                    <a:lnTo>
                      <a:pt x="1716" y="11463"/>
                    </a:lnTo>
                    <a:lnTo>
                      <a:pt x="1230" y="10166"/>
                    </a:lnTo>
                    <a:lnTo>
                      <a:pt x="1198" y="9878"/>
                    </a:lnTo>
                    <a:lnTo>
                      <a:pt x="1198" y="9216"/>
                    </a:lnTo>
                    <a:lnTo>
                      <a:pt x="1069" y="8842"/>
                    </a:lnTo>
                    <a:lnTo>
                      <a:pt x="1004" y="6998"/>
                    </a:lnTo>
                    <a:lnTo>
                      <a:pt x="777" y="5933"/>
                    </a:lnTo>
                    <a:lnTo>
                      <a:pt x="421" y="5587"/>
                    </a:lnTo>
                    <a:lnTo>
                      <a:pt x="162" y="4406"/>
                    </a:lnTo>
                    <a:lnTo>
                      <a:pt x="130" y="3370"/>
                    </a:lnTo>
                    <a:lnTo>
                      <a:pt x="227" y="2765"/>
                    </a:lnTo>
                    <a:lnTo>
                      <a:pt x="324" y="2506"/>
                    </a:lnTo>
                    <a:lnTo>
                      <a:pt x="33" y="1642"/>
                    </a:lnTo>
                    <a:lnTo>
                      <a:pt x="0" y="1354"/>
                    </a:lnTo>
                    <a:lnTo>
                      <a:pt x="5602" y="1325"/>
                    </a:lnTo>
                    <a:lnTo>
                      <a:pt x="5635" y="490"/>
                    </a:lnTo>
                    <a:lnTo>
                      <a:pt x="5700" y="0"/>
                    </a:lnTo>
                    <a:lnTo>
                      <a:pt x="6121" y="0"/>
                    </a:lnTo>
                    <a:lnTo>
                      <a:pt x="6703" y="202"/>
                    </a:lnTo>
                    <a:lnTo>
                      <a:pt x="6768" y="1008"/>
                    </a:lnTo>
                    <a:lnTo>
                      <a:pt x="6930" y="1555"/>
                    </a:lnTo>
                    <a:lnTo>
                      <a:pt x="6898" y="2045"/>
                    </a:lnTo>
                    <a:lnTo>
                      <a:pt x="7513" y="2448"/>
                    </a:lnTo>
                    <a:lnTo>
                      <a:pt x="7740" y="2390"/>
                    </a:lnTo>
                    <a:lnTo>
                      <a:pt x="8161" y="2448"/>
                    </a:lnTo>
                    <a:lnTo>
                      <a:pt x="8355" y="2650"/>
                    </a:lnTo>
                    <a:lnTo>
                      <a:pt x="8841" y="2592"/>
                    </a:lnTo>
                    <a:lnTo>
                      <a:pt x="9359" y="2678"/>
                    </a:lnTo>
                    <a:lnTo>
                      <a:pt x="9488" y="2851"/>
                    </a:lnTo>
                    <a:lnTo>
                      <a:pt x="9488" y="2995"/>
                    </a:lnTo>
                    <a:lnTo>
                      <a:pt x="10298" y="2966"/>
                    </a:lnTo>
                    <a:lnTo>
                      <a:pt x="10557" y="2678"/>
                    </a:lnTo>
                    <a:lnTo>
                      <a:pt x="11755" y="2621"/>
                    </a:lnTo>
                    <a:lnTo>
                      <a:pt x="12533" y="2822"/>
                    </a:lnTo>
                    <a:lnTo>
                      <a:pt x="12727" y="2822"/>
                    </a:lnTo>
                    <a:lnTo>
                      <a:pt x="12597" y="3024"/>
                    </a:lnTo>
                    <a:lnTo>
                      <a:pt x="12856" y="3226"/>
                    </a:lnTo>
                    <a:lnTo>
                      <a:pt x="12986" y="3168"/>
                    </a:lnTo>
                    <a:lnTo>
                      <a:pt x="13115" y="3283"/>
                    </a:lnTo>
                    <a:lnTo>
                      <a:pt x="13245" y="3773"/>
                    </a:lnTo>
                    <a:lnTo>
                      <a:pt x="13536" y="3917"/>
                    </a:lnTo>
                    <a:lnTo>
                      <a:pt x="13860" y="3571"/>
                    </a:lnTo>
                    <a:lnTo>
                      <a:pt x="14022" y="3485"/>
                    </a:lnTo>
                    <a:lnTo>
                      <a:pt x="14346" y="3571"/>
                    </a:lnTo>
                    <a:lnTo>
                      <a:pt x="14540" y="3917"/>
                    </a:lnTo>
                    <a:lnTo>
                      <a:pt x="15188" y="4061"/>
                    </a:lnTo>
                    <a:lnTo>
                      <a:pt x="15382" y="4291"/>
                    </a:lnTo>
                    <a:lnTo>
                      <a:pt x="15674" y="4493"/>
                    </a:lnTo>
                    <a:lnTo>
                      <a:pt x="16095" y="4493"/>
                    </a:lnTo>
                    <a:lnTo>
                      <a:pt x="16516" y="4406"/>
                    </a:lnTo>
                    <a:lnTo>
                      <a:pt x="17584" y="3744"/>
                    </a:lnTo>
                    <a:lnTo>
                      <a:pt x="17746" y="3830"/>
                    </a:lnTo>
                    <a:lnTo>
                      <a:pt x="18038" y="4147"/>
                    </a:lnTo>
                    <a:lnTo>
                      <a:pt x="19657" y="4118"/>
                    </a:lnTo>
                    <a:lnTo>
                      <a:pt x="19916" y="4176"/>
                    </a:lnTo>
                    <a:lnTo>
                      <a:pt x="20111" y="4291"/>
                    </a:lnTo>
                    <a:lnTo>
                      <a:pt x="20531" y="4550"/>
                    </a:lnTo>
                    <a:lnTo>
                      <a:pt x="20887" y="4406"/>
                    </a:lnTo>
                    <a:lnTo>
                      <a:pt x="21600" y="4378"/>
                    </a:lnTo>
                    <a:lnTo>
                      <a:pt x="21179" y="4723"/>
                    </a:lnTo>
                    <a:lnTo>
                      <a:pt x="20240" y="5213"/>
                    </a:lnTo>
                    <a:lnTo>
                      <a:pt x="19722" y="5328"/>
                    </a:lnTo>
                    <a:lnTo>
                      <a:pt x="19333" y="5472"/>
                    </a:lnTo>
                    <a:lnTo>
                      <a:pt x="18912" y="5846"/>
                    </a:lnTo>
                    <a:lnTo>
                      <a:pt x="18070" y="6163"/>
                    </a:lnTo>
                    <a:lnTo>
                      <a:pt x="17714" y="6422"/>
                    </a:lnTo>
                    <a:lnTo>
                      <a:pt x="16354" y="7747"/>
                    </a:lnTo>
                    <a:lnTo>
                      <a:pt x="14411" y="9331"/>
                    </a:lnTo>
                    <a:lnTo>
                      <a:pt x="14184" y="9590"/>
                    </a:lnTo>
                    <a:lnTo>
                      <a:pt x="13990" y="9763"/>
                    </a:lnTo>
                    <a:lnTo>
                      <a:pt x="14055" y="11750"/>
                    </a:lnTo>
                    <a:lnTo>
                      <a:pt x="13828" y="11981"/>
                    </a:lnTo>
                    <a:lnTo>
                      <a:pt x="13569" y="12096"/>
                    </a:lnTo>
                    <a:lnTo>
                      <a:pt x="12727" y="12701"/>
                    </a:lnTo>
                    <a:lnTo>
                      <a:pt x="12694" y="13018"/>
                    </a:lnTo>
                    <a:lnTo>
                      <a:pt x="12597" y="13104"/>
                    </a:lnTo>
                    <a:lnTo>
                      <a:pt x="12371" y="13651"/>
                    </a:lnTo>
                    <a:lnTo>
                      <a:pt x="12824" y="13853"/>
                    </a:lnTo>
                    <a:lnTo>
                      <a:pt x="13115" y="14314"/>
                    </a:lnTo>
                    <a:lnTo>
                      <a:pt x="12856" y="14746"/>
                    </a:lnTo>
                    <a:lnTo>
                      <a:pt x="12889" y="15120"/>
                    </a:lnTo>
                    <a:lnTo>
                      <a:pt x="12824" y="15725"/>
                    </a:lnTo>
                    <a:lnTo>
                      <a:pt x="12824" y="16704"/>
                    </a:lnTo>
                    <a:lnTo>
                      <a:pt x="12986" y="16906"/>
                    </a:lnTo>
                    <a:lnTo>
                      <a:pt x="13310" y="17107"/>
                    </a:lnTo>
                    <a:lnTo>
                      <a:pt x="13374" y="17280"/>
                    </a:lnTo>
                    <a:lnTo>
                      <a:pt x="14152" y="17395"/>
                    </a:lnTo>
                    <a:lnTo>
                      <a:pt x="14281" y="17482"/>
                    </a:lnTo>
                    <a:lnTo>
                      <a:pt x="14314" y="17655"/>
                    </a:lnTo>
                    <a:lnTo>
                      <a:pt x="14508" y="17770"/>
                    </a:lnTo>
                    <a:lnTo>
                      <a:pt x="15415" y="18115"/>
                    </a:lnTo>
                    <a:lnTo>
                      <a:pt x="15706" y="18691"/>
                    </a:lnTo>
                    <a:lnTo>
                      <a:pt x="16516" y="19239"/>
                    </a:lnTo>
                    <a:lnTo>
                      <a:pt x="17455" y="19815"/>
                    </a:lnTo>
                    <a:lnTo>
                      <a:pt x="17584" y="20016"/>
                    </a:lnTo>
                    <a:lnTo>
                      <a:pt x="17552" y="20477"/>
                    </a:lnTo>
                    <a:lnTo>
                      <a:pt x="17649" y="21139"/>
                    </a:lnTo>
                    <a:cubicBezTo>
                      <a:pt x="17649" y="21139"/>
                      <a:pt x="2105" y="21600"/>
                      <a:pt x="2105" y="2160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54" name="Google Shape;854;p48"/>
              <p:cNvSpPr/>
              <p:nvPr/>
            </p:nvSpPr>
            <p:spPr>
              <a:xfrm>
                <a:off x="8505334" y="1586742"/>
                <a:ext cx="1525608" cy="1623888"/>
              </a:xfrm>
              <a:custGeom>
                <a:avLst/>
                <a:gdLst/>
                <a:ahLst/>
                <a:cxnLst/>
                <a:rect l="l" t="t" r="r" b="b"/>
                <a:pathLst>
                  <a:path w="21600" h="21600" extrusionOk="0">
                    <a:moveTo>
                      <a:pt x="9165" y="21600"/>
                    </a:moveTo>
                    <a:lnTo>
                      <a:pt x="9003" y="21144"/>
                    </a:lnTo>
                    <a:lnTo>
                      <a:pt x="8640" y="20841"/>
                    </a:lnTo>
                    <a:lnTo>
                      <a:pt x="7469" y="20461"/>
                    </a:lnTo>
                    <a:lnTo>
                      <a:pt x="7106" y="19133"/>
                    </a:lnTo>
                    <a:lnTo>
                      <a:pt x="6904" y="18524"/>
                    </a:lnTo>
                    <a:lnTo>
                      <a:pt x="7227" y="18069"/>
                    </a:lnTo>
                    <a:lnTo>
                      <a:pt x="7227" y="17765"/>
                    </a:lnTo>
                    <a:lnTo>
                      <a:pt x="6783" y="17386"/>
                    </a:lnTo>
                    <a:lnTo>
                      <a:pt x="6581" y="16778"/>
                    </a:lnTo>
                    <a:lnTo>
                      <a:pt x="6460" y="15906"/>
                    </a:lnTo>
                    <a:lnTo>
                      <a:pt x="6500" y="15298"/>
                    </a:lnTo>
                    <a:lnTo>
                      <a:pt x="6339" y="15032"/>
                    </a:lnTo>
                    <a:lnTo>
                      <a:pt x="5168" y="14273"/>
                    </a:lnTo>
                    <a:lnTo>
                      <a:pt x="4158" y="13552"/>
                    </a:lnTo>
                    <a:lnTo>
                      <a:pt x="3795" y="12793"/>
                    </a:lnTo>
                    <a:lnTo>
                      <a:pt x="2664" y="12337"/>
                    </a:lnTo>
                    <a:lnTo>
                      <a:pt x="2422" y="12185"/>
                    </a:lnTo>
                    <a:lnTo>
                      <a:pt x="2382" y="11958"/>
                    </a:lnTo>
                    <a:lnTo>
                      <a:pt x="2220" y="11844"/>
                    </a:lnTo>
                    <a:lnTo>
                      <a:pt x="1251" y="11692"/>
                    </a:lnTo>
                    <a:lnTo>
                      <a:pt x="1171" y="11464"/>
                    </a:lnTo>
                    <a:lnTo>
                      <a:pt x="767" y="11199"/>
                    </a:lnTo>
                    <a:lnTo>
                      <a:pt x="565" y="10933"/>
                    </a:lnTo>
                    <a:lnTo>
                      <a:pt x="565" y="9642"/>
                    </a:lnTo>
                    <a:lnTo>
                      <a:pt x="646" y="8845"/>
                    </a:lnTo>
                    <a:lnTo>
                      <a:pt x="606" y="8351"/>
                    </a:lnTo>
                    <a:lnTo>
                      <a:pt x="929" y="7782"/>
                    </a:lnTo>
                    <a:lnTo>
                      <a:pt x="565" y="7175"/>
                    </a:lnTo>
                    <a:lnTo>
                      <a:pt x="0" y="6909"/>
                    </a:lnTo>
                    <a:lnTo>
                      <a:pt x="283" y="6188"/>
                    </a:lnTo>
                    <a:lnTo>
                      <a:pt x="404" y="6074"/>
                    </a:lnTo>
                    <a:lnTo>
                      <a:pt x="444" y="5656"/>
                    </a:lnTo>
                    <a:lnTo>
                      <a:pt x="1494" y="4859"/>
                    </a:lnTo>
                    <a:lnTo>
                      <a:pt x="1817" y="4707"/>
                    </a:lnTo>
                    <a:lnTo>
                      <a:pt x="2099" y="4403"/>
                    </a:lnTo>
                    <a:lnTo>
                      <a:pt x="2019" y="1784"/>
                    </a:lnTo>
                    <a:lnTo>
                      <a:pt x="2261" y="1556"/>
                    </a:lnTo>
                    <a:lnTo>
                      <a:pt x="2543" y="1215"/>
                    </a:lnTo>
                    <a:lnTo>
                      <a:pt x="2907" y="1404"/>
                    </a:lnTo>
                    <a:lnTo>
                      <a:pt x="3391" y="1481"/>
                    </a:lnTo>
                    <a:lnTo>
                      <a:pt x="3997" y="1442"/>
                    </a:lnTo>
                    <a:lnTo>
                      <a:pt x="4966" y="911"/>
                    </a:lnTo>
                    <a:lnTo>
                      <a:pt x="6783" y="38"/>
                    </a:lnTo>
                    <a:lnTo>
                      <a:pt x="7106" y="0"/>
                    </a:lnTo>
                    <a:lnTo>
                      <a:pt x="7227" y="190"/>
                    </a:lnTo>
                    <a:lnTo>
                      <a:pt x="7227" y="569"/>
                    </a:lnTo>
                    <a:lnTo>
                      <a:pt x="7065" y="797"/>
                    </a:lnTo>
                    <a:lnTo>
                      <a:pt x="7065" y="1025"/>
                    </a:lnTo>
                    <a:lnTo>
                      <a:pt x="6864" y="1708"/>
                    </a:lnTo>
                    <a:lnTo>
                      <a:pt x="7550" y="1404"/>
                    </a:lnTo>
                    <a:lnTo>
                      <a:pt x="7913" y="1404"/>
                    </a:lnTo>
                    <a:lnTo>
                      <a:pt x="8357" y="1784"/>
                    </a:lnTo>
                    <a:lnTo>
                      <a:pt x="8761" y="1708"/>
                    </a:lnTo>
                    <a:lnTo>
                      <a:pt x="8963" y="1974"/>
                    </a:lnTo>
                    <a:lnTo>
                      <a:pt x="9488" y="2050"/>
                    </a:lnTo>
                    <a:lnTo>
                      <a:pt x="9730" y="2240"/>
                    </a:lnTo>
                    <a:lnTo>
                      <a:pt x="9892" y="2809"/>
                    </a:lnTo>
                    <a:lnTo>
                      <a:pt x="10134" y="2923"/>
                    </a:lnTo>
                    <a:lnTo>
                      <a:pt x="13525" y="3569"/>
                    </a:lnTo>
                    <a:lnTo>
                      <a:pt x="13929" y="3569"/>
                    </a:lnTo>
                    <a:lnTo>
                      <a:pt x="14656" y="4138"/>
                    </a:lnTo>
                    <a:lnTo>
                      <a:pt x="15140" y="4138"/>
                    </a:lnTo>
                    <a:lnTo>
                      <a:pt x="15302" y="4290"/>
                    </a:lnTo>
                    <a:lnTo>
                      <a:pt x="15463" y="4138"/>
                    </a:lnTo>
                    <a:lnTo>
                      <a:pt x="15706" y="4138"/>
                    </a:lnTo>
                    <a:lnTo>
                      <a:pt x="16553" y="4290"/>
                    </a:lnTo>
                    <a:lnTo>
                      <a:pt x="17078" y="4441"/>
                    </a:lnTo>
                    <a:lnTo>
                      <a:pt x="17280" y="4631"/>
                    </a:lnTo>
                    <a:lnTo>
                      <a:pt x="17199" y="4745"/>
                    </a:lnTo>
                    <a:lnTo>
                      <a:pt x="17159" y="4897"/>
                    </a:lnTo>
                    <a:lnTo>
                      <a:pt x="17724" y="5049"/>
                    </a:lnTo>
                    <a:lnTo>
                      <a:pt x="18370" y="5353"/>
                    </a:lnTo>
                    <a:lnTo>
                      <a:pt x="18451" y="5808"/>
                    </a:lnTo>
                    <a:lnTo>
                      <a:pt x="18249" y="7023"/>
                    </a:lnTo>
                    <a:lnTo>
                      <a:pt x="18370" y="7061"/>
                    </a:lnTo>
                    <a:lnTo>
                      <a:pt x="19016" y="6947"/>
                    </a:lnTo>
                    <a:lnTo>
                      <a:pt x="19097" y="7023"/>
                    </a:lnTo>
                    <a:lnTo>
                      <a:pt x="19016" y="7288"/>
                    </a:lnTo>
                    <a:lnTo>
                      <a:pt x="18814" y="7478"/>
                    </a:lnTo>
                    <a:lnTo>
                      <a:pt x="18976" y="8048"/>
                    </a:lnTo>
                    <a:lnTo>
                      <a:pt x="19541" y="8351"/>
                    </a:lnTo>
                    <a:lnTo>
                      <a:pt x="19460" y="8427"/>
                    </a:lnTo>
                    <a:lnTo>
                      <a:pt x="18693" y="9148"/>
                    </a:lnTo>
                    <a:lnTo>
                      <a:pt x="18208" y="10060"/>
                    </a:lnTo>
                    <a:lnTo>
                      <a:pt x="18047" y="10705"/>
                    </a:lnTo>
                    <a:lnTo>
                      <a:pt x="17966" y="11009"/>
                    </a:lnTo>
                    <a:lnTo>
                      <a:pt x="18128" y="11122"/>
                    </a:lnTo>
                    <a:lnTo>
                      <a:pt x="18693" y="10857"/>
                    </a:lnTo>
                    <a:lnTo>
                      <a:pt x="19299" y="9794"/>
                    </a:lnTo>
                    <a:lnTo>
                      <a:pt x="19945" y="9301"/>
                    </a:lnTo>
                    <a:lnTo>
                      <a:pt x="20268" y="9148"/>
                    </a:lnTo>
                    <a:lnTo>
                      <a:pt x="20349" y="8883"/>
                    </a:lnTo>
                    <a:lnTo>
                      <a:pt x="20631" y="8655"/>
                    </a:lnTo>
                    <a:lnTo>
                      <a:pt x="20792" y="8351"/>
                    </a:lnTo>
                    <a:lnTo>
                      <a:pt x="20752" y="8010"/>
                    </a:lnTo>
                    <a:lnTo>
                      <a:pt x="20792" y="7744"/>
                    </a:lnTo>
                    <a:lnTo>
                      <a:pt x="20954" y="7630"/>
                    </a:lnTo>
                    <a:lnTo>
                      <a:pt x="21115" y="7326"/>
                    </a:lnTo>
                    <a:lnTo>
                      <a:pt x="21277" y="7175"/>
                    </a:lnTo>
                    <a:lnTo>
                      <a:pt x="21479" y="7137"/>
                    </a:lnTo>
                    <a:lnTo>
                      <a:pt x="21600" y="7326"/>
                    </a:lnTo>
                    <a:lnTo>
                      <a:pt x="21519" y="7934"/>
                    </a:lnTo>
                    <a:lnTo>
                      <a:pt x="20994" y="9148"/>
                    </a:lnTo>
                    <a:lnTo>
                      <a:pt x="20752" y="9453"/>
                    </a:lnTo>
                    <a:lnTo>
                      <a:pt x="20631" y="9908"/>
                    </a:lnTo>
                    <a:lnTo>
                      <a:pt x="20631" y="10174"/>
                    </a:lnTo>
                    <a:lnTo>
                      <a:pt x="20147" y="11161"/>
                    </a:lnTo>
                    <a:lnTo>
                      <a:pt x="20147" y="12033"/>
                    </a:lnTo>
                    <a:lnTo>
                      <a:pt x="20106" y="12641"/>
                    </a:lnTo>
                    <a:lnTo>
                      <a:pt x="19622" y="13097"/>
                    </a:lnTo>
                    <a:lnTo>
                      <a:pt x="19500" y="13400"/>
                    </a:lnTo>
                    <a:lnTo>
                      <a:pt x="19662" y="14083"/>
                    </a:lnTo>
                    <a:lnTo>
                      <a:pt x="19702" y="15260"/>
                    </a:lnTo>
                    <a:lnTo>
                      <a:pt x="19500" y="15526"/>
                    </a:lnTo>
                    <a:lnTo>
                      <a:pt x="19097" y="16741"/>
                    </a:lnTo>
                    <a:lnTo>
                      <a:pt x="19339" y="18524"/>
                    </a:lnTo>
                    <a:lnTo>
                      <a:pt x="19864" y="19740"/>
                    </a:lnTo>
                    <a:lnTo>
                      <a:pt x="19743" y="19929"/>
                    </a:lnTo>
                    <a:lnTo>
                      <a:pt x="19823" y="20195"/>
                    </a:lnTo>
                    <a:lnTo>
                      <a:pt x="19783" y="20385"/>
                    </a:lnTo>
                    <a:lnTo>
                      <a:pt x="19823" y="20916"/>
                    </a:lnTo>
                    <a:cubicBezTo>
                      <a:pt x="19823" y="20916"/>
                      <a:pt x="9165" y="21600"/>
                      <a:pt x="9165" y="21600"/>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55" name="Google Shape;855;p48"/>
              <p:cNvSpPr/>
              <p:nvPr/>
            </p:nvSpPr>
            <p:spPr>
              <a:xfrm>
                <a:off x="13374623" y="3033391"/>
                <a:ext cx="396630" cy="886302"/>
              </a:xfrm>
              <a:custGeom>
                <a:avLst/>
                <a:gdLst/>
                <a:ahLst/>
                <a:cxnLst/>
                <a:rect l="l" t="t" r="r" b="b"/>
                <a:pathLst>
                  <a:path w="21600" h="21600" extrusionOk="0">
                    <a:moveTo>
                      <a:pt x="933" y="14515"/>
                    </a:moveTo>
                    <a:lnTo>
                      <a:pt x="0" y="16113"/>
                    </a:lnTo>
                    <a:lnTo>
                      <a:pt x="0" y="16391"/>
                    </a:lnTo>
                    <a:lnTo>
                      <a:pt x="622" y="16251"/>
                    </a:lnTo>
                    <a:lnTo>
                      <a:pt x="1554" y="17016"/>
                    </a:lnTo>
                    <a:lnTo>
                      <a:pt x="2797" y="17711"/>
                    </a:lnTo>
                    <a:lnTo>
                      <a:pt x="3885" y="18266"/>
                    </a:lnTo>
                    <a:lnTo>
                      <a:pt x="7458" y="19100"/>
                    </a:lnTo>
                    <a:lnTo>
                      <a:pt x="8546" y="19238"/>
                    </a:lnTo>
                    <a:lnTo>
                      <a:pt x="11034" y="19447"/>
                    </a:lnTo>
                    <a:lnTo>
                      <a:pt x="11966" y="19516"/>
                    </a:lnTo>
                    <a:lnTo>
                      <a:pt x="12120" y="20558"/>
                    </a:lnTo>
                    <a:lnTo>
                      <a:pt x="11966" y="21253"/>
                    </a:lnTo>
                    <a:lnTo>
                      <a:pt x="12897" y="21600"/>
                    </a:lnTo>
                    <a:lnTo>
                      <a:pt x="13830" y="21113"/>
                    </a:lnTo>
                    <a:lnTo>
                      <a:pt x="14918" y="20071"/>
                    </a:lnTo>
                    <a:lnTo>
                      <a:pt x="15073" y="19100"/>
                    </a:lnTo>
                    <a:lnTo>
                      <a:pt x="16627" y="17849"/>
                    </a:lnTo>
                    <a:lnTo>
                      <a:pt x="17559" y="16807"/>
                    </a:lnTo>
                    <a:lnTo>
                      <a:pt x="19735" y="15418"/>
                    </a:lnTo>
                    <a:lnTo>
                      <a:pt x="20667" y="14376"/>
                    </a:lnTo>
                    <a:lnTo>
                      <a:pt x="21600" y="13404"/>
                    </a:lnTo>
                    <a:lnTo>
                      <a:pt x="21600" y="12709"/>
                    </a:lnTo>
                    <a:lnTo>
                      <a:pt x="21134" y="9793"/>
                    </a:lnTo>
                    <a:lnTo>
                      <a:pt x="20511" y="7431"/>
                    </a:lnTo>
                    <a:lnTo>
                      <a:pt x="19423" y="6737"/>
                    </a:lnTo>
                    <a:lnTo>
                      <a:pt x="17249" y="7015"/>
                    </a:lnTo>
                    <a:lnTo>
                      <a:pt x="16472" y="7293"/>
                    </a:lnTo>
                    <a:lnTo>
                      <a:pt x="15695" y="7153"/>
                    </a:lnTo>
                    <a:lnTo>
                      <a:pt x="15384" y="7015"/>
                    </a:lnTo>
                    <a:lnTo>
                      <a:pt x="14762" y="7153"/>
                    </a:lnTo>
                    <a:lnTo>
                      <a:pt x="14451" y="7084"/>
                    </a:lnTo>
                    <a:lnTo>
                      <a:pt x="14451" y="6667"/>
                    </a:lnTo>
                    <a:lnTo>
                      <a:pt x="15539" y="5556"/>
                    </a:lnTo>
                    <a:lnTo>
                      <a:pt x="16161" y="5347"/>
                    </a:lnTo>
                    <a:lnTo>
                      <a:pt x="17093" y="5278"/>
                    </a:lnTo>
                    <a:lnTo>
                      <a:pt x="16938" y="4306"/>
                    </a:lnTo>
                    <a:lnTo>
                      <a:pt x="17249" y="3749"/>
                    </a:lnTo>
                    <a:lnTo>
                      <a:pt x="17870" y="3402"/>
                    </a:lnTo>
                    <a:lnTo>
                      <a:pt x="18803" y="2986"/>
                    </a:lnTo>
                    <a:lnTo>
                      <a:pt x="17870" y="2013"/>
                    </a:lnTo>
                    <a:lnTo>
                      <a:pt x="4973" y="0"/>
                    </a:lnTo>
                    <a:lnTo>
                      <a:pt x="4196" y="138"/>
                    </a:lnTo>
                    <a:lnTo>
                      <a:pt x="3108" y="902"/>
                    </a:lnTo>
                    <a:lnTo>
                      <a:pt x="3108" y="1318"/>
                    </a:lnTo>
                    <a:lnTo>
                      <a:pt x="2642" y="2638"/>
                    </a:lnTo>
                    <a:lnTo>
                      <a:pt x="777" y="3402"/>
                    </a:lnTo>
                    <a:lnTo>
                      <a:pt x="466" y="3680"/>
                    </a:lnTo>
                    <a:lnTo>
                      <a:pt x="466" y="3958"/>
                    </a:lnTo>
                    <a:lnTo>
                      <a:pt x="1710" y="4515"/>
                    </a:lnTo>
                    <a:lnTo>
                      <a:pt x="1865" y="5417"/>
                    </a:lnTo>
                    <a:lnTo>
                      <a:pt x="933" y="5695"/>
                    </a:lnTo>
                    <a:lnTo>
                      <a:pt x="1088" y="7293"/>
                    </a:lnTo>
                    <a:lnTo>
                      <a:pt x="1399" y="7431"/>
                    </a:lnTo>
                    <a:lnTo>
                      <a:pt x="3264" y="7569"/>
                    </a:lnTo>
                    <a:lnTo>
                      <a:pt x="4041" y="8611"/>
                    </a:lnTo>
                    <a:lnTo>
                      <a:pt x="5595" y="8820"/>
                    </a:lnTo>
                    <a:lnTo>
                      <a:pt x="6061" y="9098"/>
                    </a:lnTo>
                    <a:lnTo>
                      <a:pt x="7303" y="9306"/>
                    </a:lnTo>
                    <a:lnTo>
                      <a:pt x="8081" y="9724"/>
                    </a:lnTo>
                    <a:lnTo>
                      <a:pt x="10257" y="10418"/>
                    </a:lnTo>
                    <a:lnTo>
                      <a:pt x="10100" y="10626"/>
                    </a:lnTo>
                    <a:lnTo>
                      <a:pt x="7769" y="11251"/>
                    </a:lnTo>
                    <a:lnTo>
                      <a:pt x="5284" y="12362"/>
                    </a:lnTo>
                    <a:lnTo>
                      <a:pt x="4818" y="13335"/>
                    </a:lnTo>
                    <a:cubicBezTo>
                      <a:pt x="4818" y="13335"/>
                      <a:pt x="933" y="14515"/>
                      <a:pt x="933" y="14515"/>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56" name="Google Shape;856;p48"/>
              <p:cNvSpPr/>
              <p:nvPr/>
            </p:nvSpPr>
            <p:spPr>
              <a:xfrm>
                <a:off x="13496209" y="1532420"/>
                <a:ext cx="503712" cy="912006"/>
              </a:xfrm>
              <a:custGeom>
                <a:avLst/>
                <a:gdLst/>
                <a:ahLst/>
                <a:cxnLst/>
                <a:rect l="l" t="t" r="r" b="b"/>
                <a:pathLst>
                  <a:path w="21600" h="21600" extrusionOk="0">
                    <a:moveTo>
                      <a:pt x="0" y="2767"/>
                    </a:moveTo>
                    <a:lnTo>
                      <a:pt x="854" y="3578"/>
                    </a:lnTo>
                    <a:lnTo>
                      <a:pt x="489" y="3983"/>
                    </a:lnTo>
                    <a:lnTo>
                      <a:pt x="1099" y="4388"/>
                    </a:lnTo>
                    <a:lnTo>
                      <a:pt x="1220" y="4658"/>
                    </a:lnTo>
                    <a:lnTo>
                      <a:pt x="2930" y="7155"/>
                    </a:lnTo>
                    <a:lnTo>
                      <a:pt x="3540" y="8977"/>
                    </a:lnTo>
                    <a:lnTo>
                      <a:pt x="2808" y="9855"/>
                    </a:lnTo>
                    <a:lnTo>
                      <a:pt x="2930" y="10800"/>
                    </a:lnTo>
                    <a:lnTo>
                      <a:pt x="4882" y="13230"/>
                    </a:lnTo>
                    <a:lnTo>
                      <a:pt x="4639" y="14378"/>
                    </a:lnTo>
                    <a:lnTo>
                      <a:pt x="5004" y="14715"/>
                    </a:lnTo>
                    <a:lnTo>
                      <a:pt x="5370" y="14647"/>
                    </a:lnTo>
                    <a:lnTo>
                      <a:pt x="5126" y="14378"/>
                    </a:lnTo>
                    <a:lnTo>
                      <a:pt x="5859" y="14378"/>
                    </a:lnTo>
                    <a:lnTo>
                      <a:pt x="7079" y="15458"/>
                    </a:lnTo>
                    <a:lnTo>
                      <a:pt x="7811" y="17550"/>
                    </a:lnTo>
                    <a:lnTo>
                      <a:pt x="7811" y="18765"/>
                    </a:lnTo>
                    <a:lnTo>
                      <a:pt x="8665" y="20183"/>
                    </a:lnTo>
                    <a:lnTo>
                      <a:pt x="9886" y="21600"/>
                    </a:lnTo>
                    <a:lnTo>
                      <a:pt x="18305" y="20588"/>
                    </a:lnTo>
                    <a:lnTo>
                      <a:pt x="18062" y="20115"/>
                    </a:lnTo>
                    <a:lnTo>
                      <a:pt x="17085" y="19575"/>
                    </a:lnTo>
                    <a:lnTo>
                      <a:pt x="17207" y="18697"/>
                    </a:lnTo>
                    <a:lnTo>
                      <a:pt x="17573" y="18427"/>
                    </a:lnTo>
                    <a:lnTo>
                      <a:pt x="17085" y="17617"/>
                    </a:lnTo>
                    <a:lnTo>
                      <a:pt x="16475" y="14108"/>
                    </a:lnTo>
                    <a:lnTo>
                      <a:pt x="16475" y="13028"/>
                    </a:lnTo>
                    <a:lnTo>
                      <a:pt x="17207" y="10934"/>
                    </a:lnTo>
                    <a:lnTo>
                      <a:pt x="17939" y="9585"/>
                    </a:lnTo>
                    <a:lnTo>
                      <a:pt x="18062" y="8640"/>
                    </a:lnTo>
                    <a:lnTo>
                      <a:pt x="17329" y="7897"/>
                    </a:lnTo>
                    <a:lnTo>
                      <a:pt x="17329" y="7087"/>
                    </a:lnTo>
                    <a:lnTo>
                      <a:pt x="17818" y="6615"/>
                    </a:lnTo>
                    <a:lnTo>
                      <a:pt x="20258" y="5467"/>
                    </a:lnTo>
                    <a:lnTo>
                      <a:pt x="21600" y="3578"/>
                    </a:lnTo>
                    <a:lnTo>
                      <a:pt x="20258" y="2497"/>
                    </a:lnTo>
                    <a:lnTo>
                      <a:pt x="20014" y="1958"/>
                    </a:lnTo>
                    <a:lnTo>
                      <a:pt x="20502" y="1688"/>
                    </a:lnTo>
                    <a:lnTo>
                      <a:pt x="20502" y="1283"/>
                    </a:lnTo>
                    <a:lnTo>
                      <a:pt x="19892" y="0"/>
                    </a:lnTo>
                    <a:lnTo>
                      <a:pt x="0" y="2767"/>
                    </a:lnTo>
                    <a:cubicBezTo>
                      <a:pt x="0" y="2767"/>
                      <a:pt x="0" y="2767"/>
                      <a:pt x="0" y="2767"/>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57" name="Google Shape;857;p48"/>
              <p:cNvSpPr/>
              <p:nvPr/>
            </p:nvSpPr>
            <p:spPr>
              <a:xfrm>
                <a:off x="13875448" y="1403767"/>
                <a:ext cx="466074" cy="1003482"/>
              </a:xfrm>
              <a:custGeom>
                <a:avLst/>
                <a:gdLst/>
                <a:ahLst/>
                <a:cxnLst/>
                <a:rect l="l" t="t" r="r" b="b"/>
                <a:pathLst>
                  <a:path w="21600" h="21600" extrusionOk="0">
                    <a:moveTo>
                      <a:pt x="21335" y="18225"/>
                    </a:moveTo>
                    <a:lnTo>
                      <a:pt x="20539" y="18040"/>
                    </a:lnTo>
                    <a:lnTo>
                      <a:pt x="19613" y="18164"/>
                    </a:lnTo>
                    <a:lnTo>
                      <a:pt x="18552" y="18961"/>
                    </a:lnTo>
                    <a:lnTo>
                      <a:pt x="17360" y="19146"/>
                    </a:lnTo>
                    <a:lnTo>
                      <a:pt x="17625" y="19636"/>
                    </a:lnTo>
                    <a:lnTo>
                      <a:pt x="17360" y="19820"/>
                    </a:lnTo>
                    <a:lnTo>
                      <a:pt x="16962" y="19636"/>
                    </a:lnTo>
                    <a:lnTo>
                      <a:pt x="16564" y="19820"/>
                    </a:lnTo>
                    <a:lnTo>
                      <a:pt x="16432" y="20066"/>
                    </a:lnTo>
                    <a:lnTo>
                      <a:pt x="1987" y="21600"/>
                    </a:lnTo>
                    <a:lnTo>
                      <a:pt x="1723" y="21170"/>
                    </a:lnTo>
                    <a:lnTo>
                      <a:pt x="662" y="20679"/>
                    </a:lnTo>
                    <a:lnTo>
                      <a:pt x="796" y="19882"/>
                    </a:lnTo>
                    <a:lnTo>
                      <a:pt x="1193" y="19636"/>
                    </a:lnTo>
                    <a:lnTo>
                      <a:pt x="662" y="18900"/>
                    </a:lnTo>
                    <a:lnTo>
                      <a:pt x="0" y="15709"/>
                    </a:lnTo>
                    <a:lnTo>
                      <a:pt x="0" y="14727"/>
                    </a:lnTo>
                    <a:lnTo>
                      <a:pt x="796" y="12824"/>
                    </a:lnTo>
                    <a:lnTo>
                      <a:pt x="1590" y="11597"/>
                    </a:lnTo>
                    <a:lnTo>
                      <a:pt x="1723" y="10739"/>
                    </a:lnTo>
                    <a:lnTo>
                      <a:pt x="928" y="10063"/>
                    </a:lnTo>
                    <a:lnTo>
                      <a:pt x="928" y="9327"/>
                    </a:lnTo>
                    <a:lnTo>
                      <a:pt x="1458" y="8898"/>
                    </a:lnTo>
                    <a:lnTo>
                      <a:pt x="4108" y="7854"/>
                    </a:lnTo>
                    <a:lnTo>
                      <a:pt x="5565" y="6136"/>
                    </a:lnTo>
                    <a:lnTo>
                      <a:pt x="4108" y="5154"/>
                    </a:lnTo>
                    <a:lnTo>
                      <a:pt x="3843" y="4664"/>
                    </a:lnTo>
                    <a:lnTo>
                      <a:pt x="4373" y="4418"/>
                    </a:lnTo>
                    <a:lnTo>
                      <a:pt x="4373" y="4050"/>
                    </a:lnTo>
                    <a:lnTo>
                      <a:pt x="3711" y="2884"/>
                    </a:lnTo>
                    <a:lnTo>
                      <a:pt x="4240" y="1411"/>
                    </a:lnTo>
                    <a:lnTo>
                      <a:pt x="3446" y="921"/>
                    </a:lnTo>
                    <a:lnTo>
                      <a:pt x="3711" y="737"/>
                    </a:lnTo>
                    <a:lnTo>
                      <a:pt x="4638" y="737"/>
                    </a:lnTo>
                    <a:lnTo>
                      <a:pt x="5036" y="245"/>
                    </a:lnTo>
                    <a:lnTo>
                      <a:pt x="5831" y="369"/>
                    </a:lnTo>
                    <a:lnTo>
                      <a:pt x="6759" y="307"/>
                    </a:lnTo>
                    <a:lnTo>
                      <a:pt x="7421" y="0"/>
                    </a:lnTo>
                    <a:lnTo>
                      <a:pt x="16962" y="13255"/>
                    </a:lnTo>
                    <a:lnTo>
                      <a:pt x="17094" y="13500"/>
                    </a:lnTo>
                    <a:lnTo>
                      <a:pt x="16962" y="14052"/>
                    </a:lnTo>
                    <a:lnTo>
                      <a:pt x="17094" y="14297"/>
                    </a:lnTo>
                    <a:lnTo>
                      <a:pt x="19479" y="15157"/>
                    </a:lnTo>
                    <a:lnTo>
                      <a:pt x="20010" y="15218"/>
                    </a:lnTo>
                    <a:lnTo>
                      <a:pt x="20275" y="15648"/>
                    </a:lnTo>
                    <a:lnTo>
                      <a:pt x="20275" y="15954"/>
                    </a:lnTo>
                    <a:lnTo>
                      <a:pt x="21600" y="16998"/>
                    </a:lnTo>
                    <a:lnTo>
                      <a:pt x="21335" y="17182"/>
                    </a:lnTo>
                    <a:lnTo>
                      <a:pt x="21335" y="17734"/>
                    </a:lnTo>
                    <a:cubicBezTo>
                      <a:pt x="21335" y="17734"/>
                      <a:pt x="21335" y="18225"/>
                      <a:pt x="21335" y="18225"/>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58" name="Google Shape;858;p48"/>
              <p:cNvSpPr/>
              <p:nvPr/>
            </p:nvSpPr>
            <p:spPr>
              <a:xfrm>
                <a:off x="13299355" y="3622343"/>
                <a:ext cx="315522" cy="506034"/>
              </a:xfrm>
              <a:custGeom>
                <a:avLst/>
                <a:gdLst/>
                <a:ahLst/>
                <a:cxnLst/>
                <a:rect l="l" t="t" r="r" b="b"/>
                <a:pathLst>
                  <a:path w="21600" h="21600" extrusionOk="0">
                    <a:moveTo>
                      <a:pt x="21600" y="19901"/>
                    </a:moveTo>
                    <a:lnTo>
                      <a:pt x="21210" y="18443"/>
                    </a:lnTo>
                    <a:lnTo>
                      <a:pt x="19848" y="16260"/>
                    </a:lnTo>
                    <a:lnTo>
                      <a:pt x="17512" y="14803"/>
                    </a:lnTo>
                    <a:lnTo>
                      <a:pt x="14010" y="13348"/>
                    </a:lnTo>
                    <a:lnTo>
                      <a:pt x="12844" y="12376"/>
                    </a:lnTo>
                    <a:lnTo>
                      <a:pt x="12065" y="11407"/>
                    </a:lnTo>
                    <a:lnTo>
                      <a:pt x="9341" y="8494"/>
                    </a:lnTo>
                    <a:lnTo>
                      <a:pt x="8173" y="7281"/>
                    </a:lnTo>
                    <a:lnTo>
                      <a:pt x="6033" y="5702"/>
                    </a:lnTo>
                    <a:lnTo>
                      <a:pt x="5254" y="4612"/>
                    </a:lnTo>
                    <a:lnTo>
                      <a:pt x="5060" y="3641"/>
                    </a:lnTo>
                    <a:lnTo>
                      <a:pt x="5254" y="3519"/>
                    </a:lnTo>
                    <a:lnTo>
                      <a:pt x="5254" y="3034"/>
                    </a:lnTo>
                    <a:lnTo>
                      <a:pt x="6423" y="242"/>
                    </a:lnTo>
                    <a:lnTo>
                      <a:pt x="4865" y="0"/>
                    </a:lnTo>
                    <a:lnTo>
                      <a:pt x="2725" y="121"/>
                    </a:lnTo>
                    <a:lnTo>
                      <a:pt x="973" y="1214"/>
                    </a:lnTo>
                    <a:lnTo>
                      <a:pt x="779" y="2185"/>
                    </a:lnTo>
                    <a:lnTo>
                      <a:pt x="196" y="2427"/>
                    </a:lnTo>
                    <a:lnTo>
                      <a:pt x="0" y="2548"/>
                    </a:lnTo>
                    <a:lnTo>
                      <a:pt x="9146" y="21600"/>
                    </a:lnTo>
                    <a:cubicBezTo>
                      <a:pt x="9146" y="21600"/>
                      <a:pt x="21600" y="19901"/>
                      <a:pt x="21600" y="19901"/>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859" name="Google Shape;859;p48"/>
              <p:cNvSpPr/>
              <p:nvPr/>
            </p:nvSpPr>
            <p:spPr>
              <a:xfrm>
                <a:off x="12983807" y="4022602"/>
                <a:ext cx="98442" cy="114372"/>
              </a:xfrm>
              <a:custGeom>
                <a:avLst/>
                <a:gdLst/>
                <a:ahLst/>
                <a:cxnLst/>
                <a:rect l="l" t="t" r="r" b="b"/>
                <a:pathLst>
                  <a:path w="21600" h="21600" extrusionOk="0">
                    <a:moveTo>
                      <a:pt x="0" y="7605"/>
                    </a:moveTo>
                    <a:lnTo>
                      <a:pt x="11149" y="0"/>
                    </a:lnTo>
                    <a:lnTo>
                      <a:pt x="21600" y="13386"/>
                    </a:lnTo>
                    <a:lnTo>
                      <a:pt x="8363" y="21600"/>
                    </a:lnTo>
                    <a:cubicBezTo>
                      <a:pt x="8363" y="21600"/>
                      <a:pt x="0" y="7605"/>
                      <a:pt x="0" y="7605"/>
                    </a:cubicBezTo>
                    <a:close/>
                  </a:path>
                </a:pathLst>
              </a:custGeom>
              <a:noFill/>
              <a:ln w="25400" cap="flat" cmpd="sng">
                <a:solidFill>
                  <a:srgbClr val="FFFFFF"/>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grpSp>
      </p:grpSp>
      <p:sp>
        <p:nvSpPr>
          <p:cNvPr id="860" name="Google Shape;860;p48"/>
          <p:cNvSpPr txBox="1"/>
          <p:nvPr/>
        </p:nvSpPr>
        <p:spPr>
          <a:xfrm>
            <a:off x="808038" y="4878388"/>
            <a:ext cx="4454400" cy="6732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595959"/>
              </a:buClr>
              <a:buSzPts val="1200"/>
              <a:buFont typeface="Roboto Light"/>
              <a:buNone/>
            </a:pPr>
            <a:r>
              <a:rPr lang="en-US" sz="1200">
                <a:solidFill>
                  <a:srgbClr val="595959"/>
                </a:solidFill>
                <a:latin typeface="Roboto Light"/>
                <a:ea typeface="Roboto Light"/>
                <a:cs typeface="Roboto Light"/>
                <a:sym typeface="Roboto Light"/>
              </a:rPr>
              <a:t>Type information about non-contiguous U.S. states and territories here</a:t>
            </a:r>
            <a:endParaRPr/>
          </a:p>
        </p:txBody>
      </p:sp>
      <p:sp>
        <p:nvSpPr>
          <p:cNvPr id="861" name="Google Shape;861;p48"/>
          <p:cNvSpPr txBox="1">
            <a:spLocks noGrp="1"/>
          </p:cNvSpPr>
          <p:nvPr>
            <p:ph type="title"/>
          </p:nvPr>
        </p:nvSpPr>
        <p:spPr>
          <a:xfrm>
            <a:off x="838200" y="365126"/>
            <a:ext cx="2319000" cy="18219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0"/>
              </a:spcBef>
              <a:spcAft>
                <a:spcPts val="0"/>
              </a:spcAft>
              <a:buSzPts val="1400"/>
              <a:buNone/>
              <a:defRPr sz="2400">
                <a:solidFill>
                  <a:srgbClr val="595959"/>
                </a:solidFill>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862" name="Google Shape;862;p48"/>
          <p:cNvSpPr txBox="1">
            <a:spLocks noGrp="1"/>
          </p:cNvSpPr>
          <p:nvPr>
            <p:ph type="sldNum" idx="12"/>
          </p:nvPr>
        </p:nvSpPr>
        <p:spPr>
          <a:xfrm>
            <a:off x="8829675" y="6016625"/>
            <a:ext cx="2527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rtl="0">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rtl="0">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rtl="0">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rtl="0">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rtl="0">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rtl="0">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rtl="0">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rtl="0">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5"/>
                                        </p:tgtEl>
                                        <p:attrNameLst>
                                          <p:attrName>style.visibility</p:attrName>
                                        </p:attrNameLst>
                                      </p:cBhvr>
                                      <p:to>
                                        <p:strVal val="visible"/>
                                      </p:to>
                                    </p:set>
                                    <p:animEffect transition="in" filter="fade">
                                      <p:cBhvr>
                                        <p:cTn id="7" dur="1000"/>
                                        <p:tgtEl>
                                          <p:spTgt spid="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Rainbow Gantt Chart">
  <p:cSld name="Rainbow Gantt Chart">
    <p:spTree>
      <p:nvGrpSpPr>
        <p:cNvPr id="1" name="Shape 863"/>
        <p:cNvGrpSpPr/>
        <p:nvPr/>
      </p:nvGrpSpPr>
      <p:grpSpPr>
        <a:xfrm>
          <a:off x="0" y="0"/>
          <a:ext cx="0" cy="0"/>
          <a:chOff x="0" y="0"/>
          <a:chExt cx="0" cy="0"/>
        </a:xfrm>
      </p:grpSpPr>
      <p:sp>
        <p:nvSpPr>
          <p:cNvPr id="864" name="Google Shape;864;p49"/>
          <p:cNvSpPr/>
          <p:nvPr/>
        </p:nvSpPr>
        <p:spPr>
          <a:xfrm>
            <a:off x="874713" y="6356350"/>
            <a:ext cx="10444200" cy="684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5" name="Google Shape;865;p49"/>
          <p:cNvSpPr/>
          <p:nvPr/>
        </p:nvSpPr>
        <p:spPr>
          <a:xfrm>
            <a:off x="11279188" y="6356350"/>
            <a:ext cx="74700" cy="68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6" name="Google Shape;866;p49"/>
          <p:cNvSpPr/>
          <p:nvPr/>
        </p:nvSpPr>
        <p:spPr>
          <a:xfrm>
            <a:off x="838200" y="6356350"/>
            <a:ext cx="74700" cy="68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7" name="Google Shape;867;p49"/>
          <p:cNvSpPr/>
          <p:nvPr/>
        </p:nvSpPr>
        <p:spPr>
          <a:xfrm>
            <a:off x="5683250" y="5957888"/>
            <a:ext cx="865200" cy="900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68" name="Google Shape;868;p49"/>
          <p:cNvPicPr preferRelativeResize="0"/>
          <p:nvPr/>
        </p:nvPicPr>
        <p:blipFill rotWithShape="1">
          <a:blip r:embed="rId2">
            <a:alphaModFix/>
          </a:blip>
          <a:srcRect/>
          <a:stretch/>
        </p:blipFill>
        <p:spPr>
          <a:xfrm>
            <a:off x="5711825" y="6016625"/>
            <a:ext cx="796925" cy="796925"/>
          </a:xfrm>
          <a:prstGeom prst="rect">
            <a:avLst/>
          </a:prstGeom>
          <a:noFill/>
          <a:ln>
            <a:noFill/>
          </a:ln>
        </p:spPr>
      </p:pic>
      <p:sp>
        <p:nvSpPr>
          <p:cNvPr id="869" name="Google Shape;869;p49"/>
          <p:cNvSpPr/>
          <p:nvPr/>
        </p:nvSpPr>
        <p:spPr>
          <a:xfrm>
            <a:off x="6527800" y="6356350"/>
            <a:ext cx="74700" cy="68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0" name="Google Shape;870;p49"/>
          <p:cNvSpPr/>
          <p:nvPr/>
        </p:nvSpPr>
        <p:spPr>
          <a:xfrm>
            <a:off x="5643563" y="6356350"/>
            <a:ext cx="76200" cy="684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71" name="Google Shape;871;p49"/>
          <p:cNvGrpSpPr/>
          <p:nvPr/>
        </p:nvGrpSpPr>
        <p:grpSpPr>
          <a:xfrm>
            <a:off x="949333" y="1522463"/>
            <a:ext cx="10428384" cy="3311685"/>
            <a:chOff x="1958918" y="3047575"/>
            <a:chExt cx="20765400" cy="8122848"/>
          </a:xfrm>
        </p:grpSpPr>
        <p:grpSp>
          <p:nvGrpSpPr>
            <p:cNvPr id="872" name="Google Shape;872;p49"/>
            <p:cNvGrpSpPr/>
            <p:nvPr/>
          </p:nvGrpSpPr>
          <p:grpSpPr>
            <a:xfrm>
              <a:off x="2012658" y="3047575"/>
              <a:ext cx="20424074" cy="6031800"/>
              <a:chOff x="785" y="0"/>
              <a:chExt cx="20424074" cy="6031800"/>
            </a:xfrm>
          </p:grpSpPr>
          <p:sp>
            <p:nvSpPr>
              <p:cNvPr id="873" name="Google Shape;873;p49"/>
              <p:cNvSpPr/>
              <p:nvPr/>
            </p:nvSpPr>
            <p:spPr>
              <a:xfrm>
                <a:off x="785" y="0"/>
                <a:ext cx="951600" cy="6031800"/>
              </a:xfrm>
              <a:prstGeom prst="rect">
                <a:avLst/>
              </a:prstGeom>
              <a:solidFill>
                <a:srgbClr val="E3E5E7"/>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874" name="Google Shape;874;p49"/>
              <p:cNvSpPr/>
              <p:nvPr/>
            </p:nvSpPr>
            <p:spPr>
              <a:xfrm>
                <a:off x="1771010" y="0"/>
                <a:ext cx="951600" cy="6031800"/>
              </a:xfrm>
              <a:prstGeom prst="rect">
                <a:avLst/>
              </a:prstGeom>
              <a:solidFill>
                <a:srgbClr val="E3E5E7"/>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875" name="Google Shape;875;p49"/>
              <p:cNvSpPr/>
              <p:nvPr/>
            </p:nvSpPr>
            <p:spPr>
              <a:xfrm>
                <a:off x="3541234" y="0"/>
                <a:ext cx="951600" cy="6031800"/>
              </a:xfrm>
              <a:prstGeom prst="rect">
                <a:avLst/>
              </a:prstGeom>
              <a:solidFill>
                <a:srgbClr val="E3E5E7"/>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876" name="Google Shape;876;p49"/>
              <p:cNvSpPr/>
              <p:nvPr/>
            </p:nvSpPr>
            <p:spPr>
              <a:xfrm>
                <a:off x="5311459" y="0"/>
                <a:ext cx="951600" cy="6031800"/>
              </a:xfrm>
              <a:prstGeom prst="rect">
                <a:avLst/>
              </a:prstGeom>
              <a:solidFill>
                <a:srgbClr val="E3E5E7"/>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877" name="Google Shape;877;p49"/>
              <p:cNvSpPr/>
              <p:nvPr/>
            </p:nvSpPr>
            <p:spPr>
              <a:xfrm>
                <a:off x="7081684" y="0"/>
                <a:ext cx="951600" cy="6031800"/>
              </a:xfrm>
              <a:prstGeom prst="rect">
                <a:avLst/>
              </a:prstGeom>
              <a:solidFill>
                <a:srgbClr val="E3E5E7"/>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878" name="Google Shape;878;p49"/>
              <p:cNvSpPr/>
              <p:nvPr/>
            </p:nvSpPr>
            <p:spPr>
              <a:xfrm>
                <a:off x="8851909" y="0"/>
                <a:ext cx="951600" cy="6031800"/>
              </a:xfrm>
              <a:prstGeom prst="rect">
                <a:avLst/>
              </a:prstGeom>
              <a:solidFill>
                <a:srgbClr val="E3E5E7"/>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879" name="Google Shape;879;p49"/>
              <p:cNvSpPr/>
              <p:nvPr/>
            </p:nvSpPr>
            <p:spPr>
              <a:xfrm>
                <a:off x="10622134" y="0"/>
                <a:ext cx="951600" cy="6031800"/>
              </a:xfrm>
              <a:prstGeom prst="rect">
                <a:avLst/>
              </a:prstGeom>
              <a:solidFill>
                <a:srgbClr val="E3E5E7"/>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880" name="Google Shape;880;p49"/>
              <p:cNvSpPr/>
              <p:nvPr/>
            </p:nvSpPr>
            <p:spPr>
              <a:xfrm>
                <a:off x="12392359" y="0"/>
                <a:ext cx="951600" cy="6031800"/>
              </a:xfrm>
              <a:prstGeom prst="rect">
                <a:avLst/>
              </a:prstGeom>
              <a:solidFill>
                <a:srgbClr val="E3E5E7"/>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881" name="Google Shape;881;p49"/>
              <p:cNvSpPr/>
              <p:nvPr/>
            </p:nvSpPr>
            <p:spPr>
              <a:xfrm>
                <a:off x="14162584" y="0"/>
                <a:ext cx="951600" cy="6031800"/>
              </a:xfrm>
              <a:prstGeom prst="rect">
                <a:avLst/>
              </a:prstGeom>
              <a:solidFill>
                <a:srgbClr val="E3E5E7"/>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882" name="Google Shape;882;p49"/>
              <p:cNvSpPr/>
              <p:nvPr/>
            </p:nvSpPr>
            <p:spPr>
              <a:xfrm>
                <a:off x="15932809" y="0"/>
                <a:ext cx="951600" cy="6031800"/>
              </a:xfrm>
              <a:prstGeom prst="rect">
                <a:avLst/>
              </a:prstGeom>
              <a:solidFill>
                <a:srgbClr val="E3E5E7"/>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883" name="Google Shape;883;p49"/>
              <p:cNvSpPr/>
              <p:nvPr/>
            </p:nvSpPr>
            <p:spPr>
              <a:xfrm>
                <a:off x="17703034" y="0"/>
                <a:ext cx="951600" cy="6031800"/>
              </a:xfrm>
              <a:prstGeom prst="rect">
                <a:avLst/>
              </a:prstGeom>
              <a:solidFill>
                <a:srgbClr val="E3E5E7"/>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884" name="Google Shape;884;p49"/>
              <p:cNvSpPr/>
              <p:nvPr/>
            </p:nvSpPr>
            <p:spPr>
              <a:xfrm>
                <a:off x="19473259" y="0"/>
                <a:ext cx="951600" cy="6031800"/>
              </a:xfrm>
              <a:prstGeom prst="rect">
                <a:avLst/>
              </a:prstGeom>
              <a:solidFill>
                <a:srgbClr val="E3E5E7"/>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pSp>
        <p:grpSp>
          <p:nvGrpSpPr>
            <p:cNvPr id="885" name="Google Shape;885;p49"/>
            <p:cNvGrpSpPr/>
            <p:nvPr/>
          </p:nvGrpSpPr>
          <p:grpSpPr>
            <a:xfrm>
              <a:off x="1981046" y="9246744"/>
              <a:ext cx="983211" cy="989044"/>
              <a:chOff x="196490" y="-35881"/>
              <a:chExt cx="983211" cy="989044"/>
            </a:xfrm>
          </p:grpSpPr>
          <p:sp>
            <p:nvSpPr>
              <p:cNvPr id="886" name="Google Shape;886;p49"/>
              <p:cNvSpPr/>
              <p:nvPr/>
            </p:nvSpPr>
            <p:spPr>
              <a:xfrm>
                <a:off x="228101" y="-837"/>
                <a:ext cx="951600" cy="954000"/>
              </a:xfrm>
              <a:prstGeom prst="rect">
                <a:avLst/>
              </a:pr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rgbClr val="FFA349"/>
                  </a:solidFill>
                  <a:latin typeface="Calibri"/>
                  <a:ea typeface="Calibri"/>
                  <a:cs typeface="Calibri"/>
                  <a:sym typeface="Calibri"/>
                </a:endParaRPr>
              </a:p>
            </p:txBody>
          </p:sp>
          <p:sp>
            <p:nvSpPr>
              <p:cNvPr id="887" name="Google Shape;887;p49"/>
              <p:cNvSpPr/>
              <p:nvPr/>
            </p:nvSpPr>
            <p:spPr>
              <a:xfrm>
                <a:off x="196490" y="-35881"/>
                <a:ext cx="983100" cy="934500"/>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01</a:t>
                </a:r>
                <a:endParaRPr sz="1800" b="1">
                  <a:solidFill>
                    <a:schemeClr val="lt1"/>
                  </a:solidFill>
                  <a:latin typeface="Roboto"/>
                  <a:ea typeface="Roboto"/>
                  <a:cs typeface="Roboto"/>
                  <a:sym typeface="Roboto"/>
                </a:endParaRPr>
              </a:p>
            </p:txBody>
          </p:sp>
        </p:grpSp>
        <p:grpSp>
          <p:nvGrpSpPr>
            <p:cNvPr id="888" name="Google Shape;888;p49"/>
            <p:cNvGrpSpPr/>
            <p:nvPr/>
          </p:nvGrpSpPr>
          <p:grpSpPr>
            <a:xfrm>
              <a:off x="3782883" y="9242849"/>
              <a:ext cx="979800" cy="992940"/>
              <a:chOff x="241392" y="-39775"/>
              <a:chExt cx="979800" cy="992940"/>
            </a:xfrm>
          </p:grpSpPr>
          <p:sp>
            <p:nvSpPr>
              <p:cNvPr id="889" name="Google Shape;889;p49"/>
              <p:cNvSpPr/>
              <p:nvPr/>
            </p:nvSpPr>
            <p:spPr>
              <a:xfrm>
                <a:off x="241392" y="-835"/>
                <a:ext cx="951600" cy="954000"/>
              </a:xfrm>
              <a:prstGeom prst="rect">
                <a:avLst/>
              </a:prstGeom>
              <a:solidFill>
                <a:schemeClr val="accent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rgbClr val="FFA349"/>
                  </a:solidFill>
                  <a:latin typeface="Calibri"/>
                  <a:ea typeface="Calibri"/>
                  <a:cs typeface="Calibri"/>
                  <a:sym typeface="Calibri"/>
                </a:endParaRPr>
              </a:p>
            </p:txBody>
          </p:sp>
          <p:sp>
            <p:nvSpPr>
              <p:cNvPr id="890" name="Google Shape;890;p49"/>
              <p:cNvSpPr/>
              <p:nvPr/>
            </p:nvSpPr>
            <p:spPr>
              <a:xfrm>
                <a:off x="241392" y="-39775"/>
                <a:ext cx="979800" cy="930600"/>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03</a:t>
                </a:r>
                <a:endParaRPr sz="1800" b="1">
                  <a:solidFill>
                    <a:schemeClr val="lt1"/>
                  </a:solidFill>
                  <a:latin typeface="Roboto"/>
                  <a:ea typeface="Roboto"/>
                  <a:cs typeface="Roboto"/>
                  <a:sym typeface="Roboto"/>
                </a:endParaRPr>
              </a:p>
            </p:txBody>
          </p:sp>
        </p:grpSp>
        <p:grpSp>
          <p:nvGrpSpPr>
            <p:cNvPr id="891" name="Google Shape;891;p49"/>
            <p:cNvGrpSpPr/>
            <p:nvPr/>
          </p:nvGrpSpPr>
          <p:grpSpPr>
            <a:xfrm>
              <a:off x="5553108" y="9246743"/>
              <a:ext cx="951600" cy="989044"/>
              <a:chOff x="228022" y="-35881"/>
              <a:chExt cx="951600" cy="989044"/>
            </a:xfrm>
          </p:grpSpPr>
          <p:sp>
            <p:nvSpPr>
              <p:cNvPr id="892" name="Google Shape;892;p49"/>
              <p:cNvSpPr/>
              <p:nvPr/>
            </p:nvSpPr>
            <p:spPr>
              <a:xfrm>
                <a:off x="228022" y="-837"/>
                <a:ext cx="951600" cy="954000"/>
              </a:xfrm>
              <a:prstGeom prst="rect">
                <a:avLst/>
              </a:prstGeom>
              <a:solidFill>
                <a:schemeClr val="accent3"/>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rgbClr val="FFA349"/>
                  </a:solidFill>
                  <a:latin typeface="Calibri"/>
                  <a:ea typeface="Calibri"/>
                  <a:cs typeface="Calibri"/>
                  <a:sym typeface="Calibri"/>
                </a:endParaRPr>
              </a:p>
            </p:txBody>
          </p:sp>
          <p:sp>
            <p:nvSpPr>
              <p:cNvPr id="893" name="Google Shape;893;p49"/>
              <p:cNvSpPr/>
              <p:nvPr/>
            </p:nvSpPr>
            <p:spPr>
              <a:xfrm>
                <a:off x="329178" y="-35881"/>
                <a:ext cx="733500" cy="934500"/>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05</a:t>
                </a:r>
                <a:endParaRPr sz="1800" b="1">
                  <a:solidFill>
                    <a:schemeClr val="lt1"/>
                  </a:solidFill>
                  <a:latin typeface="Roboto"/>
                  <a:ea typeface="Roboto"/>
                  <a:cs typeface="Roboto"/>
                  <a:sym typeface="Roboto"/>
                </a:endParaRPr>
              </a:p>
            </p:txBody>
          </p:sp>
        </p:grpSp>
        <p:grpSp>
          <p:nvGrpSpPr>
            <p:cNvPr id="894" name="Google Shape;894;p49"/>
            <p:cNvGrpSpPr/>
            <p:nvPr/>
          </p:nvGrpSpPr>
          <p:grpSpPr>
            <a:xfrm>
              <a:off x="7323333" y="9246743"/>
              <a:ext cx="957900" cy="989044"/>
              <a:chOff x="241301" y="-35881"/>
              <a:chExt cx="957900" cy="989044"/>
            </a:xfrm>
          </p:grpSpPr>
          <p:sp>
            <p:nvSpPr>
              <p:cNvPr id="895" name="Google Shape;895;p49"/>
              <p:cNvSpPr/>
              <p:nvPr/>
            </p:nvSpPr>
            <p:spPr>
              <a:xfrm>
                <a:off x="241301" y="-837"/>
                <a:ext cx="951600" cy="954000"/>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rgbClr val="FFA349"/>
                  </a:solidFill>
                  <a:latin typeface="Calibri"/>
                  <a:ea typeface="Calibri"/>
                  <a:cs typeface="Calibri"/>
                  <a:sym typeface="Calibri"/>
                </a:endParaRPr>
              </a:p>
            </p:txBody>
          </p:sp>
          <p:sp>
            <p:nvSpPr>
              <p:cNvPr id="896" name="Google Shape;896;p49"/>
              <p:cNvSpPr/>
              <p:nvPr/>
            </p:nvSpPr>
            <p:spPr>
              <a:xfrm>
                <a:off x="241301" y="-35881"/>
                <a:ext cx="957900" cy="934500"/>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07</a:t>
                </a:r>
                <a:endParaRPr sz="1800" b="1">
                  <a:solidFill>
                    <a:schemeClr val="lt1"/>
                  </a:solidFill>
                  <a:latin typeface="Roboto"/>
                  <a:ea typeface="Roboto"/>
                  <a:cs typeface="Roboto"/>
                  <a:sym typeface="Roboto"/>
                </a:endParaRPr>
              </a:p>
            </p:txBody>
          </p:sp>
        </p:grpSp>
        <p:grpSp>
          <p:nvGrpSpPr>
            <p:cNvPr id="897" name="Google Shape;897;p49"/>
            <p:cNvGrpSpPr/>
            <p:nvPr/>
          </p:nvGrpSpPr>
          <p:grpSpPr>
            <a:xfrm>
              <a:off x="9093559" y="9246743"/>
              <a:ext cx="979800" cy="989044"/>
              <a:chOff x="227943" y="-35881"/>
              <a:chExt cx="979800" cy="989044"/>
            </a:xfrm>
          </p:grpSpPr>
          <p:sp>
            <p:nvSpPr>
              <p:cNvPr id="898" name="Google Shape;898;p49"/>
              <p:cNvSpPr/>
              <p:nvPr/>
            </p:nvSpPr>
            <p:spPr>
              <a:xfrm>
                <a:off x="227943" y="-837"/>
                <a:ext cx="951600" cy="954000"/>
              </a:xfrm>
              <a:prstGeom prst="rect">
                <a:avLst/>
              </a:prstGeom>
              <a:solidFill>
                <a:srgbClr val="FC0B3D"/>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rgbClr val="FC0B3D"/>
                  </a:solidFill>
                  <a:latin typeface="Calibri"/>
                  <a:ea typeface="Calibri"/>
                  <a:cs typeface="Calibri"/>
                  <a:sym typeface="Calibri"/>
                </a:endParaRPr>
              </a:p>
            </p:txBody>
          </p:sp>
          <p:sp>
            <p:nvSpPr>
              <p:cNvPr id="899" name="Google Shape;899;p49"/>
              <p:cNvSpPr/>
              <p:nvPr/>
            </p:nvSpPr>
            <p:spPr>
              <a:xfrm>
                <a:off x="227943" y="-35881"/>
                <a:ext cx="979800" cy="934500"/>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09</a:t>
                </a:r>
                <a:endParaRPr sz="1800" b="1">
                  <a:solidFill>
                    <a:schemeClr val="lt1"/>
                  </a:solidFill>
                  <a:latin typeface="Roboto"/>
                  <a:ea typeface="Roboto"/>
                  <a:cs typeface="Roboto"/>
                  <a:sym typeface="Roboto"/>
                </a:endParaRPr>
              </a:p>
            </p:txBody>
          </p:sp>
        </p:grpSp>
        <p:grpSp>
          <p:nvGrpSpPr>
            <p:cNvPr id="900" name="Google Shape;900;p49"/>
            <p:cNvGrpSpPr/>
            <p:nvPr/>
          </p:nvGrpSpPr>
          <p:grpSpPr>
            <a:xfrm>
              <a:off x="10863784" y="9246743"/>
              <a:ext cx="951600" cy="989044"/>
              <a:chOff x="241211" y="-35881"/>
              <a:chExt cx="951600" cy="989044"/>
            </a:xfrm>
          </p:grpSpPr>
          <p:sp>
            <p:nvSpPr>
              <p:cNvPr id="901" name="Google Shape;901;p49"/>
              <p:cNvSpPr/>
              <p:nvPr/>
            </p:nvSpPr>
            <p:spPr>
              <a:xfrm>
                <a:off x="241211" y="-837"/>
                <a:ext cx="951600" cy="954000"/>
              </a:xfrm>
              <a:prstGeom prst="rect">
                <a:avLst/>
              </a:prstGeom>
              <a:solidFill>
                <a:srgbClr val="0197A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rgbClr val="FFA349"/>
                  </a:solidFill>
                  <a:latin typeface="Calibri"/>
                  <a:ea typeface="Calibri"/>
                  <a:cs typeface="Calibri"/>
                  <a:sym typeface="Calibri"/>
                </a:endParaRPr>
              </a:p>
            </p:txBody>
          </p:sp>
          <p:sp>
            <p:nvSpPr>
              <p:cNvPr id="902" name="Google Shape;902;p49"/>
              <p:cNvSpPr/>
              <p:nvPr/>
            </p:nvSpPr>
            <p:spPr>
              <a:xfrm>
                <a:off x="364493" y="-35881"/>
                <a:ext cx="733500" cy="934500"/>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11</a:t>
                </a:r>
                <a:endParaRPr sz="1800" b="1">
                  <a:solidFill>
                    <a:schemeClr val="lt1"/>
                  </a:solidFill>
                  <a:latin typeface="Roboto"/>
                  <a:ea typeface="Roboto"/>
                  <a:cs typeface="Roboto"/>
                  <a:sym typeface="Roboto"/>
                </a:endParaRPr>
              </a:p>
            </p:txBody>
          </p:sp>
        </p:grpSp>
        <p:grpSp>
          <p:nvGrpSpPr>
            <p:cNvPr id="903" name="Google Shape;903;p49"/>
            <p:cNvGrpSpPr/>
            <p:nvPr/>
          </p:nvGrpSpPr>
          <p:grpSpPr>
            <a:xfrm>
              <a:off x="12630848" y="9246743"/>
              <a:ext cx="954762" cy="989044"/>
              <a:chOff x="222332" y="-35881"/>
              <a:chExt cx="954762" cy="989044"/>
            </a:xfrm>
          </p:grpSpPr>
          <p:sp>
            <p:nvSpPr>
              <p:cNvPr id="904" name="Google Shape;904;p49"/>
              <p:cNvSpPr/>
              <p:nvPr/>
            </p:nvSpPr>
            <p:spPr>
              <a:xfrm>
                <a:off x="225494" y="-837"/>
                <a:ext cx="951600" cy="954000"/>
              </a:xfrm>
              <a:prstGeom prst="rect">
                <a:avLst/>
              </a:prstGeom>
              <a:solidFill>
                <a:srgbClr val="B7C300"/>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rgbClr val="FFA349"/>
                  </a:solidFill>
                  <a:latin typeface="Calibri"/>
                  <a:ea typeface="Calibri"/>
                  <a:cs typeface="Calibri"/>
                  <a:sym typeface="Calibri"/>
                </a:endParaRPr>
              </a:p>
            </p:txBody>
          </p:sp>
          <p:sp>
            <p:nvSpPr>
              <p:cNvPr id="905" name="Google Shape;905;p49"/>
              <p:cNvSpPr/>
              <p:nvPr/>
            </p:nvSpPr>
            <p:spPr>
              <a:xfrm>
                <a:off x="222332" y="-35881"/>
                <a:ext cx="954600" cy="934500"/>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12</a:t>
                </a:r>
                <a:endParaRPr sz="1800" b="1">
                  <a:solidFill>
                    <a:schemeClr val="lt1"/>
                  </a:solidFill>
                  <a:latin typeface="Roboto"/>
                  <a:ea typeface="Roboto"/>
                  <a:cs typeface="Roboto"/>
                  <a:sym typeface="Roboto"/>
                </a:endParaRPr>
              </a:p>
            </p:txBody>
          </p:sp>
        </p:grpSp>
        <p:grpSp>
          <p:nvGrpSpPr>
            <p:cNvPr id="906" name="Google Shape;906;p49"/>
            <p:cNvGrpSpPr/>
            <p:nvPr/>
          </p:nvGrpSpPr>
          <p:grpSpPr>
            <a:xfrm>
              <a:off x="14404234" y="9246743"/>
              <a:ext cx="970589" cy="989044"/>
              <a:chOff x="237464" y="-35881"/>
              <a:chExt cx="970589" cy="989044"/>
            </a:xfrm>
          </p:grpSpPr>
          <p:sp>
            <p:nvSpPr>
              <p:cNvPr id="907" name="Google Shape;907;p49"/>
              <p:cNvSpPr/>
              <p:nvPr/>
            </p:nvSpPr>
            <p:spPr>
              <a:xfrm>
                <a:off x="237464" y="-837"/>
                <a:ext cx="951600" cy="954000"/>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rgbClr val="FFA349"/>
                  </a:solidFill>
                  <a:latin typeface="Calibri"/>
                  <a:ea typeface="Calibri"/>
                  <a:cs typeface="Calibri"/>
                  <a:sym typeface="Calibri"/>
                </a:endParaRPr>
              </a:p>
            </p:txBody>
          </p:sp>
          <p:sp>
            <p:nvSpPr>
              <p:cNvPr id="908" name="Google Shape;908;p49"/>
              <p:cNvSpPr/>
              <p:nvPr/>
            </p:nvSpPr>
            <p:spPr>
              <a:xfrm>
                <a:off x="262753" y="-35881"/>
                <a:ext cx="945300" cy="934500"/>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13</a:t>
                </a:r>
                <a:endParaRPr sz="1800" b="1">
                  <a:solidFill>
                    <a:schemeClr val="lt1"/>
                  </a:solidFill>
                  <a:latin typeface="Roboto"/>
                  <a:ea typeface="Roboto"/>
                  <a:cs typeface="Roboto"/>
                  <a:sym typeface="Roboto"/>
                </a:endParaRPr>
              </a:p>
            </p:txBody>
          </p:sp>
        </p:grpSp>
        <p:grpSp>
          <p:nvGrpSpPr>
            <p:cNvPr id="909" name="Google Shape;909;p49"/>
            <p:cNvGrpSpPr/>
            <p:nvPr/>
          </p:nvGrpSpPr>
          <p:grpSpPr>
            <a:xfrm>
              <a:off x="16174460" y="9246743"/>
              <a:ext cx="951600" cy="989044"/>
              <a:chOff x="227783" y="-35881"/>
              <a:chExt cx="951600" cy="989044"/>
            </a:xfrm>
          </p:grpSpPr>
          <p:sp>
            <p:nvSpPr>
              <p:cNvPr id="910" name="Google Shape;910;p49"/>
              <p:cNvSpPr/>
              <p:nvPr/>
            </p:nvSpPr>
            <p:spPr>
              <a:xfrm>
                <a:off x="227783" y="-837"/>
                <a:ext cx="951600" cy="954000"/>
              </a:xfrm>
              <a:prstGeom prst="rect">
                <a:avLst/>
              </a:prstGeom>
              <a:solidFill>
                <a:srgbClr val="FC0B3D"/>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rgbClr val="FFA349"/>
                  </a:solidFill>
                  <a:latin typeface="Calibri"/>
                  <a:ea typeface="Calibri"/>
                  <a:cs typeface="Calibri"/>
                  <a:sym typeface="Calibri"/>
                </a:endParaRPr>
              </a:p>
            </p:txBody>
          </p:sp>
          <p:sp>
            <p:nvSpPr>
              <p:cNvPr id="911" name="Google Shape;911;p49"/>
              <p:cNvSpPr/>
              <p:nvPr/>
            </p:nvSpPr>
            <p:spPr>
              <a:xfrm>
                <a:off x="351065" y="-35881"/>
                <a:ext cx="733500" cy="934500"/>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15</a:t>
                </a:r>
                <a:endParaRPr sz="1800" b="1">
                  <a:solidFill>
                    <a:schemeClr val="lt1"/>
                  </a:solidFill>
                  <a:latin typeface="Roboto"/>
                  <a:ea typeface="Roboto"/>
                  <a:cs typeface="Roboto"/>
                  <a:sym typeface="Roboto"/>
                </a:endParaRPr>
              </a:p>
            </p:txBody>
          </p:sp>
        </p:grpSp>
        <p:grpSp>
          <p:nvGrpSpPr>
            <p:cNvPr id="912" name="Google Shape;912;p49"/>
            <p:cNvGrpSpPr/>
            <p:nvPr/>
          </p:nvGrpSpPr>
          <p:grpSpPr>
            <a:xfrm>
              <a:off x="17868819" y="9246743"/>
              <a:ext cx="1027467" cy="989044"/>
              <a:chOff x="174805" y="-35881"/>
              <a:chExt cx="1027467" cy="989044"/>
            </a:xfrm>
          </p:grpSpPr>
          <p:sp>
            <p:nvSpPr>
              <p:cNvPr id="913" name="Google Shape;913;p49"/>
              <p:cNvSpPr/>
              <p:nvPr/>
            </p:nvSpPr>
            <p:spPr>
              <a:xfrm>
                <a:off x="250672" y="-837"/>
                <a:ext cx="951600" cy="954000"/>
              </a:xfrm>
              <a:prstGeom prst="rect">
                <a:avLst/>
              </a:prstGeom>
              <a:solidFill>
                <a:srgbClr val="0197A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rgbClr val="FFA349"/>
                  </a:solidFill>
                  <a:latin typeface="Calibri"/>
                  <a:ea typeface="Calibri"/>
                  <a:cs typeface="Calibri"/>
                  <a:sym typeface="Calibri"/>
                </a:endParaRPr>
              </a:p>
            </p:txBody>
          </p:sp>
          <p:sp>
            <p:nvSpPr>
              <p:cNvPr id="914" name="Google Shape;914;p49"/>
              <p:cNvSpPr/>
              <p:nvPr/>
            </p:nvSpPr>
            <p:spPr>
              <a:xfrm>
                <a:off x="174805" y="-35881"/>
                <a:ext cx="1017900" cy="934500"/>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17</a:t>
                </a:r>
                <a:endParaRPr sz="1800" b="1">
                  <a:solidFill>
                    <a:schemeClr val="lt1"/>
                  </a:solidFill>
                  <a:latin typeface="Roboto"/>
                  <a:ea typeface="Roboto"/>
                  <a:cs typeface="Roboto"/>
                  <a:sym typeface="Roboto"/>
                </a:endParaRPr>
              </a:p>
            </p:txBody>
          </p:sp>
        </p:grpSp>
        <p:grpSp>
          <p:nvGrpSpPr>
            <p:cNvPr id="915" name="Google Shape;915;p49"/>
            <p:cNvGrpSpPr/>
            <p:nvPr/>
          </p:nvGrpSpPr>
          <p:grpSpPr>
            <a:xfrm>
              <a:off x="19705425" y="9246743"/>
              <a:ext cx="961084" cy="989044"/>
              <a:chOff x="227859" y="-35881"/>
              <a:chExt cx="961084" cy="989044"/>
            </a:xfrm>
          </p:grpSpPr>
          <p:sp>
            <p:nvSpPr>
              <p:cNvPr id="916" name="Google Shape;916;p49"/>
              <p:cNvSpPr/>
              <p:nvPr/>
            </p:nvSpPr>
            <p:spPr>
              <a:xfrm>
                <a:off x="237343" y="-837"/>
                <a:ext cx="951600" cy="954000"/>
              </a:xfrm>
              <a:prstGeom prst="rect">
                <a:avLst/>
              </a:prstGeom>
              <a:solidFill>
                <a:srgbClr val="B7C300"/>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rgbClr val="FFA349"/>
                  </a:solidFill>
                  <a:latin typeface="Calibri"/>
                  <a:ea typeface="Calibri"/>
                  <a:cs typeface="Calibri"/>
                  <a:sym typeface="Calibri"/>
                </a:endParaRPr>
              </a:p>
            </p:txBody>
          </p:sp>
          <p:sp>
            <p:nvSpPr>
              <p:cNvPr id="917" name="Google Shape;917;p49"/>
              <p:cNvSpPr/>
              <p:nvPr/>
            </p:nvSpPr>
            <p:spPr>
              <a:xfrm>
                <a:off x="227859" y="-35881"/>
                <a:ext cx="960900" cy="934500"/>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19</a:t>
                </a:r>
                <a:endParaRPr sz="1800" b="1">
                  <a:solidFill>
                    <a:schemeClr val="lt1"/>
                  </a:solidFill>
                  <a:latin typeface="Roboto"/>
                  <a:ea typeface="Roboto"/>
                  <a:cs typeface="Roboto"/>
                  <a:sym typeface="Roboto"/>
                </a:endParaRPr>
              </a:p>
            </p:txBody>
          </p:sp>
        </p:grpSp>
        <p:grpSp>
          <p:nvGrpSpPr>
            <p:cNvPr id="918" name="Google Shape;918;p49"/>
            <p:cNvGrpSpPr/>
            <p:nvPr/>
          </p:nvGrpSpPr>
          <p:grpSpPr>
            <a:xfrm>
              <a:off x="21475651" y="9246743"/>
              <a:ext cx="961084" cy="989044"/>
              <a:chOff x="227820" y="-35881"/>
              <a:chExt cx="961084" cy="989044"/>
            </a:xfrm>
          </p:grpSpPr>
          <p:sp>
            <p:nvSpPr>
              <p:cNvPr id="919" name="Google Shape;919;p49"/>
              <p:cNvSpPr/>
              <p:nvPr/>
            </p:nvSpPr>
            <p:spPr>
              <a:xfrm>
                <a:off x="237304" y="-837"/>
                <a:ext cx="951600" cy="954000"/>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rgbClr val="FFA349"/>
                  </a:solidFill>
                  <a:latin typeface="Calibri"/>
                  <a:ea typeface="Calibri"/>
                  <a:cs typeface="Calibri"/>
                  <a:sym typeface="Calibri"/>
                </a:endParaRPr>
              </a:p>
            </p:txBody>
          </p:sp>
          <p:sp>
            <p:nvSpPr>
              <p:cNvPr id="920" name="Google Shape;920;p49"/>
              <p:cNvSpPr/>
              <p:nvPr/>
            </p:nvSpPr>
            <p:spPr>
              <a:xfrm>
                <a:off x="227820" y="-35881"/>
                <a:ext cx="960900" cy="934500"/>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r>
                  <a:rPr lang="en-US" sz="1800" b="1">
                    <a:solidFill>
                      <a:schemeClr val="lt1"/>
                    </a:solidFill>
                    <a:latin typeface="Roboto"/>
                    <a:ea typeface="Roboto"/>
                    <a:cs typeface="Roboto"/>
                    <a:sym typeface="Roboto"/>
                  </a:rPr>
                  <a:t>21</a:t>
                </a:r>
                <a:endParaRPr sz="1800" b="1">
                  <a:solidFill>
                    <a:schemeClr val="lt1"/>
                  </a:solidFill>
                  <a:latin typeface="Roboto"/>
                  <a:ea typeface="Roboto"/>
                  <a:cs typeface="Roboto"/>
                  <a:sym typeface="Roboto"/>
                </a:endParaRPr>
              </a:p>
            </p:txBody>
          </p:sp>
        </p:grpSp>
        <p:grpSp>
          <p:nvGrpSpPr>
            <p:cNvPr id="921" name="Google Shape;921;p49"/>
            <p:cNvGrpSpPr/>
            <p:nvPr/>
          </p:nvGrpSpPr>
          <p:grpSpPr>
            <a:xfrm>
              <a:off x="2044270" y="3464226"/>
              <a:ext cx="3556200" cy="704700"/>
              <a:chOff x="12" y="-116066"/>
              <a:chExt cx="3556200" cy="704700"/>
            </a:xfrm>
          </p:grpSpPr>
          <p:sp>
            <p:nvSpPr>
              <p:cNvPr id="922" name="Google Shape;922;p49"/>
              <p:cNvSpPr/>
              <p:nvPr/>
            </p:nvSpPr>
            <p:spPr>
              <a:xfrm>
                <a:off x="12" y="752"/>
                <a:ext cx="3556200" cy="490500"/>
              </a:xfrm>
              <a:prstGeom prst="roundRect">
                <a:avLst>
                  <a:gd name="adj" fmla="val 50000"/>
                </a:avLst>
              </a:pr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923" name="Google Shape;923;p49"/>
              <p:cNvSpPr/>
              <p:nvPr/>
            </p:nvSpPr>
            <p:spPr>
              <a:xfrm>
                <a:off x="641718" y="-116066"/>
                <a:ext cx="2408700" cy="704700"/>
              </a:xfrm>
              <a:prstGeom prst="rect">
                <a:avLst/>
              </a:prstGeom>
              <a:noFill/>
              <a:ln>
                <a:noFill/>
              </a:ln>
            </p:spPr>
            <p:txBody>
              <a:bodyPr spcFirstLastPara="1" wrap="square" lIns="50800" tIns="50800" rIns="50800" bIns="50800" anchor="ctr" anchorCtr="0">
                <a:noAutofit/>
              </a:bodyPr>
              <a:lstStyle/>
              <a:p>
                <a:pPr marL="0" marR="0" lvl="0" indent="0" algn="l" rtl="0">
                  <a:spcBef>
                    <a:spcPts val="0"/>
                  </a:spcBef>
                  <a:spcAft>
                    <a:spcPts val="0"/>
                  </a:spcAft>
                  <a:buNone/>
                </a:pPr>
                <a:r>
                  <a:rPr lang="en-US" sz="1200" b="1">
                    <a:solidFill>
                      <a:schemeClr val="lt1"/>
                    </a:solidFill>
                    <a:latin typeface="Roboto"/>
                    <a:ea typeface="Roboto"/>
                    <a:cs typeface="Roboto"/>
                    <a:sym typeface="Roboto"/>
                  </a:rPr>
                  <a:t>Work Stream 01</a:t>
                </a:r>
                <a:endParaRPr/>
              </a:p>
            </p:txBody>
          </p:sp>
        </p:grpSp>
        <p:grpSp>
          <p:nvGrpSpPr>
            <p:cNvPr id="924" name="Google Shape;924;p49"/>
            <p:cNvGrpSpPr/>
            <p:nvPr/>
          </p:nvGrpSpPr>
          <p:grpSpPr>
            <a:xfrm>
              <a:off x="4655352" y="4367624"/>
              <a:ext cx="4865100" cy="704700"/>
              <a:chOff x="1422" y="-113797"/>
              <a:chExt cx="4865100" cy="704700"/>
            </a:xfrm>
          </p:grpSpPr>
          <p:sp>
            <p:nvSpPr>
              <p:cNvPr id="925" name="Google Shape;925;p49"/>
              <p:cNvSpPr/>
              <p:nvPr/>
            </p:nvSpPr>
            <p:spPr>
              <a:xfrm>
                <a:off x="1422" y="-872"/>
                <a:ext cx="4865100" cy="490500"/>
              </a:xfrm>
              <a:prstGeom prst="roundRect">
                <a:avLst>
                  <a:gd name="adj" fmla="val 50000"/>
                </a:avLst>
              </a:prstGeom>
              <a:solidFill>
                <a:schemeClr val="accent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926" name="Google Shape;926;p49"/>
              <p:cNvSpPr/>
              <p:nvPr/>
            </p:nvSpPr>
            <p:spPr>
              <a:xfrm>
                <a:off x="1133101" y="-113797"/>
                <a:ext cx="2794500" cy="704700"/>
              </a:xfrm>
              <a:prstGeom prst="rect">
                <a:avLst/>
              </a:prstGeom>
              <a:noFill/>
              <a:ln>
                <a:noFill/>
              </a:ln>
            </p:spPr>
            <p:txBody>
              <a:bodyPr spcFirstLastPara="1" wrap="square" lIns="50800" tIns="50800" rIns="50800" bIns="50800" anchor="ctr" anchorCtr="0">
                <a:noAutofit/>
              </a:bodyPr>
              <a:lstStyle/>
              <a:p>
                <a:pPr marL="0" marR="0" lvl="0" indent="0" algn="l" rtl="0">
                  <a:spcBef>
                    <a:spcPts val="0"/>
                  </a:spcBef>
                  <a:spcAft>
                    <a:spcPts val="0"/>
                  </a:spcAft>
                  <a:buNone/>
                </a:pPr>
                <a:r>
                  <a:rPr lang="en-US" sz="1200" b="1">
                    <a:solidFill>
                      <a:schemeClr val="lt1"/>
                    </a:solidFill>
                    <a:latin typeface="Roboto"/>
                    <a:ea typeface="Roboto"/>
                    <a:cs typeface="Roboto"/>
                    <a:sym typeface="Roboto"/>
                  </a:rPr>
                  <a:t>Work Stream 02</a:t>
                </a:r>
                <a:endParaRPr/>
              </a:p>
            </p:txBody>
          </p:sp>
        </p:grpSp>
        <p:grpSp>
          <p:nvGrpSpPr>
            <p:cNvPr id="927" name="Google Shape;927;p49"/>
            <p:cNvGrpSpPr/>
            <p:nvPr/>
          </p:nvGrpSpPr>
          <p:grpSpPr>
            <a:xfrm>
              <a:off x="7851239" y="5267127"/>
              <a:ext cx="6369600" cy="704700"/>
              <a:chOff x="587" y="-115422"/>
              <a:chExt cx="6369600" cy="704700"/>
            </a:xfrm>
          </p:grpSpPr>
          <p:sp>
            <p:nvSpPr>
              <p:cNvPr id="928" name="Google Shape;928;p49"/>
              <p:cNvSpPr/>
              <p:nvPr/>
            </p:nvSpPr>
            <p:spPr>
              <a:xfrm>
                <a:off x="587" y="1397"/>
                <a:ext cx="6369600" cy="490500"/>
              </a:xfrm>
              <a:prstGeom prst="roundRect">
                <a:avLst>
                  <a:gd name="adj" fmla="val 50000"/>
                </a:avLst>
              </a:prstGeom>
              <a:solidFill>
                <a:schemeClr val="accent3"/>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929" name="Google Shape;929;p49"/>
              <p:cNvSpPr/>
              <p:nvPr/>
            </p:nvSpPr>
            <p:spPr>
              <a:xfrm>
                <a:off x="1669656" y="-115422"/>
                <a:ext cx="2867100" cy="704700"/>
              </a:xfrm>
              <a:prstGeom prst="rect">
                <a:avLst/>
              </a:prstGeom>
              <a:noFill/>
              <a:ln>
                <a:noFill/>
              </a:ln>
            </p:spPr>
            <p:txBody>
              <a:bodyPr spcFirstLastPara="1" wrap="square" lIns="50800" tIns="50800" rIns="50800" bIns="50800" anchor="ctr" anchorCtr="0">
                <a:noAutofit/>
              </a:bodyPr>
              <a:lstStyle/>
              <a:p>
                <a:pPr marL="0" marR="0" lvl="0" indent="0" algn="l" rtl="0">
                  <a:spcBef>
                    <a:spcPts val="0"/>
                  </a:spcBef>
                  <a:spcAft>
                    <a:spcPts val="0"/>
                  </a:spcAft>
                  <a:buNone/>
                </a:pPr>
                <a:r>
                  <a:rPr lang="en-US" sz="1200" b="1">
                    <a:solidFill>
                      <a:schemeClr val="lt1"/>
                    </a:solidFill>
                    <a:latin typeface="Roboto"/>
                    <a:ea typeface="Roboto"/>
                    <a:cs typeface="Roboto"/>
                    <a:sym typeface="Roboto"/>
                  </a:rPr>
                  <a:t>Work Stream 03</a:t>
                </a:r>
                <a:endParaRPr/>
              </a:p>
            </p:txBody>
          </p:sp>
        </p:grpSp>
        <p:grpSp>
          <p:nvGrpSpPr>
            <p:cNvPr id="930" name="Google Shape;930;p49"/>
            <p:cNvGrpSpPr/>
            <p:nvPr/>
          </p:nvGrpSpPr>
          <p:grpSpPr>
            <a:xfrm>
              <a:off x="13626600" y="6182205"/>
              <a:ext cx="3294000" cy="704700"/>
              <a:chOff x="916" y="-101473"/>
              <a:chExt cx="3294000" cy="704700"/>
            </a:xfrm>
          </p:grpSpPr>
          <p:sp>
            <p:nvSpPr>
              <p:cNvPr id="931" name="Google Shape;931;p49"/>
              <p:cNvSpPr/>
              <p:nvPr/>
            </p:nvSpPr>
            <p:spPr>
              <a:xfrm>
                <a:off x="916" y="-231"/>
                <a:ext cx="3294000" cy="490500"/>
              </a:xfrm>
              <a:prstGeom prst="roundRect">
                <a:avLst>
                  <a:gd name="adj" fmla="val 50000"/>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932" name="Google Shape;932;p49"/>
              <p:cNvSpPr/>
              <p:nvPr/>
            </p:nvSpPr>
            <p:spPr>
              <a:xfrm>
                <a:off x="478243" y="-101473"/>
                <a:ext cx="2541600" cy="704700"/>
              </a:xfrm>
              <a:prstGeom prst="rect">
                <a:avLst/>
              </a:prstGeom>
              <a:noFill/>
              <a:ln>
                <a:noFill/>
              </a:ln>
            </p:spPr>
            <p:txBody>
              <a:bodyPr spcFirstLastPara="1" wrap="square" lIns="50800" tIns="50800" rIns="50800" bIns="50800" anchor="ctr" anchorCtr="0">
                <a:noAutofit/>
              </a:bodyPr>
              <a:lstStyle/>
              <a:p>
                <a:pPr marL="0" marR="0" lvl="0" indent="0" algn="l" rtl="0">
                  <a:spcBef>
                    <a:spcPts val="0"/>
                  </a:spcBef>
                  <a:spcAft>
                    <a:spcPts val="0"/>
                  </a:spcAft>
                  <a:buNone/>
                </a:pPr>
                <a:r>
                  <a:rPr lang="en-US" sz="1200" b="1">
                    <a:solidFill>
                      <a:schemeClr val="lt1"/>
                    </a:solidFill>
                    <a:latin typeface="Roboto"/>
                    <a:ea typeface="Roboto"/>
                    <a:cs typeface="Roboto"/>
                    <a:sym typeface="Roboto"/>
                  </a:rPr>
                  <a:t>Work Stream 04</a:t>
                </a:r>
                <a:endParaRPr/>
              </a:p>
            </p:txBody>
          </p:sp>
        </p:grpSp>
        <p:sp>
          <p:nvSpPr>
            <p:cNvPr id="933" name="Google Shape;933;p49"/>
            <p:cNvSpPr/>
            <p:nvPr/>
          </p:nvSpPr>
          <p:spPr>
            <a:xfrm>
              <a:off x="1958918" y="10547323"/>
              <a:ext cx="20765400" cy="6231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1200">
                  <a:solidFill>
                    <a:schemeClr val="dk1"/>
                  </a:solidFill>
                  <a:latin typeface="Roboto Light"/>
                  <a:ea typeface="Roboto Light"/>
                  <a:cs typeface="Roboto Light"/>
                  <a:sym typeface="Roboto Light"/>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a:t>
              </a:r>
              <a:endParaRPr/>
            </a:p>
          </p:txBody>
        </p:sp>
      </p:grpSp>
      <p:sp>
        <p:nvSpPr>
          <p:cNvPr id="934" name="Google Shape;934;p49"/>
          <p:cNvSpPr txBox="1">
            <a:spLocks noGrp="1"/>
          </p:cNvSpPr>
          <p:nvPr>
            <p:ph type="title"/>
          </p:nvPr>
        </p:nvSpPr>
        <p:spPr>
          <a:xfrm>
            <a:off x="838200" y="365126"/>
            <a:ext cx="10515600" cy="9138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sz="3200">
                <a:solidFill>
                  <a:srgbClr val="595959"/>
                </a:solidFill>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935" name="Google Shape;935;p49"/>
          <p:cNvSpPr txBox="1">
            <a:spLocks noGrp="1"/>
          </p:cNvSpPr>
          <p:nvPr>
            <p:ph type="sldNum" idx="12"/>
          </p:nvPr>
        </p:nvSpPr>
        <p:spPr>
          <a:xfrm>
            <a:off x="8829675" y="6016625"/>
            <a:ext cx="2527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rtl="0">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rtl="0">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rtl="0">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rtl="0">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rtl="0">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rtl="0">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rtl="0">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rtl="0">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Red Object 1">
  <p:cSld name="Red Object 1">
    <p:spTree>
      <p:nvGrpSpPr>
        <p:cNvPr id="1" name="Shape 936"/>
        <p:cNvGrpSpPr/>
        <p:nvPr/>
      </p:nvGrpSpPr>
      <p:grpSpPr>
        <a:xfrm>
          <a:off x="0" y="0"/>
          <a:ext cx="0" cy="0"/>
          <a:chOff x="0" y="0"/>
          <a:chExt cx="0" cy="0"/>
        </a:xfrm>
      </p:grpSpPr>
      <p:sp>
        <p:nvSpPr>
          <p:cNvPr id="937" name="Google Shape;937;p50"/>
          <p:cNvSpPr/>
          <p:nvPr/>
        </p:nvSpPr>
        <p:spPr>
          <a:xfrm>
            <a:off x="874713" y="6356350"/>
            <a:ext cx="10444200" cy="54864"/>
          </a:xfrm>
          <a:prstGeom prst="rect">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8" name="Google Shape;938;p50"/>
          <p:cNvSpPr/>
          <p:nvPr/>
        </p:nvSpPr>
        <p:spPr>
          <a:xfrm>
            <a:off x="11279188" y="6356350"/>
            <a:ext cx="74700" cy="68400"/>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9" name="Google Shape;939;p50"/>
          <p:cNvSpPr/>
          <p:nvPr/>
        </p:nvSpPr>
        <p:spPr>
          <a:xfrm>
            <a:off x="838200" y="6356350"/>
            <a:ext cx="74700" cy="68400"/>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0" name="Google Shape;940;p50"/>
          <p:cNvSpPr/>
          <p:nvPr/>
        </p:nvSpPr>
        <p:spPr>
          <a:xfrm>
            <a:off x="5683250" y="5957888"/>
            <a:ext cx="865200" cy="900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41" name="Google Shape;941;p50"/>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942" name="Google Shape;942;p50"/>
          <p:cNvSpPr/>
          <p:nvPr/>
        </p:nvSpPr>
        <p:spPr>
          <a:xfrm>
            <a:off x="6527800" y="6356350"/>
            <a:ext cx="74700" cy="68400"/>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3" name="Google Shape;943;p50"/>
          <p:cNvSpPr/>
          <p:nvPr/>
        </p:nvSpPr>
        <p:spPr>
          <a:xfrm>
            <a:off x="5643563" y="6356350"/>
            <a:ext cx="76200" cy="68400"/>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4" name="Google Shape;944;p50"/>
          <p:cNvSpPr txBox="1">
            <a:spLocks noGrp="1"/>
          </p:cNvSpPr>
          <p:nvPr>
            <p:ph type="body" idx="1"/>
          </p:nvPr>
        </p:nvSpPr>
        <p:spPr>
          <a:xfrm>
            <a:off x="838200" y="1825626"/>
            <a:ext cx="10515600" cy="2901000"/>
          </a:xfrm>
          <a:prstGeom prst="rect">
            <a:avLst/>
          </a:prstGeom>
          <a:noFill/>
          <a:ln>
            <a:noFill/>
          </a:ln>
        </p:spPr>
        <p:txBody>
          <a:bodyPr spcFirstLastPara="1" wrap="square" lIns="91425" tIns="45700" rIns="91425" bIns="45700" anchor="t" anchorCtr="0">
            <a:noAutofit/>
          </a:bodyPr>
          <a:lstStyle>
            <a:lvl1pPr marL="457200" lvl="0" indent="-406400" algn="l" rtl="0">
              <a:lnSpc>
                <a:spcPct val="90000"/>
              </a:lnSpc>
              <a:spcBef>
                <a:spcPts val="1000"/>
              </a:spcBef>
              <a:spcAft>
                <a:spcPts val="0"/>
              </a:spcAft>
              <a:buClr>
                <a:srgbClr val="595959"/>
              </a:buClr>
              <a:buSzPts val="2800"/>
              <a:buChar char="•"/>
              <a:defRPr>
                <a:solidFill>
                  <a:srgbClr val="595959"/>
                </a:solidFill>
              </a:defRPr>
            </a:lvl1pPr>
            <a:lvl2pPr marL="914400" lvl="1" indent="-381000" algn="l" rtl="0">
              <a:lnSpc>
                <a:spcPct val="90000"/>
              </a:lnSpc>
              <a:spcBef>
                <a:spcPts val="500"/>
              </a:spcBef>
              <a:spcAft>
                <a:spcPts val="0"/>
              </a:spcAft>
              <a:buClr>
                <a:srgbClr val="595959"/>
              </a:buClr>
              <a:buSzPts val="2400"/>
              <a:buChar char="•"/>
              <a:defRPr>
                <a:solidFill>
                  <a:srgbClr val="595959"/>
                </a:solidFill>
              </a:defRPr>
            </a:lvl2pPr>
            <a:lvl3pPr marL="1371600" lvl="2" indent="-355600" algn="l" rtl="0">
              <a:lnSpc>
                <a:spcPct val="90000"/>
              </a:lnSpc>
              <a:spcBef>
                <a:spcPts val="500"/>
              </a:spcBef>
              <a:spcAft>
                <a:spcPts val="0"/>
              </a:spcAft>
              <a:buClr>
                <a:srgbClr val="595959"/>
              </a:buClr>
              <a:buSzPts val="2000"/>
              <a:buChar char="•"/>
              <a:defRPr>
                <a:solidFill>
                  <a:srgbClr val="595959"/>
                </a:solidFill>
              </a:defRPr>
            </a:lvl3pPr>
            <a:lvl4pPr marL="1828800" lvl="3" indent="-342900" algn="l" rtl="0">
              <a:lnSpc>
                <a:spcPct val="90000"/>
              </a:lnSpc>
              <a:spcBef>
                <a:spcPts val="500"/>
              </a:spcBef>
              <a:spcAft>
                <a:spcPts val="0"/>
              </a:spcAft>
              <a:buClr>
                <a:srgbClr val="595959"/>
              </a:buClr>
              <a:buSzPts val="1800"/>
              <a:buChar char="•"/>
              <a:defRPr>
                <a:solidFill>
                  <a:srgbClr val="595959"/>
                </a:solidFill>
              </a:defRPr>
            </a:lvl4pPr>
            <a:lvl5pPr marL="2286000" lvl="4" indent="-342900" algn="l" rtl="0">
              <a:lnSpc>
                <a:spcPct val="90000"/>
              </a:lnSpc>
              <a:spcBef>
                <a:spcPts val="500"/>
              </a:spcBef>
              <a:spcAft>
                <a:spcPts val="0"/>
              </a:spcAft>
              <a:buClr>
                <a:srgbClr val="595959"/>
              </a:buClr>
              <a:buSzPts val="1800"/>
              <a:buChar char="•"/>
              <a:defRPr>
                <a:solidFill>
                  <a:srgbClr val="595959"/>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45" name="Google Shape;945;p50"/>
          <p:cNvSpPr txBox="1">
            <a:spLocks noGrp="1"/>
          </p:cNvSpPr>
          <p:nvPr>
            <p:ph type="title"/>
          </p:nvPr>
        </p:nvSpPr>
        <p:spPr>
          <a:xfrm>
            <a:off x="838200" y="365126"/>
            <a:ext cx="10515600" cy="9138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sz="3200">
                <a:solidFill>
                  <a:srgbClr val="595959"/>
                </a:solidFill>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946" name="Google Shape;946;p50"/>
          <p:cNvSpPr txBox="1">
            <a:spLocks noGrp="1"/>
          </p:cNvSpPr>
          <p:nvPr>
            <p:ph type="sldNum" idx="12"/>
          </p:nvPr>
        </p:nvSpPr>
        <p:spPr>
          <a:xfrm>
            <a:off x="9032875" y="6444576"/>
            <a:ext cx="2527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rtl="0">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rtl="0">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rtl="0">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rtl="0">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rtl="0">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rtl="0">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rtl="0">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rtl="0">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
        <p:nvSpPr>
          <p:cNvPr id="947" name="Google Shape;947;p50"/>
          <p:cNvSpPr txBox="1">
            <a:spLocks noGrp="1"/>
          </p:cNvSpPr>
          <p:nvPr>
            <p:ph type="body" idx="2"/>
          </p:nvPr>
        </p:nvSpPr>
        <p:spPr>
          <a:xfrm>
            <a:off x="1449387" y="4948497"/>
            <a:ext cx="9293100" cy="615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rgbClr val="595959"/>
              </a:buClr>
              <a:buSzPts val="1600"/>
              <a:buNone/>
              <a:defRPr sz="1600" b="1">
                <a:solidFill>
                  <a:srgbClr val="595959"/>
                </a:solidFill>
                <a:latin typeface="Roboto"/>
                <a:ea typeface="Roboto"/>
                <a:cs typeface="Roboto"/>
                <a:sym typeface="Roboto"/>
              </a:defRPr>
            </a:lvl1pPr>
            <a:lvl2pPr marL="914400" lvl="1" indent="-228600" algn="ctr" rtl="0">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rtl="0">
              <a:lnSpc>
                <a:spcPct val="90000"/>
              </a:lnSpc>
              <a:spcBef>
                <a:spcPts val="500"/>
              </a:spcBef>
              <a:spcAft>
                <a:spcPts val="0"/>
              </a:spcAft>
              <a:buClr>
                <a:srgbClr val="595959"/>
              </a:buClr>
              <a:buSzPts val="1800"/>
              <a:buChar char="•"/>
              <a:defRPr/>
            </a:lvl3pPr>
            <a:lvl4pPr marL="1828800" lvl="3" indent="-342900" algn="l" rtl="0">
              <a:lnSpc>
                <a:spcPct val="90000"/>
              </a:lnSpc>
              <a:spcBef>
                <a:spcPts val="500"/>
              </a:spcBef>
              <a:spcAft>
                <a:spcPts val="0"/>
              </a:spcAft>
              <a:buClr>
                <a:srgbClr val="595959"/>
              </a:buClr>
              <a:buSzPts val="1800"/>
              <a:buChar char="•"/>
              <a:defRPr/>
            </a:lvl4pPr>
            <a:lvl5pPr marL="2286000" lvl="4" indent="-342900" algn="l" rtl="0">
              <a:lnSpc>
                <a:spcPct val="90000"/>
              </a:lnSpc>
              <a:spcBef>
                <a:spcPts val="500"/>
              </a:spcBef>
              <a:spcAft>
                <a:spcPts val="0"/>
              </a:spcAft>
              <a:buClr>
                <a:srgbClr val="59595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ustDataLst>
      <p:tags r:id="rId1"/>
    </p:custData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Red Object 2">
  <p:cSld name="Red Object 2">
    <p:spTree>
      <p:nvGrpSpPr>
        <p:cNvPr id="1" name="Shape 948"/>
        <p:cNvGrpSpPr/>
        <p:nvPr/>
      </p:nvGrpSpPr>
      <p:grpSpPr>
        <a:xfrm>
          <a:off x="0" y="0"/>
          <a:ext cx="0" cy="0"/>
          <a:chOff x="0" y="0"/>
          <a:chExt cx="0" cy="0"/>
        </a:xfrm>
      </p:grpSpPr>
      <p:sp>
        <p:nvSpPr>
          <p:cNvPr id="949" name="Google Shape;949;p51"/>
          <p:cNvSpPr/>
          <p:nvPr/>
        </p:nvSpPr>
        <p:spPr>
          <a:xfrm>
            <a:off x="874713" y="6356350"/>
            <a:ext cx="10444200" cy="54864"/>
          </a:xfrm>
          <a:prstGeom prst="rect">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0" name="Google Shape;950;p51"/>
          <p:cNvSpPr/>
          <p:nvPr/>
        </p:nvSpPr>
        <p:spPr>
          <a:xfrm>
            <a:off x="11279188" y="6356350"/>
            <a:ext cx="74700" cy="68400"/>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1" name="Google Shape;951;p51"/>
          <p:cNvSpPr/>
          <p:nvPr/>
        </p:nvSpPr>
        <p:spPr>
          <a:xfrm>
            <a:off x="838200" y="6356350"/>
            <a:ext cx="74700" cy="68400"/>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2" name="Google Shape;952;p51"/>
          <p:cNvSpPr/>
          <p:nvPr/>
        </p:nvSpPr>
        <p:spPr>
          <a:xfrm>
            <a:off x="5683250" y="5957888"/>
            <a:ext cx="865200" cy="900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53" name="Google Shape;953;p51"/>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954" name="Google Shape;954;p51"/>
          <p:cNvSpPr/>
          <p:nvPr/>
        </p:nvSpPr>
        <p:spPr>
          <a:xfrm>
            <a:off x="6527800" y="6356350"/>
            <a:ext cx="74700" cy="68400"/>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5" name="Google Shape;955;p51"/>
          <p:cNvSpPr/>
          <p:nvPr/>
        </p:nvSpPr>
        <p:spPr>
          <a:xfrm>
            <a:off x="5643563" y="6356350"/>
            <a:ext cx="76200" cy="68400"/>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6" name="Google Shape;956;p51"/>
          <p:cNvSpPr txBox="1">
            <a:spLocks noGrp="1"/>
          </p:cNvSpPr>
          <p:nvPr>
            <p:ph type="body" idx="1"/>
          </p:nvPr>
        </p:nvSpPr>
        <p:spPr>
          <a:xfrm>
            <a:off x="838200" y="1825625"/>
            <a:ext cx="5181600" cy="2915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595959"/>
              </a:buClr>
              <a:buSzPts val="2800"/>
              <a:buNone/>
              <a:defRPr>
                <a:solidFill>
                  <a:srgbClr val="595959"/>
                </a:solidFill>
              </a:defRPr>
            </a:lvl1pPr>
            <a:lvl2pPr marL="914400" lvl="1" indent="-381000" algn="l" rtl="0">
              <a:lnSpc>
                <a:spcPct val="90000"/>
              </a:lnSpc>
              <a:spcBef>
                <a:spcPts val="500"/>
              </a:spcBef>
              <a:spcAft>
                <a:spcPts val="0"/>
              </a:spcAft>
              <a:buClr>
                <a:srgbClr val="595959"/>
              </a:buClr>
              <a:buSzPts val="2400"/>
              <a:buChar char="•"/>
              <a:defRPr>
                <a:solidFill>
                  <a:srgbClr val="595959"/>
                </a:solidFill>
              </a:defRPr>
            </a:lvl2pPr>
            <a:lvl3pPr marL="1371600" lvl="2" indent="-355600" algn="l" rtl="0">
              <a:lnSpc>
                <a:spcPct val="90000"/>
              </a:lnSpc>
              <a:spcBef>
                <a:spcPts val="500"/>
              </a:spcBef>
              <a:spcAft>
                <a:spcPts val="0"/>
              </a:spcAft>
              <a:buClr>
                <a:srgbClr val="595959"/>
              </a:buClr>
              <a:buSzPts val="2000"/>
              <a:buChar char="•"/>
              <a:defRPr>
                <a:solidFill>
                  <a:srgbClr val="595959"/>
                </a:solidFill>
              </a:defRPr>
            </a:lvl3pPr>
            <a:lvl4pPr marL="1828800" lvl="3" indent="-342900" algn="l" rtl="0">
              <a:lnSpc>
                <a:spcPct val="90000"/>
              </a:lnSpc>
              <a:spcBef>
                <a:spcPts val="500"/>
              </a:spcBef>
              <a:spcAft>
                <a:spcPts val="0"/>
              </a:spcAft>
              <a:buClr>
                <a:srgbClr val="595959"/>
              </a:buClr>
              <a:buSzPts val="1800"/>
              <a:buChar char="•"/>
              <a:defRPr>
                <a:solidFill>
                  <a:srgbClr val="595959"/>
                </a:solidFill>
              </a:defRPr>
            </a:lvl4pPr>
            <a:lvl5pPr marL="2286000" lvl="4" indent="-342900" algn="l" rtl="0">
              <a:lnSpc>
                <a:spcPct val="90000"/>
              </a:lnSpc>
              <a:spcBef>
                <a:spcPts val="500"/>
              </a:spcBef>
              <a:spcAft>
                <a:spcPts val="0"/>
              </a:spcAft>
              <a:buClr>
                <a:srgbClr val="595959"/>
              </a:buClr>
              <a:buSzPts val="1800"/>
              <a:buChar char="•"/>
              <a:defRPr>
                <a:solidFill>
                  <a:srgbClr val="595959"/>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57" name="Google Shape;957;p51"/>
          <p:cNvSpPr txBox="1">
            <a:spLocks noGrp="1"/>
          </p:cNvSpPr>
          <p:nvPr>
            <p:ph type="body" idx="2"/>
          </p:nvPr>
        </p:nvSpPr>
        <p:spPr>
          <a:xfrm>
            <a:off x="6172200" y="1825625"/>
            <a:ext cx="5181600" cy="2915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595959"/>
              </a:buClr>
              <a:buSzPts val="2800"/>
              <a:buNone/>
              <a:defRPr>
                <a:solidFill>
                  <a:srgbClr val="595959"/>
                </a:solidFill>
              </a:defRPr>
            </a:lvl1pPr>
            <a:lvl2pPr marL="914400" lvl="1" indent="-381000" algn="l" rtl="0">
              <a:lnSpc>
                <a:spcPct val="90000"/>
              </a:lnSpc>
              <a:spcBef>
                <a:spcPts val="500"/>
              </a:spcBef>
              <a:spcAft>
                <a:spcPts val="0"/>
              </a:spcAft>
              <a:buClr>
                <a:srgbClr val="595959"/>
              </a:buClr>
              <a:buSzPts val="2400"/>
              <a:buChar char="•"/>
              <a:defRPr>
                <a:solidFill>
                  <a:srgbClr val="595959"/>
                </a:solidFill>
              </a:defRPr>
            </a:lvl2pPr>
            <a:lvl3pPr marL="1371600" lvl="2" indent="-355600" algn="l" rtl="0">
              <a:lnSpc>
                <a:spcPct val="90000"/>
              </a:lnSpc>
              <a:spcBef>
                <a:spcPts val="500"/>
              </a:spcBef>
              <a:spcAft>
                <a:spcPts val="0"/>
              </a:spcAft>
              <a:buClr>
                <a:srgbClr val="595959"/>
              </a:buClr>
              <a:buSzPts val="2000"/>
              <a:buChar char="•"/>
              <a:defRPr>
                <a:solidFill>
                  <a:srgbClr val="595959"/>
                </a:solidFill>
              </a:defRPr>
            </a:lvl3pPr>
            <a:lvl4pPr marL="1828800" lvl="3" indent="-342900" algn="l" rtl="0">
              <a:lnSpc>
                <a:spcPct val="90000"/>
              </a:lnSpc>
              <a:spcBef>
                <a:spcPts val="500"/>
              </a:spcBef>
              <a:spcAft>
                <a:spcPts val="0"/>
              </a:spcAft>
              <a:buClr>
                <a:srgbClr val="595959"/>
              </a:buClr>
              <a:buSzPts val="1800"/>
              <a:buChar char="•"/>
              <a:defRPr>
                <a:solidFill>
                  <a:srgbClr val="595959"/>
                </a:solidFill>
              </a:defRPr>
            </a:lvl4pPr>
            <a:lvl5pPr marL="2286000" lvl="4" indent="-342900" algn="l" rtl="0">
              <a:lnSpc>
                <a:spcPct val="90000"/>
              </a:lnSpc>
              <a:spcBef>
                <a:spcPts val="500"/>
              </a:spcBef>
              <a:spcAft>
                <a:spcPts val="0"/>
              </a:spcAft>
              <a:buClr>
                <a:srgbClr val="595959"/>
              </a:buClr>
              <a:buSzPts val="1800"/>
              <a:buChar char="•"/>
              <a:defRPr>
                <a:solidFill>
                  <a:srgbClr val="595959"/>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58" name="Google Shape;958;p51"/>
          <p:cNvSpPr txBox="1">
            <a:spLocks noGrp="1"/>
          </p:cNvSpPr>
          <p:nvPr>
            <p:ph type="title"/>
          </p:nvPr>
        </p:nvSpPr>
        <p:spPr>
          <a:xfrm>
            <a:off x="838200" y="365126"/>
            <a:ext cx="10515600" cy="9138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sz="3200">
                <a:solidFill>
                  <a:srgbClr val="595959"/>
                </a:solidFill>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959" name="Google Shape;959;p51"/>
          <p:cNvSpPr txBox="1">
            <a:spLocks noGrp="1"/>
          </p:cNvSpPr>
          <p:nvPr>
            <p:ph type="sldNum" idx="12"/>
          </p:nvPr>
        </p:nvSpPr>
        <p:spPr>
          <a:xfrm>
            <a:off x="9002395" y="6424750"/>
            <a:ext cx="2527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rtl="0">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rtl="0">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rtl="0">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rtl="0">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rtl="0">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rtl="0">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rtl="0">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rtl="0">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
        <p:nvSpPr>
          <p:cNvPr id="960" name="Google Shape;960;p51"/>
          <p:cNvSpPr txBox="1">
            <a:spLocks noGrp="1"/>
          </p:cNvSpPr>
          <p:nvPr>
            <p:ph type="body" idx="3"/>
          </p:nvPr>
        </p:nvSpPr>
        <p:spPr>
          <a:xfrm>
            <a:off x="1603376" y="4887459"/>
            <a:ext cx="4040100" cy="8001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rgbClr val="595959"/>
              </a:buClr>
              <a:buSzPts val="1600"/>
              <a:buNone/>
              <a:defRPr sz="1600" b="1">
                <a:solidFill>
                  <a:srgbClr val="595959"/>
                </a:solidFill>
                <a:latin typeface="Roboto"/>
                <a:ea typeface="Roboto"/>
                <a:cs typeface="Roboto"/>
                <a:sym typeface="Roboto"/>
              </a:defRPr>
            </a:lvl1pPr>
            <a:lvl2pPr marL="914400" lvl="1" indent="-228600" algn="ctr" rtl="0">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rtl="0">
              <a:lnSpc>
                <a:spcPct val="90000"/>
              </a:lnSpc>
              <a:spcBef>
                <a:spcPts val="500"/>
              </a:spcBef>
              <a:spcAft>
                <a:spcPts val="0"/>
              </a:spcAft>
              <a:buClr>
                <a:srgbClr val="595959"/>
              </a:buClr>
              <a:buSzPts val="1800"/>
              <a:buChar char="•"/>
              <a:defRPr/>
            </a:lvl3pPr>
            <a:lvl4pPr marL="1828800" lvl="3" indent="-342900" algn="l" rtl="0">
              <a:lnSpc>
                <a:spcPct val="90000"/>
              </a:lnSpc>
              <a:spcBef>
                <a:spcPts val="500"/>
              </a:spcBef>
              <a:spcAft>
                <a:spcPts val="0"/>
              </a:spcAft>
              <a:buClr>
                <a:srgbClr val="595959"/>
              </a:buClr>
              <a:buSzPts val="1800"/>
              <a:buChar char="•"/>
              <a:defRPr/>
            </a:lvl4pPr>
            <a:lvl5pPr marL="2286000" lvl="4" indent="-342900" algn="l" rtl="0">
              <a:lnSpc>
                <a:spcPct val="90000"/>
              </a:lnSpc>
              <a:spcBef>
                <a:spcPts val="500"/>
              </a:spcBef>
              <a:spcAft>
                <a:spcPts val="0"/>
              </a:spcAft>
              <a:buClr>
                <a:srgbClr val="59595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61" name="Google Shape;961;p51"/>
          <p:cNvSpPr txBox="1">
            <a:spLocks noGrp="1"/>
          </p:cNvSpPr>
          <p:nvPr>
            <p:ph type="body" idx="4"/>
          </p:nvPr>
        </p:nvSpPr>
        <p:spPr>
          <a:xfrm>
            <a:off x="6742906" y="4882130"/>
            <a:ext cx="4040100" cy="8001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rgbClr val="595959"/>
              </a:buClr>
              <a:buSzPts val="1600"/>
              <a:buNone/>
              <a:defRPr sz="1600" b="1">
                <a:solidFill>
                  <a:srgbClr val="595959"/>
                </a:solidFill>
                <a:latin typeface="Roboto"/>
                <a:ea typeface="Roboto"/>
                <a:cs typeface="Roboto"/>
                <a:sym typeface="Roboto"/>
              </a:defRPr>
            </a:lvl1pPr>
            <a:lvl2pPr marL="914400" lvl="1" indent="-228600" algn="ctr" rtl="0">
              <a:lnSpc>
                <a:spcPct val="90000"/>
              </a:lnSpc>
              <a:spcBef>
                <a:spcPts val="500"/>
              </a:spcBef>
              <a:spcAft>
                <a:spcPts val="0"/>
              </a:spcAft>
              <a:buClr>
                <a:schemeClr val="dk1"/>
              </a:buClr>
              <a:buSzPts val="1200"/>
              <a:buNone/>
              <a:defRPr sz="1200">
                <a:solidFill>
                  <a:schemeClr val="dk1"/>
                </a:solidFill>
                <a:latin typeface="Roboto Light"/>
                <a:ea typeface="Roboto Light"/>
                <a:cs typeface="Roboto Light"/>
                <a:sym typeface="Roboto Light"/>
              </a:defRPr>
            </a:lvl2pPr>
            <a:lvl3pPr marL="1371600" lvl="2" indent="-342900" algn="l" rtl="0">
              <a:lnSpc>
                <a:spcPct val="90000"/>
              </a:lnSpc>
              <a:spcBef>
                <a:spcPts val="500"/>
              </a:spcBef>
              <a:spcAft>
                <a:spcPts val="0"/>
              </a:spcAft>
              <a:buClr>
                <a:srgbClr val="595959"/>
              </a:buClr>
              <a:buSzPts val="1800"/>
              <a:buChar char="•"/>
              <a:defRPr/>
            </a:lvl3pPr>
            <a:lvl4pPr marL="1828800" lvl="3" indent="-342900" algn="l" rtl="0">
              <a:lnSpc>
                <a:spcPct val="90000"/>
              </a:lnSpc>
              <a:spcBef>
                <a:spcPts val="500"/>
              </a:spcBef>
              <a:spcAft>
                <a:spcPts val="0"/>
              </a:spcAft>
              <a:buClr>
                <a:srgbClr val="595959"/>
              </a:buClr>
              <a:buSzPts val="1800"/>
              <a:buChar char="•"/>
              <a:defRPr/>
            </a:lvl4pPr>
            <a:lvl5pPr marL="2286000" lvl="4" indent="-342900" algn="l" rtl="0">
              <a:lnSpc>
                <a:spcPct val="90000"/>
              </a:lnSpc>
              <a:spcBef>
                <a:spcPts val="500"/>
              </a:spcBef>
              <a:spcAft>
                <a:spcPts val="0"/>
              </a:spcAft>
              <a:buClr>
                <a:srgbClr val="59595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ustDataLst>
      <p:tags r:id="rId1"/>
    </p:custData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Red Text or Object 2">
  <p:cSld name="Red Text or Object 2">
    <p:spTree>
      <p:nvGrpSpPr>
        <p:cNvPr id="1" name="Shape 962"/>
        <p:cNvGrpSpPr/>
        <p:nvPr/>
      </p:nvGrpSpPr>
      <p:grpSpPr>
        <a:xfrm>
          <a:off x="0" y="0"/>
          <a:ext cx="0" cy="0"/>
          <a:chOff x="0" y="0"/>
          <a:chExt cx="0" cy="0"/>
        </a:xfrm>
      </p:grpSpPr>
      <p:sp>
        <p:nvSpPr>
          <p:cNvPr id="963" name="Google Shape;963;p52"/>
          <p:cNvSpPr/>
          <p:nvPr/>
        </p:nvSpPr>
        <p:spPr>
          <a:xfrm>
            <a:off x="874713" y="6356350"/>
            <a:ext cx="10444200" cy="54864"/>
          </a:xfrm>
          <a:prstGeom prst="rect">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4" name="Google Shape;964;p52"/>
          <p:cNvSpPr/>
          <p:nvPr/>
        </p:nvSpPr>
        <p:spPr>
          <a:xfrm>
            <a:off x="11279188" y="6356350"/>
            <a:ext cx="74700" cy="68400"/>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5" name="Google Shape;965;p52"/>
          <p:cNvSpPr/>
          <p:nvPr/>
        </p:nvSpPr>
        <p:spPr>
          <a:xfrm>
            <a:off x="838200" y="6356350"/>
            <a:ext cx="74700" cy="68400"/>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6" name="Google Shape;966;p52"/>
          <p:cNvSpPr/>
          <p:nvPr/>
        </p:nvSpPr>
        <p:spPr>
          <a:xfrm>
            <a:off x="5683250" y="5957888"/>
            <a:ext cx="865200" cy="900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67" name="Google Shape;967;p52"/>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968" name="Google Shape;968;p52"/>
          <p:cNvSpPr/>
          <p:nvPr/>
        </p:nvSpPr>
        <p:spPr>
          <a:xfrm>
            <a:off x="6527800" y="6356350"/>
            <a:ext cx="74700" cy="68400"/>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9" name="Google Shape;969;p52"/>
          <p:cNvSpPr/>
          <p:nvPr/>
        </p:nvSpPr>
        <p:spPr>
          <a:xfrm>
            <a:off x="5643563" y="6356350"/>
            <a:ext cx="76200" cy="68400"/>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0" name="Google Shape;970;p5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406400" algn="l" rtl="0">
              <a:lnSpc>
                <a:spcPct val="90000"/>
              </a:lnSpc>
              <a:spcBef>
                <a:spcPts val="1000"/>
              </a:spcBef>
              <a:spcAft>
                <a:spcPts val="0"/>
              </a:spcAft>
              <a:buClr>
                <a:srgbClr val="595959"/>
              </a:buClr>
              <a:buSzPts val="2800"/>
              <a:buChar char="•"/>
              <a:defRPr>
                <a:solidFill>
                  <a:srgbClr val="595959"/>
                </a:solidFill>
              </a:defRPr>
            </a:lvl1pPr>
            <a:lvl2pPr marL="914400" lvl="1" indent="-381000" algn="l" rtl="0">
              <a:lnSpc>
                <a:spcPct val="90000"/>
              </a:lnSpc>
              <a:spcBef>
                <a:spcPts val="500"/>
              </a:spcBef>
              <a:spcAft>
                <a:spcPts val="0"/>
              </a:spcAft>
              <a:buClr>
                <a:srgbClr val="595959"/>
              </a:buClr>
              <a:buSzPts val="2400"/>
              <a:buChar char="•"/>
              <a:defRPr>
                <a:solidFill>
                  <a:srgbClr val="595959"/>
                </a:solidFill>
              </a:defRPr>
            </a:lvl2pPr>
            <a:lvl3pPr marL="1371600" lvl="2" indent="-355600" algn="l" rtl="0">
              <a:lnSpc>
                <a:spcPct val="90000"/>
              </a:lnSpc>
              <a:spcBef>
                <a:spcPts val="500"/>
              </a:spcBef>
              <a:spcAft>
                <a:spcPts val="0"/>
              </a:spcAft>
              <a:buClr>
                <a:srgbClr val="595959"/>
              </a:buClr>
              <a:buSzPts val="2000"/>
              <a:buChar char="•"/>
              <a:defRPr>
                <a:solidFill>
                  <a:srgbClr val="595959"/>
                </a:solidFill>
              </a:defRPr>
            </a:lvl3pPr>
            <a:lvl4pPr marL="1828800" lvl="3" indent="-342900" algn="l" rtl="0">
              <a:lnSpc>
                <a:spcPct val="90000"/>
              </a:lnSpc>
              <a:spcBef>
                <a:spcPts val="500"/>
              </a:spcBef>
              <a:spcAft>
                <a:spcPts val="0"/>
              </a:spcAft>
              <a:buClr>
                <a:srgbClr val="595959"/>
              </a:buClr>
              <a:buSzPts val="1800"/>
              <a:buChar char="•"/>
              <a:defRPr>
                <a:solidFill>
                  <a:srgbClr val="595959"/>
                </a:solidFill>
              </a:defRPr>
            </a:lvl4pPr>
            <a:lvl5pPr marL="2286000" lvl="4" indent="-342900" algn="l" rtl="0">
              <a:lnSpc>
                <a:spcPct val="90000"/>
              </a:lnSpc>
              <a:spcBef>
                <a:spcPts val="500"/>
              </a:spcBef>
              <a:spcAft>
                <a:spcPts val="0"/>
              </a:spcAft>
              <a:buClr>
                <a:srgbClr val="595959"/>
              </a:buClr>
              <a:buSzPts val="1800"/>
              <a:buChar char="•"/>
              <a:defRPr>
                <a:solidFill>
                  <a:srgbClr val="595959"/>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71" name="Google Shape;971;p5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406400" algn="l" rtl="0">
              <a:lnSpc>
                <a:spcPct val="90000"/>
              </a:lnSpc>
              <a:spcBef>
                <a:spcPts val="1000"/>
              </a:spcBef>
              <a:spcAft>
                <a:spcPts val="0"/>
              </a:spcAft>
              <a:buClr>
                <a:srgbClr val="595959"/>
              </a:buClr>
              <a:buSzPts val="2800"/>
              <a:buChar char="•"/>
              <a:defRPr>
                <a:solidFill>
                  <a:srgbClr val="595959"/>
                </a:solidFill>
              </a:defRPr>
            </a:lvl1pPr>
            <a:lvl2pPr marL="914400" lvl="1" indent="-381000" algn="l" rtl="0">
              <a:lnSpc>
                <a:spcPct val="90000"/>
              </a:lnSpc>
              <a:spcBef>
                <a:spcPts val="500"/>
              </a:spcBef>
              <a:spcAft>
                <a:spcPts val="0"/>
              </a:spcAft>
              <a:buClr>
                <a:srgbClr val="595959"/>
              </a:buClr>
              <a:buSzPts val="2400"/>
              <a:buChar char="•"/>
              <a:defRPr>
                <a:solidFill>
                  <a:srgbClr val="595959"/>
                </a:solidFill>
              </a:defRPr>
            </a:lvl2pPr>
            <a:lvl3pPr marL="1371600" lvl="2" indent="-355600" algn="l" rtl="0">
              <a:lnSpc>
                <a:spcPct val="90000"/>
              </a:lnSpc>
              <a:spcBef>
                <a:spcPts val="500"/>
              </a:spcBef>
              <a:spcAft>
                <a:spcPts val="0"/>
              </a:spcAft>
              <a:buClr>
                <a:srgbClr val="595959"/>
              </a:buClr>
              <a:buSzPts val="2000"/>
              <a:buChar char="•"/>
              <a:defRPr>
                <a:solidFill>
                  <a:srgbClr val="595959"/>
                </a:solidFill>
              </a:defRPr>
            </a:lvl3pPr>
            <a:lvl4pPr marL="1828800" lvl="3" indent="-342900" algn="l" rtl="0">
              <a:lnSpc>
                <a:spcPct val="90000"/>
              </a:lnSpc>
              <a:spcBef>
                <a:spcPts val="500"/>
              </a:spcBef>
              <a:spcAft>
                <a:spcPts val="0"/>
              </a:spcAft>
              <a:buClr>
                <a:srgbClr val="595959"/>
              </a:buClr>
              <a:buSzPts val="1800"/>
              <a:buChar char="•"/>
              <a:defRPr>
                <a:solidFill>
                  <a:srgbClr val="595959"/>
                </a:solidFill>
              </a:defRPr>
            </a:lvl4pPr>
            <a:lvl5pPr marL="2286000" lvl="4" indent="-342900" algn="l" rtl="0">
              <a:lnSpc>
                <a:spcPct val="90000"/>
              </a:lnSpc>
              <a:spcBef>
                <a:spcPts val="500"/>
              </a:spcBef>
              <a:spcAft>
                <a:spcPts val="0"/>
              </a:spcAft>
              <a:buClr>
                <a:srgbClr val="595959"/>
              </a:buClr>
              <a:buSzPts val="1800"/>
              <a:buChar char="•"/>
              <a:defRPr>
                <a:solidFill>
                  <a:srgbClr val="595959"/>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72" name="Google Shape;972;p52"/>
          <p:cNvSpPr txBox="1">
            <a:spLocks noGrp="1"/>
          </p:cNvSpPr>
          <p:nvPr>
            <p:ph type="title"/>
          </p:nvPr>
        </p:nvSpPr>
        <p:spPr>
          <a:xfrm>
            <a:off x="838200" y="365126"/>
            <a:ext cx="10515600" cy="9138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sz="3200">
                <a:solidFill>
                  <a:srgbClr val="595959"/>
                </a:solidFill>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973" name="Google Shape;973;p52"/>
          <p:cNvSpPr txBox="1">
            <a:spLocks noGrp="1"/>
          </p:cNvSpPr>
          <p:nvPr>
            <p:ph type="sldNum" idx="12"/>
          </p:nvPr>
        </p:nvSpPr>
        <p:spPr>
          <a:xfrm>
            <a:off x="9022715" y="6415087"/>
            <a:ext cx="2527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rtl="0">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rtl="0">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rtl="0">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rtl="0">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rtl="0">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rtl="0">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rtl="0">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rtl="0">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ime Phone 3">
  <p:cSld name="Lime Phone 3">
    <p:spTree>
      <p:nvGrpSpPr>
        <p:cNvPr id="1" name="Shape 26"/>
        <p:cNvGrpSpPr/>
        <p:nvPr/>
      </p:nvGrpSpPr>
      <p:grpSpPr>
        <a:xfrm>
          <a:off x="0" y="0"/>
          <a:ext cx="0" cy="0"/>
          <a:chOff x="0" y="0"/>
          <a:chExt cx="0" cy="0"/>
        </a:xfrm>
      </p:grpSpPr>
      <p:sp>
        <p:nvSpPr>
          <p:cNvPr id="27" name="Google Shape;27;p7"/>
          <p:cNvSpPr/>
          <p:nvPr/>
        </p:nvSpPr>
        <p:spPr>
          <a:xfrm>
            <a:off x="874713" y="6356350"/>
            <a:ext cx="10444162" cy="54864"/>
          </a:xfrm>
          <a:prstGeom prst="rect">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7"/>
          <p:cNvSpPr/>
          <p:nvPr/>
        </p:nvSpPr>
        <p:spPr>
          <a:xfrm>
            <a:off x="11279188" y="6356350"/>
            <a:ext cx="74612" cy="68263"/>
          </a:xfrm>
          <a:prstGeom prst="ellipse">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7"/>
          <p:cNvSpPr/>
          <p:nvPr/>
        </p:nvSpPr>
        <p:spPr>
          <a:xfrm>
            <a:off x="838200" y="6356350"/>
            <a:ext cx="74613" cy="68263"/>
          </a:xfrm>
          <a:prstGeom prst="ellipse">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7"/>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 name="Google Shape;31;p7"/>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32" name="Google Shape;32;p7"/>
          <p:cNvSpPr/>
          <p:nvPr/>
        </p:nvSpPr>
        <p:spPr>
          <a:xfrm>
            <a:off x="6527800" y="6356350"/>
            <a:ext cx="74613" cy="68263"/>
          </a:xfrm>
          <a:prstGeom prst="ellipse">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p7"/>
          <p:cNvSpPr/>
          <p:nvPr/>
        </p:nvSpPr>
        <p:spPr>
          <a:xfrm>
            <a:off x="5643563" y="6356350"/>
            <a:ext cx="76200" cy="68263"/>
          </a:xfrm>
          <a:prstGeom prst="ellipse">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 name="Google Shape;34;p7"/>
          <p:cNvPicPr preferRelativeResize="0"/>
          <p:nvPr/>
        </p:nvPicPr>
        <p:blipFill rotWithShape="1">
          <a:blip r:embed="rId4">
            <a:alphaModFix/>
          </a:blip>
          <a:srcRect/>
          <a:stretch/>
        </p:blipFill>
        <p:spPr>
          <a:xfrm>
            <a:off x="2892948" y="1346201"/>
            <a:ext cx="2586038" cy="4576762"/>
          </a:xfrm>
          <a:prstGeom prst="rect">
            <a:avLst/>
          </a:prstGeom>
          <a:noFill/>
          <a:ln>
            <a:noFill/>
          </a:ln>
        </p:spPr>
      </p:pic>
      <p:pic>
        <p:nvPicPr>
          <p:cNvPr id="35" name="Google Shape;35;p7"/>
          <p:cNvPicPr preferRelativeResize="0"/>
          <p:nvPr/>
        </p:nvPicPr>
        <p:blipFill rotWithShape="1">
          <a:blip r:embed="rId4">
            <a:alphaModFix/>
          </a:blip>
          <a:srcRect/>
          <a:stretch/>
        </p:blipFill>
        <p:spPr>
          <a:xfrm>
            <a:off x="600598" y="1346201"/>
            <a:ext cx="2586038" cy="4576762"/>
          </a:xfrm>
          <a:prstGeom prst="rect">
            <a:avLst/>
          </a:prstGeom>
          <a:noFill/>
          <a:ln>
            <a:noFill/>
          </a:ln>
        </p:spPr>
      </p:pic>
      <p:sp>
        <p:nvSpPr>
          <p:cNvPr id="36" name="Google Shape;36;p7"/>
          <p:cNvSpPr txBox="1">
            <a:spLocks noGrp="1"/>
          </p:cNvSpPr>
          <p:nvPr>
            <p:ph type="title"/>
          </p:nvPr>
        </p:nvSpPr>
        <p:spPr>
          <a:xfrm>
            <a:off x="5609542" y="365126"/>
            <a:ext cx="5744257" cy="541267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3200">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7"/>
          <p:cNvSpPr>
            <a:spLocks noGrp="1"/>
          </p:cNvSpPr>
          <p:nvPr>
            <p:ph type="pic" idx="2"/>
          </p:nvPr>
        </p:nvSpPr>
        <p:spPr>
          <a:xfrm>
            <a:off x="979312" y="1844612"/>
            <a:ext cx="1783080" cy="3142456"/>
          </a:xfrm>
          <a:prstGeom prst="rect">
            <a:avLst/>
          </a:prstGeom>
          <a:noFill/>
          <a:ln w="2857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2800"/>
              <a:buFont typeface="Arial"/>
              <a:buNone/>
              <a:defRPr sz="2800" b="0" i="0" u="none" strike="noStrike" cap="none">
                <a:solidFill>
                  <a:srgbClr val="595959"/>
                </a:solidFill>
                <a:latin typeface="Roboto Light"/>
                <a:ea typeface="Roboto Light"/>
                <a:cs typeface="Roboto Light"/>
                <a:sym typeface="Roboto Light"/>
              </a:defRPr>
            </a:lvl1pPr>
            <a:lvl2pPr marR="0" lvl="1"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Roboto Light"/>
                <a:ea typeface="Roboto Light"/>
                <a:cs typeface="Roboto Light"/>
                <a:sym typeface="Roboto Light"/>
              </a:defRPr>
            </a:lvl2pPr>
            <a:lvl3pPr marR="0" lvl="2"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Roboto Light"/>
                <a:ea typeface="Roboto Light"/>
                <a:cs typeface="Roboto Light"/>
                <a:sym typeface="Roboto Light"/>
              </a:defRPr>
            </a:lvl3pPr>
            <a:lvl4pPr marR="0" lvl="3"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4pPr>
            <a:lvl5pPr marR="0" lvl="4"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7"/>
          <p:cNvSpPr>
            <a:spLocks noGrp="1"/>
          </p:cNvSpPr>
          <p:nvPr>
            <p:ph type="pic" idx="3"/>
          </p:nvPr>
        </p:nvSpPr>
        <p:spPr>
          <a:xfrm>
            <a:off x="3274456" y="1844612"/>
            <a:ext cx="1783080" cy="3143765"/>
          </a:xfrm>
          <a:prstGeom prst="rect">
            <a:avLst/>
          </a:prstGeom>
          <a:noFill/>
          <a:ln w="28575" cap="flat" cmpd="sng">
            <a:solidFill>
              <a:srgbClr val="BFBFBF"/>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2800"/>
              <a:buFont typeface="Arial"/>
              <a:buNone/>
              <a:defRPr sz="2800" b="0" i="0" u="none" strike="noStrike" cap="none">
                <a:solidFill>
                  <a:srgbClr val="595959"/>
                </a:solidFill>
                <a:latin typeface="Roboto Light"/>
                <a:ea typeface="Roboto Light"/>
                <a:cs typeface="Roboto Light"/>
                <a:sym typeface="Roboto Light"/>
              </a:defRPr>
            </a:lvl1pPr>
            <a:lvl2pPr marR="0" lvl="1"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Roboto Light"/>
                <a:ea typeface="Roboto Light"/>
                <a:cs typeface="Roboto Light"/>
                <a:sym typeface="Roboto Light"/>
              </a:defRPr>
            </a:lvl2pPr>
            <a:lvl3pPr marR="0" lvl="2"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Roboto Light"/>
                <a:ea typeface="Roboto Light"/>
                <a:cs typeface="Roboto Light"/>
                <a:sym typeface="Roboto Light"/>
              </a:defRPr>
            </a:lvl3pPr>
            <a:lvl4pPr marR="0" lvl="3"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4pPr>
            <a:lvl5pPr marR="0" lvl="4"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7"/>
          <p:cNvSpPr txBox="1">
            <a:spLocks noGrp="1"/>
          </p:cNvSpPr>
          <p:nvPr>
            <p:ph type="sldNum" idx="12"/>
          </p:nvPr>
        </p:nvSpPr>
        <p:spPr>
          <a:xfrm>
            <a:off x="9063355" y="6378575"/>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3" name="Google Shape;43;p8"/>
          <p:cNvSpPr txBox="1">
            <a:spLocks noGrp="1"/>
          </p:cNvSpPr>
          <p:nvPr>
            <p:ph type="sldNum" idx="12"/>
          </p:nvPr>
        </p:nvSpPr>
        <p:spPr>
          <a:xfrm>
            <a:off x="9027160" y="6356350"/>
            <a:ext cx="252571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ed Title Only">
  <p:cSld name="Red Title Only">
    <p:spTree>
      <p:nvGrpSpPr>
        <p:cNvPr id="1" name="Shape 44"/>
        <p:cNvGrpSpPr/>
        <p:nvPr/>
      </p:nvGrpSpPr>
      <p:grpSpPr>
        <a:xfrm>
          <a:off x="0" y="0"/>
          <a:ext cx="0" cy="0"/>
          <a:chOff x="0" y="0"/>
          <a:chExt cx="0" cy="0"/>
        </a:xfrm>
      </p:grpSpPr>
      <p:sp>
        <p:nvSpPr>
          <p:cNvPr id="45" name="Google Shape;45;p9"/>
          <p:cNvSpPr/>
          <p:nvPr/>
        </p:nvSpPr>
        <p:spPr>
          <a:xfrm>
            <a:off x="874713" y="6356350"/>
            <a:ext cx="10444162" cy="54864"/>
          </a:xfrm>
          <a:prstGeom prst="rect">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9"/>
          <p:cNvSpPr/>
          <p:nvPr/>
        </p:nvSpPr>
        <p:spPr>
          <a:xfrm>
            <a:off x="11279188" y="6356350"/>
            <a:ext cx="74612"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47;p9"/>
          <p:cNvSpPr/>
          <p:nvPr/>
        </p:nvSpPr>
        <p:spPr>
          <a:xfrm>
            <a:off x="8382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9"/>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9" name="Google Shape;49;p9"/>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50" name="Google Shape;50;p9"/>
          <p:cNvSpPr/>
          <p:nvPr/>
        </p:nvSpPr>
        <p:spPr>
          <a:xfrm>
            <a:off x="6527800" y="6356350"/>
            <a:ext cx="74613"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9"/>
          <p:cNvSpPr/>
          <p:nvPr/>
        </p:nvSpPr>
        <p:spPr>
          <a:xfrm>
            <a:off x="5643563" y="6356350"/>
            <a:ext cx="76200" cy="68263"/>
          </a:xfrm>
          <a:prstGeom prst="ellipse">
            <a:avLst/>
          </a:prstGeom>
          <a:solidFill>
            <a:srgbClr val="FC0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52;p9"/>
          <p:cNvSpPr txBox="1">
            <a:spLocks noGrp="1"/>
          </p:cNvSpPr>
          <p:nvPr>
            <p:ph type="title"/>
          </p:nvPr>
        </p:nvSpPr>
        <p:spPr>
          <a:xfrm>
            <a:off x="838200" y="365126"/>
            <a:ext cx="10515600" cy="913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3200">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dirty="0"/>
          </a:p>
        </p:txBody>
      </p:sp>
      <p:sp>
        <p:nvSpPr>
          <p:cNvPr id="53" name="Google Shape;53;p9"/>
          <p:cNvSpPr txBox="1">
            <a:spLocks noGrp="1"/>
          </p:cNvSpPr>
          <p:nvPr>
            <p:ph type="sldNum" idx="12"/>
          </p:nvPr>
        </p:nvSpPr>
        <p:spPr>
          <a:xfrm>
            <a:off x="9012555" y="6448425"/>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urquoise Title Only">
  <p:cSld name="Turquoise Title Only">
    <p:spTree>
      <p:nvGrpSpPr>
        <p:cNvPr id="1" name="Shape 54"/>
        <p:cNvGrpSpPr/>
        <p:nvPr/>
      </p:nvGrpSpPr>
      <p:grpSpPr>
        <a:xfrm>
          <a:off x="0" y="0"/>
          <a:ext cx="0" cy="0"/>
          <a:chOff x="0" y="0"/>
          <a:chExt cx="0" cy="0"/>
        </a:xfrm>
      </p:grpSpPr>
      <p:sp>
        <p:nvSpPr>
          <p:cNvPr id="55" name="Google Shape;55;p10"/>
          <p:cNvSpPr/>
          <p:nvPr/>
        </p:nvSpPr>
        <p:spPr>
          <a:xfrm>
            <a:off x="874713" y="6356350"/>
            <a:ext cx="10444162" cy="68263"/>
          </a:xfrm>
          <a:prstGeom prst="rect">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10"/>
          <p:cNvSpPr/>
          <p:nvPr/>
        </p:nvSpPr>
        <p:spPr>
          <a:xfrm>
            <a:off x="11279188" y="6356350"/>
            <a:ext cx="74612"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10"/>
          <p:cNvSpPr/>
          <p:nvPr/>
        </p:nvSpPr>
        <p:spPr>
          <a:xfrm>
            <a:off x="838200" y="6356350"/>
            <a:ext cx="74613"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58;p10"/>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9" name="Google Shape;59;p10"/>
          <p:cNvPicPr preferRelativeResize="0"/>
          <p:nvPr/>
        </p:nvPicPr>
        <p:blipFill rotWithShape="1">
          <a:blip r:embed="rId3">
            <a:alphaModFix/>
          </a:blip>
          <a:srcRect/>
          <a:stretch/>
        </p:blipFill>
        <p:spPr>
          <a:xfrm>
            <a:off x="5711825" y="6016625"/>
            <a:ext cx="796925" cy="796925"/>
          </a:xfrm>
          <a:prstGeom prst="rect">
            <a:avLst/>
          </a:prstGeom>
          <a:noFill/>
          <a:ln>
            <a:noFill/>
          </a:ln>
        </p:spPr>
      </p:pic>
      <p:sp>
        <p:nvSpPr>
          <p:cNvPr id="60" name="Google Shape;60;p10"/>
          <p:cNvSpPr/>
          <p:nvPr/>
        </p:nvSpPr>
        <p:spPr>
          <a:xfrm>
            <a:off x="6527800" y="6356350"/>
            <a:ext cx="74613"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 name="Google Shape;61;p10"/>
          <p:cNvSpPr/>
          <p:nvPr/>
        </p:nvSpPr>
        <p:spPr>
          <a:xfrm>
            <a:off x="5643563" y="6356350"/>
            <a:ext cx="76200"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62;p10"/>
          <p:cNvSpPr txBox="1">
            <a:spLocks noGrp="1"/>
          </p:cNvSpPr>
          <p:nvPr>
            <p:ph type="title"/>
          </p:nvPr>
        </p:nvSpPr>
        <p:spPr>
          <a:xfrm>
            <a:off x="838200" y="365126"/>
            <a:ext cx="10515600" cy="9138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3200">
                <a:solidFill>
                  <a:srgbClr val="595959"/>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3" name="Google Shape;63;p10"/>
          <p:cNvSpPr txBox="1">
            <a:spLocks noGrp="1"/>
          </p:cNvSpPr>
          <p:nvPr>
            <p:ph type="sldNum" idx="12"/>
          </p:nvPr>
        </p:nvSpPr>
        <p:spPr>
          <a:xfrm>
            <a:off x="8992235" y="6407944"/>
            <a:ext cx="25273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ags" Target="../tags/tag2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tags" Target="../tags/tag4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3.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rgbClr val="595959"/>
                </a:solidFill>
                <a:latin typeface="Roboto Light"/>
                <a:ea typeface="Roboto Light"/>
                <a:cs typeface="Roboto Light"/>
                <a:sym typeface="Roboto Light"/>
              </a:defRPr>
            </a:lvl1pPr>
            <a:lvl2pPr marR="0" lvl="1" algn="l" rtl="0">
              <a:lnSpc>
                <a:spcPct val="90000"/>
              </a:lnSpc>
              <a:spcBef>
                <a:spcPts val="0"/>
              </a:spcBef>
              <a:spcAft>
                <a:spcPts val="0"/>
              </a:spcAft>
              <a:buSzPts val="1400"/>
              <a:buNone/>
              <a:defRPr sz="4400" b="0" i="0" u="none" strike="noStrike" cap="none">
                <a:solidFill>
                  <a:srgbClr val="595959"/>
                </a:solidFill>
                <a:latin typeface="Roboto Light"/>
                <a:ea typeface="Roboto Light"/>
                <a:cs typeface="Roboto Light"/>
                <a:sym typeface="Roboto Light"/>
              </a:defRPr>
            </a:lvl2pPr>
            <a:lvl3pPr marR="0" lvl="2" algn="l" rtl="0">
              <a:lnSpc>
                <a:spcPct val="90000"/>
              </a:lnSpc>
              <a:spcBef>
                <a:spcPts val="0"/>
              </a:spcBef>
              <a:spcAft>
                <a:spcPts val="0"/>
              </a:spcAft>
              <a:buSzPts val="1400"/>
              <a:buNone/>
              <a:defRPr sz="4400" b="0" i="0" u="none" strike="noStrike" cap="none">
                <a:solidFill>
                  <a:srgbClr val="595959"/>
                </a:solidFill>
                <a:latin typeface="Roboto Light"/>
                <a:ea typeface="Roboto Light"/>
                <a:cs typeface="Roboto Light"/>
                <a:sym typeface="Roboto Light"/>
              </a:defRPr>
            </a:lvl3pPr>
            <a:lvl4pPr marR="0" lvl="3" algn="l" rtl="0">
              <a:lnSpc>
                <a:spcPct val="90000"/>
              </a:lnSpc>
              <a:spcBef>
                <a:spcPts val="0"/>
              </a:spcBef>
              <a:spcAft>
                <a:spcPts val="0"/>
              </a:spcAft>
              <a:buSzPts val="1400"/>
              <a:buNone/>
              <a:defRPr sz="4400" b="0" i="0" u="none" strike="noStrike" cap="none">
                <a:solidFill>
                  <a:srgbClr val="595959"/>
                </a:solidFill>
                <a:latin typeface="Roboto Light"/>
                <a:ea typeface="Roboto Light"/>
                <a:cs typeface="Roboto Light"/>
                <a:sym typeface="Roboto Light"/>
              </a:defRPr>
            </a:lvl4pPr>
            <a:lvl5pPr marR="0" lvl="4" algn="l" rtl="0">
              <a:lnSpc>
                <a:spcPct val="90000"/>
              </a:lnSpc>
              <a:spcBef>
                <a:spcPts val="0"/>
              </a:spcBef>
              <a:spcAft>
                <a:spcPts val="0"/>
              </a:spcAft>
              <a:buSzPts val="1400"/>
              <a:buNone/>
              <a:defRPr sz="44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0"/>
              </a:spcBef>
              <a:spcAft>
                <a:spcPts val="0"/>
              </a:spcAft>
              <a:buSzPts val="1400"/>
              <a:buNone/>
              <a:defRPr sz="4400" b="0" i="0" u="none" strike="noStrike" cap="none">
                <a:solidFill>
                  <a:schemeClr val="dk1"/>
                </a:solidFill>
                <a:latin typeface="Roboto"/>
                <a:ea typeface="Roboto"/>
                <a:cs typeface="Roboto"/>
                <a:sym typeface="Roboto"/>
              </a:defRPr>
            </a:lvl6pPr>
            <a:lvl7pPr marR="0" lvl="6" algn="l" rtl="0">
              <a:lnSpc>
                <a:spcPct val="90000"/>
              </a:lnSpc>
              <a:spcBef>
                <a:spcPts val="0"/>
              </a:spcBef>
              <a:spcAft>
                <a:spcPts val="0"/>
              </a:spcAft>
              <a:buSzPts val="1400"/>
              <a:buNone/>
              <a:defRPr sz="4400" b="0" i="0" u="none" strike="noStrike" cap="none">
                <a:solidFill>
                  <a:schemeClr val="dk1"/>
                </a:solidFill>
                <a:latin typeface="Roboto"/>
                <a:ea typeface="Roboto"/>
                <a:cs typeface="Roboto"/>
                <a:sym typeface="Roboto"/>
              </a:defRPr>
            </a:lvl7pPr>
            <a:lvl8pPr marR="0" lvl="7" algn="l" rtl="0">
              <a:lnSpc>
                <a:spcPct val="90000"/>
              </a:lnSpc>
              <a:spcBef>
                <a:spcPts val="0"/>
              </a:spcBef>
              <a:spcAft>
                <a:spcPts val="0"/>
              </a:spcAft>
              <a:buSzPts val="1400"/>
              <a:buNone/>
              <a:defRPr sz="4400" b="0" i="0" u="none" strike="noStrike" cap="none">
                <a:solidFill>
                  <a:schemeClr val="dk1"/>
                </a:solidFill>
                <a:latin typeface="Roboto"/>
                <a:ea typeface="Roboto"/>
                <a:cs typeface="Roboto"/>
                <a:sym typeface="Roboto"/>
              </a:defRPr>
            </a:lvl8pPr>
            <a:lvl9pPr marR="0" lvl="8" algn="l" rtl="0">
              <a:lnSpc>
                <a:spcPct val="90000"/>
              </a:lnSpc>
              <a:spcBef>
                <a:spcPts val="0"/>
              </a:spcBef>
              <a:spcAft>
                <a:spcPts val="0"/>
              </a:spcAft>
              <a:buSzPts val="1400"/>
              <a:buNone/>
              <a:defRPr sz="4400" b="0" i="0" u="none" strike="noStrike" cap="none">
                <a:solidFill>
                  <a:schemeClr val="dk1"/>
                </a:solidFill>
                <a:latin typeface="Roboto"/>
                <a:ea typeface="Roboto"/>
                <a:cs typeface="Roboto"/>
                <a:sym typeface="Roboto"/>
              </a:defRPr>
            </a:lvl9pPr>
          </a:lstStyle>
          <a:p>
            <a:endParaRPr dirty="0"/>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Roboto Light"/>
                <a:ea typeface="Roboto Light"/>
                <a:cs typeface="Roboto Light"/>
                <a:sym typeface="Roboto Light"/>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Roboto Light"/>
                <a:ea typeface="Roboto Light"/>
                <a:cs typeface="Roboto Light"/>
                <a:sym typeface="Roboto Light"/>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Roboto Light"/>
                <a:ea typeface="Roboto Light"/>
                <a:cs typeface="Roboto Light"/>
                <a:sym typeface="Roboto Light"/>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
          <p:cNvSpPr txBox="1">
            <a:spLocks noGrp="1"/>
          </p:cNvSpPr>
          <p:nvPr>
            <p:ph type="sldNum" idx="12"/>
          </p:nvPr>
        </p:nvSpPr>
        <p:spPr>
          <a:xfrm>
            <a:off x="8610600" y="6356350"/>
            <a:ext cx="252571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Roboto Light"/>
                <a:ea typeface="Roboto Light"/>
                <a:cs typeface="Roboto Light"/>
                <a:sym typeface="Roboto Light"/>
              </a:defRPr>
            </a:lvl1pPr>
            <a:lvl2pPr marL="0" marR="0" lvl="1" indent="0" algn="r" rtl="0">
              <a:spcBef>
                <a:spcPts val="0"/>
              </a:spcBef>
              <a:spcAft>
                <a:spcPts val="0"/>
              </a:spcAft>
              <a:buNone/>
              <a:defRPr sz="1200" b="0" i="0" u="none" strike="noStrike" cap="none">
                <a:solidFill>
                  <a:srgbClr val="888888"/>
                </a:solidFill>
                <a:latin typeface="Roboto Light"/>
                <a:ea typeface="Roboto Light"/>
                <a:cs typeface="Roboto Light"/>
                <a:sym typeface="Roboto Light"/>
              </a:defRPr>
            </a:lvl2pPr>
            <a:lvl3pPr marL="0" marR="0" lvl="2" indent="0" algn="r" rtl="0">
              <a:spcBef>
                <a:spcPts val="0"/>
              </a:spcBef>
              <a:spcAft>
                <a:spcPts val="0"/>
              </a:spcAft>
              <a:buNone/>
              <a:defRPr sz="1200" b="0" i="0" u="none" strike="noStrike" cap="none">
                <a:solidFill>
                  <a:srgbClr val="888888"/>
                </a:solidFill>
                <a:latin typeface="Roboto Light"/>
                <a:ea typeface="Roboto Light"/>
                <a:cs typeface="Roboto Light"/>
                <a:sym typeface="Roboto Light"/>
              </a:defRPr>
            </a:lvl3pPr>
            <a:lvl4pPr marL="0" marR="0" lvl="3" indent="0" algn="r" rtl="0">
              <a:spcBef>
                <a:spcPts val="0"/>
              </a:spcBef>
              <a:spcAft>
                <a:spcPts val="0"/>
              </a:spcAft>
              <a:buNone/>
              <a:defRPr sz="1200" b="0" i="0" u="none" strike="noStrike" cap="none">
                <a:solidFill>
                  <a:srgbClr val="888888"/>
                </a:solidFill>
                <a:latin typeface="Roboto Light"/>
                <a:ea typeface="Roboto Light"/>
                <a:cs typeface="Roboto Light"/>
                <a:sym typeface="Roboto Light"/>
              </a:defRPr>
            </a:lvl4pPr>
            <a:lvl5pPr marL="0" marR="0" lvl="4" indent="0" algn="r" rtl="0">
              <a:spcBef>
                <a:spcPts val="0"/>
              </a:spcBef>
              <a:spcAft>
                <a:spcPts val="0"/>
              </a:spcAft>
              <a:buNone/>
              <a:defRPr sz="1200" b="0" i="0" u="none" strike="noStrike" cap="none">
                <a:solidFill>
                  <a:srgbClr val="888888"/>
                </a:solidFill>
                <a:latin typeface="Roboto Light"/>
                <a:ea typeface="Roboto Light"/>
                <a:cs typeface="Roboto Light"/>
                <a:sym typeface="Roboto Light"/>
              </a:defRPr>
            </a:lvl5pPr>
            <a:lvl6pPr marL="0" marR="0" lvl="5" indent="0" algn="r" rtl="0">
              <a:spcBef>
                <a:spcPts val="0"/>
              </a:spcBef>
              <a:spcAft>
                <a:spcPts val="0"/>
              </a:spcAft>
              <a:buNone/>
              <a:defRPr sz="1200" b="0" i="0" u="none" strike="noStrike" cap="none">
                <a:solidFill>
                  <a:srgbClr val="888888"/>
                </a:solidFill>
                <a:latin typeface="Roboto Light"/>
                <a:ea typeface="Roboto Light"/>
                <a:cs typeface="Roboto Light"/>
                <a:sym typeface="Roboto Light"/>
              </a:defRPr>
            </a:lvl6pPr>
            <a:lvl7pPr marL="0" marR="0" lvl="6" indent="0" algn="r" rtl="0">
              <a:spcBef>
                <a:spcPts val="0"/>
              </a:spcBef>
              <a:spcAft>
                <a:spcPts val="0"/>
              </a:spcAft>
              <a:buNone/>
              <a:defRPr sz="1200" b="0" i="0" u="none" strike="noStrike" cap="none">
                <a:solidFill>
                  <a:srgbClr val="888888"/>
                </a:solidFill>
                <a:latin typeface="Roboto Light"/>
                <a:ea typeface="Roboto Light"/>
                <a:cs typeface="Roboto Light"/>
                <a:sym typeface="Roboto Light"/>
              </a:defRPr>
            </a:lvl7pPr>
            <a:lvl8pPr marL="0" marR="0" lvl="7" indent="0" algn="r" rtl="0">
              <a:spcBef>
                <a:spcPts val="0"/>
              </a:spcBef>
              <a:spcAft>
                <a:spcPts val="0"/>
              </a:spcAft>
              <a:buNone/>
              <a:defRPr sz="1200" b="0" i="0" u="none" strike="noStrike" cap="none">
                <a:solidFill>
                  <a:srgbClr val="888888"/>
                </a:solidFill>
                <a:latin typeface="Roboto Light"/>
                <a:ea typeface="Roboto Light"/>
                <a:cs typeface="Roboto Light"/>
                <a:sym typeface="Roboto Light"/>
              </a:defRPr>
            </a:lvl8pPr>
            <a:lvl9pPr marL="0" marR="0" lvl="8" indent="0" algn="r" rtl="0">
              <a:spcBef>
                <a:spcPts val="0"/>
              </a:spcBef>
              <a:spcAft>
                <a:spcPts val="0"/>
              </a:spcAft>
              <a:buNone/>
              <a:defRPr sz="12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ustDataLst>
      <p:tags r:id="rId26"/>
    </p:custDataLst>
  </p:cSld>
  <p:clrMap bg1="lt1" tx1="dk1" bg2="dk2" tx2="lt2" accent1="accent1" accent2="accent2" accent3="accent3" accent4="accent4" accent5="accent5" accent6="accent6" hlink="hlink" folHlink="folHlink"/>
  <p:sldLayoutIdLst>
    <p:sldLayoutId id="2147483648" r:id="rId1"/>
    <p:sldLayoutId id="2147483649" r:id="rId2"/>
    <p:sldLayoutId id="2147483707" r:id="rId3"/>
    <p:sldLayoutId id="2147483650" r:id="rId4"/>
    <p:sldLayoutId id="2147483651" r:id="rId5"/>
    <p:sldLayoutId id="2147483653" r:id="rId6"/>
    <p:sldLayoutId id="2147483654" r:id="rId7"/>
    <p:sldLayoutId id="2147483655" r:id="rId8"/>
    <p:sldLayoutId id="2147483656" r:id="rId9"/>
    <p:sldLayoutId id="2147483703" r:id="rId10"/>
    <p:sldLayoutId id="2147483657" r:id="rId11"/>
    <p:sldLayoutId id="2147483658" r:id="rId12"/>
    <p:sldLayoutId id="2147483706" r:id="rId13"/>
    <p:sldLayoutId id="2147483659" r:id="rId14"/>
    <p:sldLayoutId id="2147483660" r:id="rId15"/>
    <p:sldLayoutId id="2147483662" r:id="rId16"/>
    <p:sldLayoutId id="2147483663" r:id="rId17"/>
    <p:sldLayoutId id="2147483664" r:id="rId18"/>
    <p:sldLayoutId id="2147483665" r:id="rId19"/>
    <p:sldLayoutId id="2147483666" r:id="rId20"/>
    <p:sldLayoutId id="2147483667" r:id="rId21"/>
    <p:sldLayoutId id="2147483704" r:id="rId22"/>
    <p:sldLayoutId id="2147483708" r:id="rId23"/>
    <p:sldLayoutId id="2147483705"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baseline="0">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1"/>
        <p:cNvGrpSpPr/>
        <p:nvPr/>
      </p:nvGrpSpPr>
      <p:grpSpPr>
        <a:xfrm>
          <a:off x="0" y="0"/>
          <a:ext cx="0" cy="0"/>
          <a:chOff x="0" y="0"/>
          <a:chExt cx="0" cy="0"/>
        </a:xfrm>
      </p:grpSpPr>
      <p:sp>
        <p:nvSpPr>
          <p:cNvPr id="422" name="Google Shape;42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rgbClr val="595959"/>
                </a:solidFill>
                <a:latin typeface="Roboto Light"/>
                <a:ea typeface="Roboto Light"/>
                <a:cs typeface="Roboto Light"/>
                <a:sym typeface="Roboto Light"/>
              </a:defRPr>
            </a:lvl1pPr>
            <a:lvl2pPr marR="0" lvl="1" algn="l" rtl="0">
              <a:lnSpc>
                <a:spcPct val="90000"/>
              </a:lnSpc>
              <a:spcBef>
                <a:spcPts val="0"/>
              </a:spcBef>
              <a:spcAft>
                <a:spcPts val="0"/>
              </a:spcAft>
              <a:buSzPts val="1400"/>
              <a:buNone/>
              <a:defRPr sz="4400" b="0" i="0" u="none" strike="noStrike" cap="none">
                <a:solidFill>
                  <a:srgbClr val="595959"/>
                </a:solidFill>
                <a:latin typeface="Roboto Light"/>
                <a:ea typeface="Roboto Light"/>
                <a:cs typeface="Roboto Light"/>
                <a:sym typeface="Roboto Light"/>
              </a:defRPr>
            </a:lvl2pPr>
            <a:lvl3pPr marR="0" lvl="2" algn="l" rtl="0">
              <a:lnSpc>
                <a:spcPct val="90000"/>
              </a:lnSpc>
              <a:spcBef>
                <a:spcPts val="0"/>
              </a:spcBef>
              <a:spcAft>
                <a:spcPts val="0"/>
              </a:spcAft>
              <a:buSzPts val="1400"/>
              <a:buNone/>
              <a:defRPr sz="4400" b="0" i="0" u="none" strike="noStrike" cap="none">
                <a:solidFill>
                  <a:srgbClr val="595959"/>
                </a:solidFill>
                <a:latin typeface="Roboto Light"/>
                <a:ea typeface="Roboto Light"/>
                <a:cs typeface="Roboto Light"/>
                <a:sym typeface="Roboto Light"/>
              </a:defRPr>
            </a:lvl3pPr>
            <a:lvl4pPr marR="0" lvl="3" algn="l" rtl="0">
              <a:lnSpc>
                <a:spcPct val="90000"/>
              </a:lnSpc>
              <a:spcBef>
                <a:spcPts val="0"/>
              </a:spcBef>
              <a:spcAft>
                <a:spcPts val="0"/>
              </a:spcAft>
              <a:buSzPts val="1400"/>
              <a:buNone/>
              <a:defRPr sz="4400" b="0" i="0" u="none" strike="noStrike" cap="none">
                <a:solidFill>
                  <a:srgbClr val="595959"/>
                </a:solidFill>
                <a:latin typeface="Roboto Light"/>
                <a:ea typeface="Roboto Light"/>
                <a:cs typeface="Roboto Light"/>
                <a:sym typeface="Roboto Light"/>
              </a:defRPr>
            </a:lvl4pPr>
            <a:lvl5pPr marR="0" lvl="4" algn="l" rtl="0">
              <a:lnSpc>
                <a:spcPct val="90000"/>
              </a:lnSpc>
              <a:spcBef>
                <a:spcPts val="0"/>
              </a:spcBef>
              <a:spcAft>
                <a:spcPts val="0"/>
              </a:spcAft>
              <a:buSzPts val="1400"/>
              <a:buNone/>
              <a:defRPr sz="44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0"/>
              </a:spcBef>
              <a:spcAft>
                <a:spcPts val="0"/>
              </a:spcAft>
              <a:buSzPts val="1400"/>
              <a:buNone/>
              <a:defRPr sz="4400" b="0" i="0" u="none" strike="noStrike" cap="none">
                <a:solidFill>
                  <a:schemeClr val="dk1"/>
                </a:solidFill>
                <a:latin typeface="Roboto"/>
                <a:ea typeface="Roboto"/>
                <a:cs typeface="Roboto"/>
                <a:sym typeface="Roboto"/>
              </a:defRPr>
            </a:lvl6pPr>
            <a:lvl7pPr marR="0" lvl="6" algn="l" rtl="0">
              <a:lnSpc>
                <a:spcPct val="90000"/>
              </a:lnSpc>
              <a:spcBef>
                <a:spcPts val="0"/>
              </a:spcBef>
              <a:spcAft>
                <a:spcPts val="0"/>
              </a:spcAft>
              <a:buSzPts val="1400"/>
              <a:buNone/>
              <a:defRPr sz="4400" b="0" i="0" u="none" strike="noStrike" cap="none">
                <a:solidFill>
                  <a:schemeClr val="dk1"/>
                </a:solidFill>
                <a:latin typeface="Roboto"/>
                <a:ea typeface="Roboto"/>
                <a:cs typeface="Roboto"/>
                <a:sym typeface="Roboto"/>
              </a:defRPr>
            </a:lvl7pPr>
            <a:lvl8pPr marR="0" lvl="7" algn="l" rtl="0">
              <a:lnSpc>
                <a:spcPct val="90000"/>
              </a:lnSpc>
              <a:spcBef>
                <a:spcPts val="0"/>
              </a:spcBef>
              <a:spcAft>
                <a:spcPts val="0"/>
              </a:spcAft>
              <a:buSzPts val="1400"/>
              <a:buNone/>
              <a:defRPr sz="4400" b="0" i="0" u="none" strike="noStrike" cap="none">
                <a:solidFill>
                  <a:schemeClr val="dk1"/>
                </a:solidFill>
                <a:latin typeface="Roboto"/>
                <a:ea typeface="Roboto"/>
                <a:cs typeface="Roboto"/>
                <a:sym typeface="Roboto"/>
              </a:defRPr>
            </a:lvl8pPr>
            <a:lvl9pPr marR="0" lvl="8" algn="l" rtl="0">
              <a:lnSpc>
                <a:spcPct val="90000"/>
              </a:lnSpc>
              <a:spcBef>
                <a:spcPts val="0"/>
              </a:spcBef>
              <a:spcAft>
                <a:spcPts val="0"/>
              </a:spcAft>
              <a:buSzPts val="1400"/>
              <a:buNone/>
              <a:defRPr sz="4400" b="0" i="0" u="none" strike="noStrike" cap="none">
                <a:solidFill>
                  <a:schemeClr val="dk1"/>
                </a:solidFill>
                <a:latin typeface="Roboto"/>
                <a:ea typeface="Roboto"/>
                <a:cs typeface="Roboto"/>
                <a:sym typeface="Roboto"/>
              </a:defRPr>
            </a:lvl9pPr>
          </a:lstStyle>
          <a:p>
            <a:endParaRPr/>
          </a:p>
        </p:txBody>
      </p:sp>
      <p:sp>
        <p:nvSpPr>
          <p:cNvPr id="423" name="Google Shape;423;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Roboto Light"/>
                <a:ea typeface="Roboto Light"/>
                <a:cs typeface="Roboto Light"/>
                <a:sym typeface="Roboto Light"/>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Roboto Light"/>
                <a:ea typeface="Roboto Light"/>
                <a:cs typeface="Roboto Light"/>
                <a:sym typeface="Roboto Light"/>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Roboto Light"/>
                <a:ea typeface="Roboto Light"/>
                <a:cs typeface="Roboto Light"/>
                <a:sym typeface="Roboto Light"/>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4" name="Google Shape;424;p22"/>
          <p:cNvSpPr txBox="1">
            <a:spLocks noGrp="1"/>
          </p:cNvSpPr>
          <p:nvPr>
            <p:ph type="sldNum" idx="12"/>
          </p:nvPr>
        </p:nvSpPr>
        <p:spPr>
          <a:xfrm>
            <a:off x="8610600" y="6356350"/>
            <a:ext cx="252571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Roboto Light"/>
                <a:ea typeface="Roboto Light"/>
                <a:cs typeface="Roboto Light"/>
                <a:sym typeface="Roboto Light"/>
              </a:defRPr>
            </a:lvl1pPr>
            <a:lvl2pPr marL="0" marR="0" lvl="1" indent="0" algn="r" rtl="0">
              <a:spcBef>
                <a:spcPts val="0"/>
              </a:spcBef>
              <a:spcAft>
                <a:spcPts val="0"/>
              </a:spcAft>
              <a:buNone/>
              <a:defRPr sz="1200">
                <a:solidFill>
                  <a:srgbClr val="888888"/>
                </a:solidFill>
                <a:latin typeface="Roboto Light"/>
                <a:ea typeface="Roboto Light"/>
                <a:cs typeface="Roboto Light"/>
                <a:sym typeface="Roboto Light"/>
              </a:defRPr>
            </a:lvl2pPr>
            <a:lvl3pPr marL="0" marR="0" lvl="2" indent="0" algn="r" rtl="0">
              <a:spcBef>
                <a:spcPts val="0"/>
              </a:spcBef>
              <a:spcAft>
                <a:spcPts val="0"/>
              </a:spcAft>
              <a:buNone/>
              <a:defRPr sz="1200">
                <a:solidFill>
                  <a:srgbClr val="888888"/>
                </a:solidFill>
                <a:latin typeface="Roboto Light"/>
                <a:ea typeface="Roboto Light"/>
                <a:cs typeface="Roboto Light"/>
                <a:sym typeface="Roboto Light"/>
              </a:defRPr>
            </a:lvl3pPr>
            <a:lvl4pPr marL="0" marR="0" lvl="3" indent="0" algn="r" rtl="0">
              <a:spcBef>
                <a:spcPts val="0"/>
              </a:spcBef>
              <a:spcAft>
                <a:spcPts val="0"/>
              </a:spcAft>
              <a:buNone/>
              <a:defRPr sz="1200">
                <a:solidFill>
                  <a:srgbClr val="888888"/>
                </a:solidFill>
                <a:latin typeface="Roboto Light"/>
                <a:ea typeface="Roboto Light"/>
                <a:cs typeface="Roboto Light"/>
                <a:sym typeface="Roboto Light"/>
              </a:defRPr>
            </a:lvl4pPr>
            <a:lvl5pPr marL="0" marR="0" lvl="4" indent="0" algn="r" rtl="0">
              <a:spcBef>
                <a:spcPts val="0"/>
              </a:spcBef>
              <a:spcAft>
                <a:spcPts val="0"/>
              </a:spcAft>
              <a:buNone/>
              <a:defRPr sz="1200">
                <a:solidFill>
                  <a:srgbClr val="888888"/>
                </a:solidFill>
                <a:latin typeface="Roboto Light"/>
                <a:ea typeface="Roboto Light"/>
                <a:cs typeface="Roboto Light"/>
                <a:sym typeface="Roboto Light"/>
              </a:defRPr>
            </a:lvl5pPr>
            <a:lvl6pPr marL="0" marR="0" lvl="5" indent="0" algn="r" rtl="0">
              <a:spcBef>
                <a:spcPts val="0"/>
              </a:spcBef>
              <a:spcAft>
                <a:spcPts val="0"/>
              </a:spcAft>
              <a:buNone/>
              <a:defRPr sz="1200">
                <a:solidFill>
                  <a:srgbClr val="888888"/>
                </a:solidFill>
                <a:latin typeface="Roboto Light"/>
                <a:ea typeface="Roboto Light"/>
                <a:cs typeface="Roboto Light"/>
                <a:sym typeface="Roboto Light"/>
              </a:defRPr>
            </a:lvl6pPr>
            <a:lvl7pPr marL="0" marR="0" lvl="6" indent="0" algn="r" rtl="0">
              <a:spcBef>
                <a:spcPts val="0"/>
              </a:spcBef>
              <a:spcAft>
                <a:spcPts val="0"/>
              </a:spcAft>
              <a:buNone/>
              <a:defRPr sz="1200">
                <a:solidFill>
                  <a:srgbClr val="888888"/>
                </a:solidFill>
                <a:latin typeface="Roboto Light"/>
                <a:ea typeface="Roboto Light"/>
                <a:cs typeface="Roboto Light"/>
                <a:sym typeface="Roboto Light"/>
              </a:defRPr>
            </a:lvl7pPr>
            <a:lvl8pPr marL="0" marR="0" lvl="7" indent="0" algn="r" rtl="0">
              <a:spcBef>
                <a:spcPts val="0"/>
              </a:spcBef>
              <a:spcAft>
                <a:spcPts val="0"/>
              </a:spcAft>
              <a:buNone/>
              <a:defRPr sz="1200">
                <a:solidFill>
                  <a:srgbClr val="888888"/>
                </a:solidFill>
                <a:latin typeface="Roboto Light"/>
                <a:ea typeface="Roboto Light"/>
                <a:cs typeface="Roboto Light"/>
                <a:sym typeface="Roboto Light"/>
              </a:defRPr>
            </a:lvl8pPr>
            <a:lvl9pPr marL="0" marR="0" lvl="8" indent="0" algn="r" rtl="0">
              <a:spcBef>
                <a:spcPts val="0"/>
              </a:spcBef>
              <a:spcAft>
                <a:spcPts val="0"/>
              </a:spcAft>
              <a:buNone/>
              <a:defRPr sz="1200">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ustDataLst>
      <p:tags r:id="rId18"/>
    </p:custData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700" r:id="rId13"/>
    <p:sldLayoutId id="2147483701" r:id="rId14"/>
    <p:sldLayoutId id="2147483680" r:id="rId15"/>
    <p:sldLayoutId id="2147483702"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7"/>
        <p:cNvGrpSpPr/>
        <p:nvPr/>
      </p:nvGrpSpPr>
      <p:grpSpPr>
        <a:xfrm>
          <a:off x="0" y="0"/>
          <a:ext cx="0" cy="0"/>
          <a:chOff x="0" y="0"/>
          <a:chExt cx="0" cy="0"/>
        </a:xfrm>
      </p:grpSpPr>
      <p:sp>
        <p:nvSpPr>
          <p:cNvPr id="588" name="Google Shape;588;p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rgbClr val="595959"/>
                </a:solidFill>
                <a:latin typeface="Roboto Light"/>
                <a:ea typeface="Roboto Light"/>
                <a:cs typeface="Roboto Light"/>
                <a:sym typeface="Roboto Light"/>
              </a:defRPr>
            </a:lvl1pPr>
            <a:lvl2pPr marR="0" lvl="1" algn="l" rtl="0">
              <a:lnSpc>
                <a:spcPct val="90000"/>
              </a:lnSpc>
              <a:spcBef>
                <a:spcPts val="0"/>
              </a:spcBef>
              <a:spcAft>
                <a:spcPts val="0"/>
              </a:spcAft>
              <a:buSzPts val="1400"/>
              <a:buNone/>
              <a:defRPr sz="4400" b="0" i="0" u="none" strike="noStrike" cap="none">
                <a:solidFill>
                  <a:srgbClr val="595959"/>
                </a:solidFill>
                <a:latin typeface="Roboto Light"/>
                <a:ea typeface="Roboto Light"/>
                <a:cs typeface="Roboto Light"/>
                <a:sym typeface="Roboto Light"/>
              </a:defRPr>
            </a:lvl2pPr>
            <a:lvl3pPr marR="0" lvl="2" algn="l" rtl="0">
              <a:lnSpc>
                <a:spcPct val="90000"/>
              </a:lnSpc>
              <a:spcBef>
                <a:spcPts val="0"/>
              </a:spcBef>
              <a:spcAft>
                <a:spcPts val="0"/>
              </a:spcAft>
              <a:buSzPts val="1400"/>
              <a:buNone/>
              <a:defRPr sz="4400" b="0" i="0" u="none" strike="noStrike" cap="none">
                <a:solidFill>
                  <a:srgbClr val="595959"/>
                </a:solidFill>
                <a:latin typeface="Roboto Light"/>
                <a:ea typeface="Roboto Light"/>
                <a:cs typeface="Roboto Light"/>
                <a:sym typeface="Roboto Light"/>
              </a:defRPr>
            </a:lvl3pPr>
            <a:lvl4pPr marR="0" lvl="3" algn="l" rtl="0">
              <a:lnSpc>
                <a:spcPct val="90000"/>
              </a:lnSpc>
              <a:spcBef>
                <a:spcPts val="0"/>
              </a:spcBef>
              <a:spcAft>
                <a:spcPts val="0"/>
              </a:spcAft>
              <a:buSzPts val="1400"/>
              <a:buNone/>
              <a:defRPr sz="4400" b="0" i="0" u="none" strike="noStrike" cap="none">
                <a:solidFill>
                  <a:srgbClr val="595959"/>
                </a:solidFill>
                <a:latin typeface="Roboto Light"/>
                <a:ea typeface="Roboto Light"/>
                <a:cs typeface="Roboto Light"/>
                <a:sym typeface="Roboto Light"/>
              </a:defRPr>
            </a:lvl4pPr>
            <a:lvl5pPr marR="0" lvl="4" algn="l" rtl="0">
              <a:lnSpc>
                <a:spcPct val="90000"/>
              </a:lnSpc>
              <a:spcBef>
                <a:spcPts val="0"/>
              </a:spcBef>
              <a:spcAft>
                <a:spcPts val="0"/>
              </a:spcAft>
              <a:buSzPts val="1400"/>
              <a:buNone/>
              <a:defRPr sz="44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0"/>
              </a:spcBef>
              <a:spcAft>
                <a:spcPts val="0"/>
              </a:spcAft>
              <a:buSzPts val="1400"/>
              <a:buNone/>
              <a:defRPr sz="4400" b="0" i="0" u="none" strike="noStrike" cap="none">
                <a:solidFill>
                  <a:schemeClr val="dk1"/>
                </a:solidFill>
                <a:latin typeface="Roboto"/>
                <a:ea typeface="Roboto"/>
                <a:cs typeface="Roboto"/>
                <a:sym typeface="Roboto"/>
              </a:defRPr>
            </a:lvl6pPr>
            <a:lvl7pPr marR="0" lvl="6" algn="l" rtl="0">
              <a:lnSpc>
                <a:spcPct val="90000"/>
              </a:lnSpc>
              <a:spcBef>
                <a:spcPts val="0"/>
              </a:spcBef>
              <a:spcAft>
                <a:spcPts val="0"/>
              </a:spcAft>
              <a:buSzPts val="1400"/>
              <a:buNone/>
              <a:defRPr sz="4400" b="0" i="0" u="none" strike="noStrike" cap="none">
                <a:solidFill>
                  <a:schemeClr val="dk1"/>
                </a:solidFill>
                <a:latin typeface="Roboto"/>
                <a:ea typeface="Roboto"/>
                <a:cs typeface="Roboto"/>
                <a:sym typeface="Roboto"/>
              </a:defRPr>
            </a:lvl7pPr>
            <a:lvl8pPr marR="0" lvl="7" algn="l" rtl="0">
              <a:lnSpc>
                <a:spcPct val="90000"/>
              </a:lnSpc>
              <a:spcBef>
                <a:spcPts val="0"/>
              </a:spcBef>
              <a:spcAft>
                <a:spcPts val="0"/>
              </a:spcAft>
              <a:buSzPts val="1400"/>
              <a:buNone/>
              <a:defRPr sz="4400" b="0" i="0" u="none" strike="noStrike" cap="none">
                <a:solidFill>
                  <a:schemeClr val="dk1"/>
                </a:solidFill>
                <a:latin typeface="Roboto"/>
                <a:ea typeface="Roboto"/>
                <a:cs typeface="Roboto"/>
                <a:sym typeface="Roboto"/>
              </a:defRPr>
            </a:lvl8pPr>
            <a:lvl9pPr marR="0" lvl="8" algn="l" rtl="0">
              <a:lnSpc>
                <a:spcPct val="90000"/>
              </a:lnSpc>
              <a:spcBef>
                <a:spcPts val="0"/>
              </a:spcBef>
              <a:spcAft>
                <a:spcPts val="0"/>
              </a:spcAft>
              <a:buSzPts val="1400"/>
              <a:buNone/>
              <a:defRPr sz="4400" b="0" i="0" u="none" strike="noStrike" cap="none">
                <a:solidFill>
                  <a:schemeClr val="dk1"/>
                </a:solidFill>
                <a:latin typeface="Roboto"/>
                <a:ea typeface="Roboto"/>
                <a:cs typeface="Roboto"/>
                <a:sym typeface="Roboto"/>
              </a:defRPr>
            </a:lvl9pPr>
          </a:lstStyle>
          <a:p>
            <a:endParaRPr/>
          </a:p>
        </p:txBody>
      </p:sp>
      <p:sp>
        <p:nvSpPr>
          <p:cNvPr id="589" name="Google Shape;589;p3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Roboto Light"/>
                <a:ea typeface="Roboto Light"/>
                <a:cs typeface="Roboto Light"/>
                <a:sym typeface="Roboto Light"/>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Roboto Light"/>
                <a:ea typeface="Roboto Light"/>
                <a:cs typeface="Roboto Light"/>
                <a:sym typeface="Roboto Light"/>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Roboto Light"/>
                <a:ea typeface="Roboto Light"/>
                <a:cs typeface="Roboto Light"/>
                <a:sym typeface="Roboto Light"/>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0" name="Google Shape;590;p36"/>
          <p:cNvSpPr txBox="1">
            <a:spLocks noGrp="1"/>
          </p:cNvSpPr>
          <p:nvPr>
            <p:ph type="sldNum" idx="12"/>
          </p:nvPr>
        </p:nvSpPr>
        <p:spPr>
          <a:xfrm>
            <a:off x="8610600" y="6356350"/>
            <a:ext cx="25257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Roboto Light"/>
                <a:ea typeface="Roboto Light"/>
                <a:cs typeface="Roboto Light"/>
                <a:sym typeface="Roboto Light"/>
              </a:defRPr>
            </a:lvl1pPr>
            <a:lvl2pPr marL="0" marR="0" lvl="1" indent="0" algn="r" rtl="0">
              <a:spcBef>
                <a:spcPts val="0"/>
              </a:spcBef>
              <a:spcAft>
                <a:spcPts val="0"/>
              </a:spcAft>
              <a:buNone/>
              <a:defRPr sz="1200" b="0" i="0" u="none" strike="noStrike" cap="none">
                <a:solidFill>
                  <a:srgbClr val="888888"/>
                </a:solidFill>
                <a:latin typeface="Roboto Light"/>
                <a:ea typeface="Roboto Light"/>
                <a:cs typeface="Roboto Light"/>
                <a:sym typeface="Roboto Light"/>
              </a:defRPr>
            </a:lvl2pPr>
            <a:lvl3pPr marL="0" marR="0" lvl="2" indent="0" algn="r" rtl="0">
              <a:spcBef>
                <a:spcPts val="0"/>
              </a:spcBef>
              <a:spcAft>
                <a:spcPts val="0"/>
              </a:spcAft>
              <a:buNone/>
              <a:defRPr sz="1200" b="0" i="0" u="none" strike="noStrike" cap="none">
                <a:solidFill>
                  <a:srgbClr val="888888"/>
                </a:solidFill>
                <a:latin typeface="Roboto Light"/>
                <a:ea typeface="Roboto Light"/>
                <a:cs typeface="Roboto Light"/>
                <a:sym typeface="Roboto Light"/>
              </a:defRPr>
            </a:lvl3pPr>
            <a:lvl4pPr marL="0" marR="0" lvl="3" indent="0" algn="r" rtl="0">
              <a:spcBef>
                <a:spcPts val="0"/>
              </a:spcBef>
              <a:spcAft>
                <a:spcPts val="0"/>
              </a:spcAft>
              <a:buNone/>
              <a:defRPr sz="1200" b="0" i="0" u="none" strike="noStrike" cap="none">
                <a:solidFill>
                  <a:srgbClr val="888888"/>
                </a:solidFill>
                <a:latin typeface="Roboto Light"/>
                <a:ea typeface="Roboto Light"/>
                <a:cs typeface="Roboto Light"/>
                <a:sym typeface="Roboto Light"/>
              </a:defRPr>
            </a:lvl4pPr>
            <a:lvl5pPr marL="0" marR="0" lvl="4" indent="0" algn="r" rtl="0">
              <a:spcBef>
                <a:spcPts val="0"/>
              </a:spcBef>
              <a:spcAft>
                <a:spcPts val="0"/>
              </a:spcAft>
              <a:buNone/>
              <a:defRPr sz="1200" b="0" i="0" u="none" strike="noStrike" cap="none">
                <a:solidFill>
                  <a:srgbClr val="888888"/>
                </a:solidFill>
                <a:latin typeface="Roboto Light"/>
                <a:ea typeface="Roboto Light"/>
                <a:cs typeface="Roboto Light"/>
                <a:sym typeface="Roboto Light"/>
              </a:defRPr>
            </a:lvl5pPr>
            <a:lvl6pPr marL="0" marR="0" lvl="5" indent="0" algn="r" rtl="0">
              <a:spcBef>
                <a:spcPts val="0"/>
              </a:spcBef>
              <a:spcAft>
                <a:spcPts val="0"/>
              </a:spcAft>
              <a:buNone/>
              <a:defRPr sz="1200" b="0" i="0" u="none" strike="noStrike" cap="none">
                <a:solidFill>
                  <a:srgbClr val="888888"/>
                </a:solidFill>
                <a:latin typeface="Roboto Light"/>
                <a:ea typeface="Roboto Light"/>
                <a:cs typeface="Roboto Light"/>
                <a:sym typeface="Roboto Light"/>
              </a:defRPr>
            </a:lvl6pPr>
            <a:lvl7pPr marL="0" marR="0" lvl="6" indent="0" algn="r" rtl="0">
              <a:spcBef>
                <a:spcPts val="0"/>
              </a:spcBef>
              <a:spcAft>
                <a:spcPts val="0"/>
              </a:spcAft>
              <a:buNone/>
              <a:defRPr sz="1200" b="0" i="0" u="none" strike="noStrike" cap="none">
                <a:solidFill>
                  <a:srgbClr val="888888"/>
                </a:solidFill>
                <a:latin typeface="Roboto Light"/>
                <a:ea typeface="Roboto Light"/>
                <a:cs typeface="Roboto Light"/>
                <a:sym typeface="Roboto Light"/>
              </a:defRPr>
            </a:lvl7pPr>
            <a:lvl8pPr marL="0" marR="0" lvl="7" indent="0" algn="r" rtl="0">
              <a:spcBef>
                <a:spcPts val="0"/>
              </a:spcBef>
              <a:spcAft>
                <a:spcPts val="0"/>
              </a:spcAft>
              <a:buNone/>
              <a:defRPr sz="1200" b="0" i="0" u="none" strike="noStrike" cap="none">
                <a:solidFill>
                  <a:srgbClr val="888888"/>
                </a:solidFill>
                <a:latin typeface="Roboto Light"/>
                <a:ea typeface="Roboto Light"/>
                <a:cs typeface="Roboto Light"/>
                <a:sym typeface="Roboto Light"/>
              </a:defRPr>
            </a:lvl8pPr>
            <a:lvl9pPr marL="0" marR="0" lvl="8" indent="0" algn="r" rtl="0">
              <a:spcBef>
                <a:spcPts val="0"/>
              </a:spcBef>
              <a:spcAft>
                <a:spcPts val="0"/>
              </a:spcAft>
              <a:buNone/>
              <a:defRPr sz="12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US"/>
              <a:t>‹#›</a:t>
            </a:fld>
            <a:endParaRPr/>
          </a:p>
        </p:txBody>
      </p:sp>
    </p:spTree>
    <p:custDataLst>
      <p:tags r:id="rId18"/>
    </p:custData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6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6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0.xml"/><Relationship Id="rId5" Type="http://schemas.openxmlformats.org/officeDocument/2006/relationships/image" Target="../media/image2.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tags" Target="../tags/tag7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5.xml"/><Relationship Id="rId1" Type="http://schemas.openxmlformats.org/officeDocument/2006/relationships/tags" Target="../tags/tag7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7.xml"/><Relationship Id="rId1" Type="http://schemas.openxmlformats.org/officeDocument/2006/relationships/tags" Target="../tags/tag73.xml"/><Relationship Id="rId6" Type="http://schemas.openxmlformats.org/officeDocument/2006/relationships/image" Target="../media/image2.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7.xml"/><Relationship Id="rId1" Type="http://schemas.openxmlformats.org/officeDocument/2006/relationships/tags" Target="../tags/tag7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75.xml"/><Relationship Id="rId5" Type="http://schemas.openxmlformats.org/officeDocument/2006/relationships/chart" Target="../charts/char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6.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2.xml"/><Relationship Id="rId1" Type="http://schemas.openxmlformats.org/officeDocument/2006/relationships/tags" Target="../tags/tag5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7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5.xml"/><Relationship Id="rId1" Type="http://schemas.openxmlformats.org/officeDocument/2006/relationships/tags" Target="../tags/tag7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7.xml"/><Relationship Id="rId1" Type="http://schemas.openxmlformats.org/officeDocument/2006/relationships/tags" Target="../tags/tag79.xml"/><Relationship Id="rId5" Type="http://schemas.openxmlformats.org/officeDocument/2006/relationships/image" Target="../media/image2.png"/><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0.xml"/><Relationship Id="rId1" Type="http://schemas.openxmlformats.org/officeDocument/2006/relationships/tags" Target="../tags/tag80.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0.xml"/><Relationship Id="rId1" Type="http://schemas.openxmlformats.org/officeDocument/2006/relationships/tags" Target="../tags/tag8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0.xml"/><Relationship Id="rId1" Type="http://schemas.openxmlformats.org/officeDocument/2006/relationships/tags" Target="../tags/tag8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4.xml"/><Relationship Id="rId1" Type="http://schemas.openxmlformats.org/officeDocument/2006/relationships/tags" Target="../tags/tag8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8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85.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29.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8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6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87.xml"/></Relationships>
</file>

<file path=ppt/slides/_rels/slide3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31.xml"/><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8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89.xml"/><Relationship Id="rId6" Type="http://schemas.openxmlformats.org/officeDocument/2006/relationships/image" Target="../media/image38.png"/><Relationship Id="rId5" Type="http://schemas.openxmlformats.org/officeDocument/2006/relationships/image" Target="../media/image39.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9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4.xml"/><Relationship Id="rId1" Type="http://schemas.openxmlformats.org/officeDocument/2006/relationships/tags" Target="../tags/tag9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92.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93.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94.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9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9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97.xml"/><Relationship Id="rId5" Type="http://schemas.openxmlformats.org/officeDocument/2006/relationships/image" Target="../media/image45.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9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99.xml"/><Relationship Id="rId6" Type="http://schemas.openxmlformats.org/officeDocument/2006/relationships/image" Target="../media/image2.png"/><Relationship Id="rId5" Type="http://schemas.openxmlformats.org/officeDocument/2006/relationships/image" Target="../media/image47.png"/><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3.xml"/><Relationship Id="rId7" Type="http://schemas.openxmlformats.org/officeDocument/2006/relationships/image" Target="../media/image5.png"/><Relationship Id="rId2" Type="http://schemas.openxmlformats.org/officeDocument/2006/relationships/slideLayout" Target="../slideLayouts/slideLayout23.xml"/><Relationship Id="rId1" Type="http://schemas.openxmlformats.org/officeDocument/2006/relationships/tags" Target="../tags/tag10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tags" Target="../tags/tag10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10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tags" Target="../tags/tag103.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104.xml"/><Relationship Id="rId5" Type="http://schemas.openxmlformats.org/officeDocument/2006/relationships/image" Target="../media/image48.png"/><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10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2.xml"/><Relationship Id="rId1" Type="http://schemas.openxmlformats.org/officeDocument/2006/relationships/tags" Target="../tags/tag10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38.xml"/><Relationship Id="rId1" Type="http://schemas.openxmlformats.org/officeDocument/2006/relationships/tags" Target="../tags/tag6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2.xml"/><Relationship Id="rId1" Type="http://schemas.openxmlformats.org/officeDocument/2006/relationships/tags" Target="../tags/tag107.xml"/><Relationship Id="rId5" Type="http://schemas.openxmlformats.org/officeDocument/2006/relationships/image" Target="../media/image49.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10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109.xml"/><Relationship Id="rId5" Type="http://schemas.openxmlformats.org/officeDocument/2006/relationships/chart" Target="../charts/chart3.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53.xml"/><Relationship Id="rId7" Type="http://schemas.openxmlformats.org/officeDocument/2006/relationships/image" Target="../media/image53.gif"/><Relationship Id="rId2" Type="http://schemas.openxmlformats.org/officeDocument/2006/relationships/slideLayout" Target="../slideLayouts/slideLayout2.xml"/><Relationship Id="rId1" Type="http://schemas.openxmlformats.org/officeDocument/2006/relationships/tags" Target="../tags/tag110.xml"/><Relationship Id="rId6" Type="http://schemas.openxmlformats.org/officeDocument/2006/relationships/image" Target="../media/image52.jpg"/><Relationship Id="rId5" Type="http://schemas.openxmlformats.org/officeDocument/2006/relationships/image" Target="../media/image51.png"/><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7.xml"/><Relationship Id="rId1" Type="http://schemas.openxmlformats.org/officeDocument/2006/relationships/tags" Target="../tags/tag11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6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8.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image" Target="../media/image18.png"/><Relationship Id="rId11" Type="http://schemas.openxmlformats.org/officeDocument/2006/relationships/image" Target="../media/image2.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53"/>
          <p:cNvSpPr txBox="1">
            <a:spLocks noGrp="1"/>
          </p:cNvSpPr>
          <p:nvPr>
            <p:ph type="ctrTitle"/>
          </p:nvPr>
        </p:nvSpPr>
        <p:spPr>
          <a:xfrm>
            <a:off x="3912367" y="1122363"/>
            <a:ext cx="7822433" cy="2387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None/>
            </a:pPr>
            <a:r>
              <a:rPr lang="en-US" sz="4000" b="1" dirty="0">
                <a:solidFill>
                  <a:schemeClr val="accent2"/>
                </a:solidFill>
                <a:latin typeface="Roboto" panose="02000000000000000000" pitchFamily="2" charset="0"/>
                <a:ea typeface="Roboto" panose="02000000000000000000" pitchFamily="2" charset="0"/>
                <a:cs typeface="Roboto" panose="02000000000000000000" pitchFamily="2" charset="0"/>
                <a:sym typeface="Calibri"/>
              </a:rPr>
              <a:t>Sex Research in Cyberspace</a:t>
            </a:r>
            <a:endParaRPr sz="2800" dirty="0">
              <a:latin typeface="Roboto" panose="02000000000000000000" pitchFamily="2" charset="0"/>
              <a:ea typeface="Roboto" panose="02000000000000000000" pitchFamily="2" charset="0"/>
              <a:cs typeface="Roboto" panose="02000000000000000000" pitchFamily="2" charset="0"/>
              <a:sym typeface="Calibri"/>
            </a:endParaRPr>
          </a:p>
        </p:txBody>
      </p:sp>
      <p:sp>
        <p:nvSpPr>
          <p:cNvPr id="979" name="Google Shape;979;p53"/>
          <p:cNvSpPr txBox="1">
            <a:spLocks noGrp="1"/>
          </p:cNvSpPr>
          <p:nvPr>
            <p:ph type="subTitle" idx="1"/>
          </p:nvPr>
        </p:nvSpPr>
        <p:spPr>
          <a:xfrm>
            <a:off x="3912366" y="3803470"/>
            <a:ext cx="7822433" cy="129334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95959"/>
              </a:buClr>
              <a:buSzPts val="2000"/>
              <a:buNone/>
            </a:pPr>
            <a:r>
              <a:rPr lang="en-US" dirty="0">
                <a:latin typeface="Roboto" panose="02000000000000000000" pitchFamily="2" charset="0"/>
                <a:ea typeface="Roboto" panose="02000000000000000000" pitchFamily="2" charset="0"/>
                <a:cs typeface="Roboto" panose="02000000000000000000" pitchFamily="2" charset="0"/>
                <a:sym typeface="Calibri"/>
              </a:rPr>
              <a:t>Genevieve </a:t>
            </a:r>
            <a:r>
              <a:rPr lang="en-US" dirty="0" err="1">
                <a:latin typeface="Roboto" panose="02000000000000000000" pitchFamily="2" charset="0"/>
                <a:ea typeface="Roboto" panose="02000000000000000000" pitchFamily="2" charset="0"/>
                <a:cs typeface="Roboto" panose="02000000000000000000" pitchFamily="2" charset="0"/>
                <a:sym typeface="Calibri"/>
              </a:rPr>
              <a:t>Martínez-García</a:t>
            </a:r>
            <a:r>
              <a:rPr lang="en-US" dirty="0">
                <a:latin typeface="Roboto" panose="02000000000000000000" pitchFamily="2" charset="0"/>
                <a:ea typeface="Roboto" panose="02000000000000000000" pitchFamily="2" charset="0"/>
                <a:cs typeface="Roboto" panose="02000000000000000000" pitchFamily="2" charset="0"/>
                <a:sym typeface="Calibri"/>
              </a:rPr>
              <a:t>, Milagros Garrido, &amp; Nicholas Sufrinko</a:t>
            </a:r>
            <a:endParaRPr dirty="0">
              <a:latin typeface="Roboto" panose="02000000000000000000" pitchFamily="2" charset="0"/>
              <a:ea typeface="Roboto" panose="02000000000000000000" pitchFamily="2" charset="0"/>
              <a:cs typeface="Roboto" panose="02000000000000000000" pitchFamily="2" charset="0"/>
              <a:sym typeface="Calibri"/>
            </a:endParaRPr>
          </a:p>
          <a:p>
            <a:pPr marL="0" lvl="0" indent="0" algn="l" rtl="0">
              <a:lnSpc>
                <a:spcPct val="90000"/>
              </a:lnSpc>
              <a:spcBef>
                <a:spcPts val="0"/>
              </a:spcBef>
              <a:spcAft>
                <a:spcPts val="0"/>
              </a:spcAft>
              <a:buClr>
                <a:srgbClr val="595959"/>
              </a:buClr>
              <a:buSzPts val="2000"/>
              <a:buNone/>
            </a:pPr>
            <a:r>
              <a:rPr lang="en-US" b="1" i="1" dirty="0">
                <a:latin typeface="Roboto" panose="02000000000000000000" pitchFamily="2" charset="0"/>
                <a:ea typeface="Roboto" panose="02000000000000000000" pitchFamily="2" charset="0"/>
                <a:cs typeface="Roboto" panose="02000000000000000000" pitchFamily="2" charset="0"/>
                <a:sym typeface="Calibri"/>
              </a:rPr>
              <a:t>Healthy Teen Network</a:t>
            </a:r>
            <a:endParaRPr b="1" i="1" dirty="0">
              <a:latin typeface="Roboto" panose="02000000000000000000" pitchFamily="2" charset="0"/>
              <a:ea typeface="Roboto" panose="02000000000000000000" pitchFamily="2" charset="0"/>
              <a:cs typeface="Roboto" panose="02000000000000000000" pitchFamily="2" charset="0"/>
              <a:sym typeface="Calibri"/>
            </a:endParaRPr>
          </a:p>
          <a:p>
            <a:pPr marL="0" lvl="0" indent="0" algn="l" rtl="0">
              <a:lnSpc>
                <a:spcPct val="90000"/>
              </a:lnSpc>
              <a:spcBef>
                <a:spcPts val="0"/>
              </a:spcBef>
              <a:spcAft>
                <a:spcPts val="0"/>
              </a:spcAft>
              <a:buClr>
                <a:srgbClr val="595959"/>
              </a:buClr>
              <a:buSzPts val="2000"/>
              <a:buNone/>
            </a:pPr>
            <a:endParaRPr dirty="0">
              <a:latin typeface="Roboto" panose="02000000000000000000" pitchFamily="2" charset="0"/>
              <a:ea typeface="Roboto" panose="02000000000000000000" pitchFamily="2" charset="0"/>
              <a:cs typeface="Roboto" panose="02000000000000000000" pitchFamily="2" charset="0"/>
              <a:sym typeface="Calibri"/>
            </a:endParaRPr>
          </a:p>
          <a:p>
            <a:pPr marL="0" lvl="0" indent="0" algn="l" rtl="0">
              <a:lnSpc>
                <a:spcPct val="90000"/>
              </a:lnSpc>
              <a:spcBef>
                <a:spcPts val="0"/>
              </a:spcBef>
              <a:spcAft>
                <a:spcPts val="0"/>
              </a:spcAft>
              <a:buClr>
                <a:srgbClr val="595959"/>
              </a:buClr>
              <a:buSzPts val="2000"/>
              <a:buNone/>
            </a:pPr>
            <a:r>
              <a:rPr lang="en-US" dirty="0">
                <a:latin typeface="Roboto" panose="02000000000000000000" pitchFamily="2" charset="0"/>
                <a:ea typeface="Roboto" panose="02000000000000000000" pitchFamily="2" charset="0"/>
                <a:cs typeface="Roboto" panose="02000000000000000000" pitchFamily="2" charset="0"/>
                <a:sym typeface="Calibri"/>
              </a:rPr>
              <a:t>Jen Manlove, Elizabeth Cook, Brooke Whitfield, &amp; Jane Finocharo</a:t>
            </a:r>
            <a:endParaRPr dirty="0">
              <a:latin typeface="Roboto" panose="02000000000000000000" pitchFamily="2" charset="0"/>
              <a:ea typeface="Roboto" panose="02000000000000000000" pitchFamily="2" charset="0"/>
              <a:cs typeface="Roboto" panose="02000000000000000000" pitchFamily="2" charset="0"/>
              <a:sym typeface="Calibri"/>
            </a:endParaRPr>
          </a:p>
          <a:p>
            <a:pPr marL="0" lvl="0" indent="0" algn="l" rtl="0">
              <a:lnSpc>
                <a:spcPct val="90000"/>
              </a:lnSpc>
              <a:spcBef>
                <a:spcPts val="0"/>
              </a:spcBef>
              <a:spcAft>
                <a:spcPts val="0"/>
              </a:spcAft>
              <a:buClr>
                <a:srgbClr val="595959"/>
              </a:buClr>
              <a:buSzPts val="2000"/>
              <a:buNone/>
            </a:pPr>
            <a:r>
              <a:rPr lang="en-US" b="1" i="1" dirty="0">
                <a:latin typeface="Roboto" panose="02000000000000000000" pitchFamily="2" charset="0"/>
                <a:ea typeface="Roboto" panose="02000000000000000000" pitchFamily="2" charset="0"/>
                <a:cs typeface="Roboto" panose="02000000000000000000" pitchFamily="2" charset="0"/>
                <a:sym typeface="Calibri"/>
              </a:rPr>
              <a:t>Child Trends </a:t>
            </a:r>
            <a:endParaRPr b="1" i="1" dirty="0">
              <a:latin typeface="Roboto" panose="02000000000000000000" pitchFamily="2" charset="0"/>
              <a:ea typeface="Roboto" panose="02000000000000000000" pitchFamily="2" charset="0"/>
              <a:cs typeface="Roboto" panose="02000000000000000000" pitchFamily="2" charset="0"/>
              <a:sym typeface="Calibri"/>
            </a:endParaRPr>
          </a:p>
          <a:p>
            <a:pPr marL="0" lvl="0" indent="0" algn="l" rtl="0">
              <a:lnSpc>
                <a:spcPct val="90000"/>
              </a:lnSpc>
              <a:spcBef>
                <a:spcPts val="1000"/>
              </a:spcBef>
              <a:spcAft>
                <a:spcPts val="0"/>
              </a:spcAft>
              <a:buClr>
                <a:srgbClr val="595959"/>
              </a:buClr>
              <a:buSzPts val="2000"/>
              <a:buNone/>
            </a:pPr>
            <a:endParaRPr i="1" dirty="0">
              <a:latin typeface="Roboto" panose="02000000000000000000" pitchFamily="2" charset="0"/>
              <a:ea typeface="Roboto" panose="02000000000000000000" pitchFamily="2" charset="0"/>
              <a:cs typeface="Roboto" panose="02000000000000000000" pitchFamily="2" charset="0"/>
              <a:sym typeface="Calibri"/>
            </a:endParaRPr>
          </a:p>
          <a:p>
            <a:pPr marL="0" lvl="0" indent="0" algn="l" rtl="0">
              <a:lnSpc>
                <a:spcPct val="90000"/>
              </a:lnSpc>
              <a:spcBef>
                <a:spcPts val="1000"/>
              </a:spcBef>
              <a:spcAft>
                <a:spcPts val="0"/>
              </a:spcAft>
              <a:buClr>
                <a:srgbClr val="595959"/>
              </a:buClr>
              <a:buSzPts val="2000"/>
              <a:buNone/>
            </a:pPr>
            <a:endParaRPr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7C300"/>
        </a:solidFill>
        <a:effectLst/>
      </p:bgPr>
    </p:bg>
    <p:spTree>
      <p:nvGrpSpPr>
        <p:cNvPr id="1" name="Shape 1113"/>
        <p:cNvGrpSpPr/>
        <p:nvPr/>
      </p:nvGrpSpPr>
      <p:grpSpPr>
        <a:xfrm>
          <a:off x="0" y="0"/>
          <a:ext cx="0" cy="0"/>
          <a:chOff x="0" y="0"/>
          <a:chExt cx="0" cy="0"/>
        </a:xfrm>
      </p:grpSpPr>
      <p:sp>
        <p:nvSpPr>
          <p:cNvPr id="1114" name="Google Shape;1114;p61"/>
          <p:cNvSpPr txBox="1">
            <a:spLocks noGrp="1"/>
          </p:cNvSpPr>
          <p:nvPr>
            <p:ph type="title"/>
          </p:nvPr>
        </p:nvSpPr>
        <p:spPr>
          <a:xfrm>
            <a:off x="984529" y="2830662"/>
            <a:ext cx="10515600" cy="1325700"/>
          </a:xfrm>
          <a:prstGeom prst="rect">
            <a:avLst/>
          </a:prstGeom>
          <a:noFill/>
          <a:ln>
            <a:noFill/>
          </a:ln>
        </p:spPr>
        <p:txBody>
          <a:bodyPr spcFirstLastPara="1" wrap="square" lIns="91425" tIns="45700" rIns="91425" bIns="45700" anchor="ctr" anchorCtr="0">
            <a:noAutofit/>
          </a:bodyPr>
          <a:lstStyle/>
          <a:p>
            <a:r>
              <a:rPr lang="en-US" dirty="0">
                <a:latin typeface="Roboto" panose="02000000000000000000" pitchFamily="2" charset="0"/>
                <a:ea typeface="Roboto" panose="02000000000000000000" pitchFamily="2" charset="0"/>
                <a:cs typeface="Roboto" panose="02000000000000000000" pitchFamily="2" charset="0"/>
                <a:sym typeface="Calibri"/>
              </a:rPr>
              <a:t>Evaluation Study</a:t>
            </a:r>
            <a:endParaRPr dirty="0">
              <a:latin typeface="Roboto" panose="02000000000000000000" pitchFamily="2" charset="0"/>
              <a:ea typeface="Roboto" panose="02000000000000000000" pitchFamily="2" charset="0"/>
              <a:cs typeface="Roboto" panose="02000000000000000000" pitchFamily="2" charset="0"/>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2"/>
          <p:cNvSpPr/>
          <p:nvPr/>
        </p:nvSpPr>
        <p:spPr>
          <a:xfrm>
            <a:off x="874713" y="6356350"/>
            <a:ext cx="10444162" cy="68263"/>
          </a:xfrm>
          <a:prstGeom prst="rect">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0" name="Google Shape;1120;p62"/>
          <p:cNvSpPr/>
          <p:nvPr/>
        </p:nvSpPr>
        <p:spPr>
          <a:xfrm>
            <a:off x="11279188" y="6356350"/>
            <a:ext cx="74612" cy="68263"/>
          </a:xfrm>
          <a:prstGeom prst="ellipse">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2" name="Google Shape;1122;p62"/>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23" name="Google Shape;1123;p62"/>
          <p:cNvPicPr preferRelativeResize="0"/>
          <p:nvPr/>
        </p:nvPicPr>
        <p:blipFill rotWithShape="1">
          <a:blip r:embed="rId4">
            <a:alphaModFix/>
          </a:blip>
          <a:srcRect/>
          <a:stretch/>
        </p:blipFill>
        <p:spPr>
          <a:xfrm>
            <a:off x="5711825" y="6016625"/>
            <a:ext cx="796925" cy="796925"/>
          </a:xfrm>
          <a:prstGeom prst="rect">
            <a:avLst/>
          </a:prstGeom>
          <a:noFill/>
          <a:ln>
            <a:noFill/>
          </a:ln>
        </p:spPr>
      </p:pic>
      <p:sp>
        <p:nvSpPr>
          <p:cNvPr id="1128" name="Google Shape;1128;p62"/>
          <p:cNvSpPr txBox="1"/>
          <p:nvPr/>
        </p:nvSpPr>
        <p:spPr>
          <a:xfrm>
            <a:off x="764381" y="557041"/>
            <a:ext cx="10515600" cy="69224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4000" b="1" dirty="0">
                <a:solidFill>
                  <a:srgbClr val="595959"/>
                </a:solidFill>
                <a:latin typeface="Roboto Light"/>
                <a:ea typeface="Roboto Light"/>
                <a:cs typeface="Roboto Light"/>
                <a:sym typeface="Calibri"/>
              </a:rPr>
              <a:t>Pulse Evaluation</a:t>
            </a:r>
            <a:endParaRPr sz="4000" b="1" dirty="0">
              <a:solidFill>
                <a:srgbClr val="595959"/>
              </a:solidFill>
              <a:latin typeface="Roboto Light"/>
              <a:ea typeface="Roboto Light"/>
              <a:cs typeface="Roboto Light"/>
              <a:sym typeface="Roboto Light"/>
            </a:endParaRPr>
          </a:p>
        </p:txBody>
      </p:sp>
      <p:grpSp>
        <p:nvGrpSpPr>
          <p:cNvPr id="2" name="Group 1"/>
          <p:cNvGrpSpPr/>
          <p:nvPr/>
        </p:nvGrpSpPr>
        <p:grpSpPr>
          <a:xfrm>
            <a:off x="874713" y="2268884"/>
            <a:ext cx="773113" cy="773113"/>
            <a:chOff x="838200" y="1196171"/>
            <a:chExt cx="773113" cy="773113"/>
          </a:xfrm>
        </p:grpSpPr>
        <p:sp>
          <p:nvSpPr>
            <p:cNvPr id="1131" name="Google Shape;1131;p62"/>
            <p:cNvSpPr/>
            <p:nvPr/>
          </p:nvSpPr>
          <p:spPr>
            <a:xfrm>
              <a:off x="838200" y="1196171"/>
              <a:ext cx="773113" cy="77311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7C300"/>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33" name="Google Shape;1133;p62"/>
            <p:cNvPicPr preferRelativeResize="0"/>
            <p:nvPr/>
          </p:nvPicPr>
          <p:blipFill rotWithShape="1">
            <a:blip r:embed="rId5">
              <a:alphaModFix/>
            </a:blip>
            <a:srcRect/>
            <a:stretch/>
          </p:blipFill>
          <p:spPr>
            <a:xfrm>
              <a:off x="1009559" y="1371092"/>
              <a:ext cx="428826" cy="428826"/>
            </a:xfrm>
            <a:prstGeom prst="rect">
              <a:avLst/>
            </a:prstGeom>
            <a:noFill/>
            <a:ln>
              <a:noFill/>
            </a:ln>
          </p:spPr>
        </p:pic>
      </p:grpSp>
      <p:grpSp>
        <p:nvGrpSpPr>
          <p:cNvPr id="3" name="Group 2"/>
          <p:cNvGrpSpPr/>
          <p:nvPr/>
        </p:nvGrpSpPr>
        <p:grpSpPr>
          <a:xfrm>
            <a:off x="874713" y="3844835"/>
            <a:ext cx="807196" cy="802949"/>
            <a:chOff x="838200" y="2066746"/>
            <a:chExt cx="807196" cy="802949"/>
          </a:xfrm>
        </p:grpSpPr>
        <p:sp>
          <p:nvSpPr>
            <p:cNvPr id="1126" name="Google Shape;1126;p62"/>
            <p:cNvSpPr/>
            <p:nvPr/>
          </p:nvSpPr>
          <p:spPr>
            <a:xfrm>
              <a:off x="838200" y="2095661"/>
              <a:ext cx="773090" cy="773090"/>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7C300"/>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34" name="Google Shape;1134;p62"/>
            <p:cNvPicPr preferRelativeResize="0"/>
            <p:nvPr/>
          </p:nvPicPr>
          <p:blipFill rotWithShape="1">
            <a:blip r:embed="rId6">
              <a:alphaModFix/>
            </a:blip>
            <a:srcRect/>
            <a:stretch/>
          </p:blipFill>
          <p:spPr>
            <a:xfrm>
              <a:off x="842447" y="2066746"/>
              <a:ext cx="802949" cy="802949"/>
            </a:xfrm>
            <a:prstGeom prst="rect">
              <a:avLst/>
            </a:prstGeom>
            <a:noFill/>
            <a:ln>
              <a:noFill/>
            </a:ln>
          </p:spPr>
        </p:pic>
      </p:grpSp>
      <p:grpSp>
        <p:nvGrpSpPr>
          <p:cNvPr id="4" name="Group 3"/>
          <p:cNvGrpSpPr/>
          <p:nvPr/>
        </p:nvGrpSpPr>
        <p:grpSpPr>
          <a:xfrm>
            <a:off x="6331133" y="2965608"/>
            <a:ext cx="773090" cy="774713"/>
            <a:chOff x="838200" y="2992485"/>
            <a:chExt cx="773090" cy="774713"/>
          </a:xfrm>
        </p:grpSpPr>
        <p:sp>
          <p:nvSpPr>
            <p:cNvPr id="1127" name="Google Shape;1127;p62"/>
            <p:cNvSpPr/>
            <p:nvPr/>
          </p:nvSpPr>
          <p:spPr>
            <a:xfrm>
              <a:off x="838200" y="2992485"/>
              <a:ext cx="773090" cy="77471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7C300"/>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35" name="Google Shape;1135;p62"/>
            <p:cNvPicPr preferRelativeResize="0"/>
            <p:nvPr/>
          </p:nvPicPr>
          <p:blipFill rotWithShape="1">
            <a:blip r:embed="rId7">
              <a:alphaModFix/>
            </a:blip>
            <a:srcRect/>
            <a:stretch/>
          </p:blipFill>
          <p:spPr>
            <a:xfrm>
              <a:off x="891041" y="3054389"/>
              <a:ext cx="644090" cy="644090"/>
            </a:xfrm>
            <a:prstGeom prst="rect">
              <a:avLst/>
            </a:prstGeom>
            <a:noFill/>
            <a:ln>
              <a:noFill/>
            </a:ln>
          </p:spPr>
        </p:pic>
      </p:grpSp>
      <p:sp>
        <p:nvSpPr>
          <p:cNvPr id="22" name="Google Shape;1050;p57"/>
          <p:cNvSpPr txBox="1"/>
          <p:nvPr/>
        </p:nvSpPr>
        <p:spPr>
          <a:xfrm>
            <a:off x="1837487" y="2268884"/>
            <a:ext cx="4010753" cy="1084081"/>
          </a:xfrm>
          <a:prstGeom prst="rect">
            <a:avLst/>
          </a:prstGeom>
          <a:noFill/>
          <a:ln>
            <a:noFill/>
          </a:ln>
        </p:spPr>
        <p:txBody>
          <a:bodyPr spcFirstLastPara="1" wrap="square" lIns="91425" tIns="45700" rIns="91425" bIns="45700" anchor="t" anchorCtr="0">
            <a:noAutofit/>
          </a:bodyPr>
          <a:lstStyle/>
          <a:p>
            <a:pPr lvl="0">
              <a:lnSpc>
                <a:spcPct val="90000"/>
              </a:lnSpc>
              <a:buClr>
                <a:srgbClr val="FC0B3D"/>
              </a:buClr>
              <a:buSzPts val="2000"/>
            </a:pPr>
            <a:r>
              <a:rPr lang="en-US" sz="19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Funded by U.S. Department of Health and Human Services’ Office of Population Affairs</a:t>
            </a:r>
            <a:endParaRPr lang="en-US" sz="1900" dirty="0">
              <a:solidFill>
                <a:srgbClr val="595959"/>
              </a:solidFill>
              <a:latin typeface="Roboto" panose="02000000000000000000" pitchFamily="2" charset="0"/>
              <a:ea typeface="Roboto" panose="02000000000000000000" pitchFamily="2" charset="0"/>
              <a:cs typeface="Roboto" panose="02000000000000000000" pitchFamily="2" charset="0"/>
            </a:endParaRPr>
          </a:p>
        </p:txBody>
      </p:sp>
      <p:sp>
        <p:nvSpPr>
          <p:cNvPr id="23" name="Google Shape;1050;p57"/>
          <p:cNvSpPr txBox="1"/>
          <p:nvPr/>
        </p:nvSpPr>
        <p:spPr>
          <a:xfrm>
            <a:off x="1866830" y="3854210"/>
            <a:ext cx="4010753" cy="1084081"/>
          </a:xfrm>
          <a:prstGeom prst="rect">
            <a:avLst/>
          </a:prstGeom>
          <a:noFill/>
          <a:ln>
            <a:noFill/>
          </a:ln>
        </p:spPr>
        <p:txBody>
          <a:bodyPr spcFirstLastPara="1" wrap="square" lIns="91425" tIns="45700" rIns="91425" bIns="45700" anchor="t" anchorCtr="0">
            <a:noAutofit/>
          </a:bodyPr>
          <a:lstStyle/>
          <a:p>
            <a:pPr lvl="0">
              <a:lnSpc>
                <a:spcPct val="90000"/>
              </a:lnSpc>
              <a:buClr>
                <a:srgbClr val="FC0B3D"/>
              </a:buClr>
              <a:buSzPts val="2000"/>
            </a:pPr>
            <a:r>
              <a:rPr lang="en-US" sz="19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Two-arm randomized controlled trial</a:t>
            </a:r>
            <a:endParaRPr lang="en-US" sz="1900" dirty="0">
              <a:solidFill>
                <a:srgbClr val="595959"/>
              </a:solidFill>
              <a:latin typeface="Roboto" panose="02000000000000000000" pitchFamily="2" charset="0"/>
              <a:ea typeface="Roboto" panose="02000000000000000000" pitchFamily="2" charset="0"/>
              <a:cs typeface="Roboto" panose="02000000000000000000" pitchFamily="2" charset="0"/>
            </a:endParaRPr>
          </a:p>
        </p:txBody>
      </p:sp>
      <p:sp>
        <p:nvSpPr>
          <p:cNvPr id="24" name="Google Shape;1050;p57"/>
          <p:cNvSpPr txBox="1"/>
          <p:nvPr/>
        </p:nvSpPr>
        <p:spPr>
          <a:xfrm>
            <a:off x="7289144" y="2859931"/>
            <a:ext cx="4685893" cy="1084081"/>
          </a:xfrm>
          <a:prstGeom prst="rect">
            <a:avLst/>
          </a:prstGeom>
          <a:noFill/>
          <a:ln>
            <a:noFill/>
          </a:ln>
        </p:spPr>
        <p:txBody>
          <a:bodyPr spcFirstLastPara="1" wrap="square" lIns="91425" tIns="45700" rIns="91425" bIns="45700" anchor="t" anchorCtr="0">
            <a:noAutofit/>
          </a:bodyPr>
          <a:lstStyle/>
          <a:p>
            <a:pPr lvl="0">
              <a:lnSpc>
                <a:spcPct val="90000"/>
              </a:lnSpc>
              <a:buClr>
                <a:srgbClr val="FC0B3D"/>
              </a:buClr>
              <a:buSzPts val="2000"/>
            </a:pPr>
            <a:r>
              <a:rPr lang="en-US" sz="19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Evaluated to assess whether it:</a:t>
            </a:r>
            <a:endParaRPr lang="en-US" sz="1900" dirty="0">
              <a:solidFill>
                <a:srgbClr val="595959"/>
              </a:solidFill>
              <a:latin typeface="Roboto" panose="02000000000000000000" pitchFamily="2" charset="0"/>
              <a:ea typeface="Roboto" panose="02000000000000000000" pitchFamily="2" charset="0"/>
              <a:cs typeface="Roboto" panose="02000000000000000000" pitchFamily="2" charset="0"/>
            </a:endParaRPr>
          </a:p>
          <a:p>
            <a:pPr marL="480060" lvl="0" indent="-182880">
              <a:lnSpc>
                <a:spcPct val="90000"/>
              </a:lnSpc>
              <a:buClr>
                <a:schemeClr val="accent3"/>
              </a:buClr>
              <a:buSzPts val="1400"/>
              <a:buFont typeface="Arial"/>
              <a:buChar char="•"/>
            </a:pPr>
            <a:r>
              <a:rPr lang="en-US" sz="16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Increased use of effective contraception</a:t>
            </a:r>
          </a:p>
          <a:p>
            <a:pPr marL="480060" lvl="0" indent="-182880">
              <a:lnSpc>
                <a:spcPct val="90000"/>
              </a:lnSpc>
              <a:buClr>
                <a:schemeClr val="accent3"/>
              </a:buClr>
              <a:buSzPts val="1400"/>
              <a:buFont typeface="Calibri"/>
              <a:buChar char="•"/>
            </a:pPr>
            <a:r>
              <a:rPr lang="en-US" sz="16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Increased visits to clinics for SRH services</a:t>
            </a:r>
          </a:p>
        </p:txBody>
      </p:sp>
      <p:sp>
        <p:nvSpPr>
          <p:cNvPr id="20" name="Google Shape;1120;p62">
            <a:extLst>
              <a:ext uri="{FF2B5EF4-FFF2-40B4-BE49-F238E27FC236}">
                <a16:creationId xmlns:a16="http://schemas.microsoft.com/office/drawing/2014/main" id="{9B89FFFA-BC2A-4A2F-8D4A-1D2B50A3C533}"/>
              </a:ext>
            </a:extLst>
          </p:cNvPr>
          <p:cNvSpPr/>
          <p:nvPr/>
        </p:nvSpPr>
        <p:spPr>
          <a:xfrm>
            <a:off x="812926" y="6356350"/>
            <a:ext cx="74612" cy="68263"/>
          </a:xfrm>
          <a:prstGeom prst="ellipse">
            <a:avLst/>
          </a:prstGeom>
          <a:solidFill>
            <a:srgbClr val="B7C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59"/>
          <p:cNvSpPr/>
          <p:nvPr/>
        </p:nvSpPr>
        <p:spPr>
          <a:xfrm>
            <a:off x="874713" y="6356350"/>
            <a:ext cx="10444162" cy="68263"/>
          </a:xfrm>
          <a:prstGeom prst="rect">
            <a:avLst/>
          </a:prstGeom>
          <a:solidFill>
            <a:srgbClr val="B5C01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B5C019"/>
              </a:solidFill>
              <a:latin typeface="Calibri"/>
              <a:ea typeface="Calibri"/>
              <a:cs typeface="Calibri"/>
              <a:sym typeface="Calibri"/>
            </a:endParaRPr>
          </a:p>
        </p:txBody>
      </p:sp>
      <p:sp>
        <p:nvSpPr>
          <p:cNvPr id="1079" name="Google Shape;1079;p59"/>
          <p:cNvSpPr/>
          <p:nvPr/>
        </p:nvSpPr>
        <p:spPr>
          <a:xfrm>
            <a:off x="11279188" y="6356350"/>
            <a:ext cx="74612" cy="68263"/>
          </a:xfrm>
          <a:prstGeom prst="ellipse">
            <a:avLst/>
          </a:prstGeom>
          <a:solidFill>
            <a:srgbClr val="B5C01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0" name="Google Shape;1080;p59"/>
          <p:cNvSpPr/>
          <p:nvPr/>
        </p:nvSpPr>
        <p:spPr>
          <a:xfrm>
            <a:off x="838200" y="6356350"/>
            <a:ext cx="74613" cy="68263"/>
          </a:xfrm>
          <a:prstGeom prst="ellipse">
            <a:avLst/>
          </a:prstGeom>
          <a:solidFill>
            <a:srgbClr val="B5C01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1" name="Google Shape;1081;p59"/>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082" name="Google Shape;1082;p59"/>
          <p:cNvPicPr preferRelativeResize="0"/>
          <p:nvPr/>
        </p:nvPicPr>
        <p:blipFill rotWithShape="1">
          <a:blip r:embed="rId4">
            <a:alphaModFix/>
          </a:blip>
          <a:srcRect/>
          <a:stretch/>
        </p:blipFill>
        <p:spPr>
          <a:xfrm>
            <a:off x="5711825" y="6016625"/>
            <a:ext cx="796925" cy="796925"/>
          </a:xfrm>
          <a:prstGeom prst="rect">
            <a:avLst/>
          </a:prstGeom>
          <a:noFill/>
          <a:ln>
            <a:noFill/>
          </a:ln>
        </p:spPr>
      </p:pic>
      <p:sp>
        <p:nvSpPr>
          <p:cNvPr id="1083" name="Google Shape;1083;p59"/>
          <p:cNvSpPr/>
          <p:nvPr/>
        </p:nvSpPr>
        <p:spPr>
          <a:xfrm>
            <a:off x="6527800" y="6356350"/>
            <a:ext cx="74613" cy="68263"/>
          </a:xfrm>
          <a:prstGeom prst="ellipse">
            <a:avLst/>
          </a:prstGeom>
          <a:solidFill>
            <a:srgbClr val="B5C01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4" name="Google Shape;1084;p59"/>
          <p:cNvSpPr/>
          <p:nvPr/>
        </p:nvSpPr>
        <p:spPr>
          <a:xfrm>
            <a:off x="5643563" y="6356350"/>
            <a:ext cx="76200" cy="68263"/>
          </a:xfrm>
          <a:prstGeom prst="ellipse">
            <a:avLst/>
          </a:prstGeom>
          <a:solidFill>
            <a:srgbClr val="B5C01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12" name="Group 11">
            <a:extLst>
              <a:ext uri="{FF2B5EF4-FFF2-40B4-BE49-F238E27FC236}">
                <a16:creationId xmlns:a16="http://schemas.microsoft.com/office/drawing/2014/main" id="{0A05C10D-9BC1-48ED-B25D-A05EB807C78E}"/>
              </a:ext>
            </a:extLst>
          </p:cNvPr>
          <p:cNvGrpSpPr/>
          <p:nvPr/>
        </p:nvGrpSpPr>
        <p:grpSpPr>
          <a:xfrm>
            <a:off x="1775637" y="951530"/>
            <a:ext cx="8112642" cy="4454844"/>
            <a:chOff x="1775637" y="951530"/>
            <a:chExt cx="8112642" cy="4454844"/>
          </a:xfrm>
        </p:grpSpPr>
        <p:pic>
          <p:nvPicPr>
            <p:cNvPr id="13" name="Picture 12">
              <a:extLst>
                <a:ext uri="{FF2B5EF4-FFF2-40B4-BE49-F238E27FC236}">
                  <a16:creationId xmlns:a16="http://schemas.microsoft.com/office/drawing/2014/main" id="{99A8C771-6323-4ABC-B45D-662BB865FB09}"/>
                </a:ext>
              </a:extLst>
            </p:cNvPr>
            <p:cNvPicPr>
              <a:picLocks noChangeAspect="1"/>
            </p:cNvPicPr>
            <p:nvPr/>
          </p:nvPicPr>
          <p:blipFill rotWithShape="1">
            <a:blip r:embed="rId5"/>
            <a:srcRect t="14901"/>
            <a:stretch/>
          </p:blipFill>
          <p:spPr>
            <a:xfrm>
              <a:off x="4052279" y="951530"/>
              <a:ext cx="5836000" cy="4454844"/>
            </a:xfrm>
            <a:prstGeom prst="rect">
              <a:avLst/>
            </a:prstGeom>
          </p:spPr>
        </p:pic>
        <p:grpSp>
          <p:nvGrpSpPr>
            <p:cNvPr id="14" name="Group 13">
              <a:extLst>
                <a:ext uri="{FF2B5EF4-FFF2-40B4-BE49-F238E27FC236}">
                  <a16:creationId xmlns:a16="http://schemas.microsoft.com/office/drawing/2014/main" id="{F9AA4062-7C6C-4DE7-9A3D-9729AF2F9D4C}"/>
                </a:ext>
              </a:extLst>
            </p:cNvPr>
            <p:cNvGrpSpPr/>
            <p:nvPr/>
          </p:nvGrpSpPr>
          <p:grpSpPr>
            <a:xfrm>
              <a:off x="1775637" y="2102069"/>
              <a:ext cx="2033407" cy="2153765"/>
              <a:chOff x="2158409" y="1179086"/>
              <a:chExt cx="2033407" cy="2153765"/>
            </a:xfrm>
          </p:grpSpPr>
          <p:grpSp>
            <p:nvGrpSpPr>
              <p:cNvPr id="15" name="Group 14">
                <a:extLst>
                  <a:ext uri="{FF2B5EF4-FFF2-40B4-BE49-F238E27FC236}">
                    <a16:creationId xmlns:a16="http://schemas.microsoft.com/office/drawing/2014/main" id="{94165484-4D5E-46D8-A95D-41985889E590}"/>
                  </a:ext>
                </a:extLst>
              </p:cNvPr>
              <p:cNvGrpSpPr/>
              <p:nvPr/>
            </p:nvGrpSpPr>
            <p:grpSpPr>
              <a:xfrm>
                <a:off x="2316700" y="1179086"/>
                <a:ext cx="1577288" cy="1456334"/>
                <a:chOff x="552537" y="1626951"/>
                <a:chExt cx="1446543" cy="1415008"/>
              </a:xfrm>
            </p:grpSpPr>
            <p:sp>
              <p:nvSpPr>
                <p:cNvPr id="17" name="Google Shape;1184;p65">
                  <a:extLst>
                    <a:ext uri="{FF2B5EF4-FFF2-40B4-BE49-F238E27FC236}">
                      <a16:creationId xmlns:a16="http://schemas.microsoft.com/office/drawing/2014/main" id="{8AE415F5-2665-4001-B07E-7AD5A79AF5F6}"/>
                    </a:ext>
                  </a:extLst>
                </p:cNvPr>
                <p:cNvSpPr/>
                <p:nvPr/>
              </p:nvSpPr>
              <p:spPr>
                <a:xfrm>
                  <a:off x="552537" y="1626951"/>
                  <a:ext cx="1446543" cy="1415008"/>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7C300"/>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8" name="Google Shape;1134;p62">
                  <a:extLst>
                    <a:ext uri="{FF2B5EF4-FFF2-40B4-BE49-F238E27FC236}">
                      <a16:creationId xmlns:a16="http://schemas.microsoft.com/office/drawing/2014/main" id="{BDA85E70-EB66-49BC-8966-F08F96F52BCD}"/>
                    </a:ext>
                  </a:extLst>
                </p:cNvPr>
                <p:cNvPicPr preferRelativeResize="0"/>
                <p:nvPr/>
              </p:nvPicPr>
              <p:blipFill rotWithShape="1">
                <a:blip r:embed="rId6">
                  <a:alphaModFix/>
                </a:blip>
                <a:srcRect l="22718" t="12258" r="14921" b="14015"/>
                <a:stretch/>
              </p:blipFill>
              <p:spPr>
                <a:xfrm>
                  <a:off x="956930" y="1913860"/>
                  <a:ext cx="680484" cy="818707"/>
                </a:xfrm>
                <a:prstGeom prst="rect">
                  <a:avLst/>
                </a:prstGeom>
                <a:noFill/>
                <a:ln>
                  <a:noFill/>
                </a:ln>
              </p:spPr>
            </p:pic>
          </p:grpSp>
          <p:sp>
            <p:nvSpPr>
              <p:cNvPr id="16" name="Google Shape;1189;p65">
                <a:extLst>
                  <a:ext uri="{FF2B5EF4-FFF2-40B4-BE49-F238E27FC236}">
                    <a16:creationId xmlns:a16="http://schemas.microsoft.com/office/drawing/2014/main" id="{70892370-4E59-44A4-A734-A3289F7BDA2D}"/>
                  </a:ext>
                </a:extLst>
              </p:cNvPr>
              <p:cNvSpPr txBox="1"/>
              <p:nvPr/>
            </p:nvSpPr>
            <p:spPr>
              <a:xfrm>
                <a:off x="2158409" y="2714864"/>
                <a:ext cx="2033407" cy="61798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solidFill>
                      <a:srgbClr val="999999"/>
                    </a:solidFill>
                    <a:latin typeface="Dosis" panose="02010503020202060003" pitchFamily="2" charset="0"/>
                    <a:ea typeface="Open Sans" panose="020B0606030504020204" pitchFamily="34" charset="0"/>
                    <a:cs typeface="Open Sans" panose="020B0606030504020204" pitchFamily="34" charset="0"/>
                    <a:sym typeface="Roboto"/>
                  </a:rPr>
                  <a:t>Two-Arm Randomized Control Trial</a:t>
                </a:r>
                <a:endParaRPr sz="1600" b="1" dirty="0">
                  <a:solidFill>
                    <a:srgbClr val="999999"/>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grpSp>
      <p:sp>
        <p:nvSpPr>
          <p:cNvPr id="19" name="Title 1">
            <a:extLst>
              <a:ext uri="{FF2B5EF4-FFF2-40B4-BE49-F238E27FC236}">
                <a16:creationId xmlns:a16="http://schemas.microsoft.com/office/drawing/2014/main" id="{75C2898A-6517-481B-8E32-8A2C33433DA0}"/>
              </a:ext>
            </a:extLst>
          </p:cNvPr>
          <p:cNvSpPr txBox="1">
            <a:spLocks/>
          </p:cNvSpPr>
          <p:nvPr/>
        </p:nvSpPr>
        <p:spPr>
          <a:xfrm>
            <a:off x="609600" y="205778"/>
            <a:ext cx="10972800" cy="972574"/>
          </a:xfrm>
          <a:prstGeom prst="rect">
            <a:avLst/>
          </a:prstGeom>
        </p:spPr>
        <p:txBody>
          <a:bodyPr/>
          <a:lstStyle>
            <a:lvl1pPr algn="l" defTabSz="1219170" rtl="0" eaLnBrk="1" latinLnBrk="0" hangingPunct="1">
              <a:spcBef>
                <a:spcPct val="0"/>
              </a:spcBef>
              <a:buNone/>
              <a:defRPr sz="2800" b="1" kern="1200" baseline="0">
                <a:solidFill>
                  <a:srgbClr val="273D77"/>
                </a:solidFill>
                <a:latin typeface="+mj-lt"/>
                <a:ea typeface="+mj-ea"/>
                <a:cs typeface="+mj-cs"/>
              </a:defRPr>
            </a:lvl1pPr>
          </a:lstStyle>
          <a:p>
            <a:r>
              <a:rPr lang="en-US" sz="4000" dirty="0">
                <a:solidFill>
                  <a:srgbClr val="595959"/>
                </a:solidFill>
                <a:latin typeface="Roboto Light" panose="020B0604020202020204" charset="0"/>
                <a:ea typeface="Roboto Light" panose="020B0604020202020204" charset="0"/>
              </a:rPr>
              <a:t>About Pulse Study</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pic>
        <p:nvPicPr>
          <p:cNvPr id="20" name="Google Shape;1141;p63">
            <a:extLst>
              <a:ext uri="{FF2B5EF4-FFF2-40B4-BE49-F238E27FC236}">
                <a16:creationId xmlns:a16="http://schemas.microsoft.com/office/drawing/2014/main" id="{DDA676AE-2300-48F3-B467-5A6EC2A5A18A}"/>
              </a:ext>
            </a:extLst>
          </p:cNvPr>
          <p:cNvPicPr preferRelativeResize="0"/>
          <p:nvPr/>
        </p:nvPicPr>
        <p:blipFill>
          <a:blip r:embed="rId4">
            <a:alphaModFix/>
          </a:blip>
          <a:stretch>
            <a:fillRect/>
          </a:stretch>
        </p:blipFill>
        <p:spPr>
          <a:xfrm>
            <a:off x="-1" y="496231"/>
            <a:ext cx="12192001" cy="5737406"/>
          </a:xfrm>
          <a:prstGeom prst="rect">
            <a:avLst/>
          </a:prstGeom>
          <a:noFill/>
          <a:ln>
            <a:noFill/>
          </a:ln>
        </p:spPr>
      </p:pic>
      <p:sp>
        <p:nvSpPr>
          <p:cNvPr id="1078" name="Google Shape;1078;p59"/>
          <p:cNvSpPr/>
          <p:nvPr/>
        </p:nvSpPr>
        <p:spPr>
          <a:xfrm>
            <a:off x="874713" y="6356350"/>
            <a:ext cx="10444162" cy="68263"/>
          </a:xfrm>
          <a:prstGeom prst="rect">
            <a:avLst/>
          </a:prstGeom>
          <a:solidFill>
            <a:srgbClr val="B5C01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79" name="Google Shape;1079;p59"/>
          <p:cNvSpPr/>
          <p:nvPr/>
        </p:nvSpPr>
        <p:spPr>
          <a:xfrm>
            <a:off x="11279188" y="6356350"/>
            <a:ext cx="74612" cy="68263"/>
          </a:xfrm>
          <a:prstGeom prst="ellipse">
            <a:avLst/>
          </a:prstGeom>
          <a:solidFill>
            <a:srgbClr val="B5C01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0" name="Google Shape;1080;p59"/>
          <p:cNvSpPr/>
          <p:nvPr/>
        </p:nvSpPr>
        <p:spPr>
          <a:xfrm>
            <a:off x="838200" y="6356350"/>
            <a:ext cx="74613" cy="68263"/>
          </a:xfrm>
          <a:prstGeom prst="ellipse">
            <a:avLst/>
          </a:prstGeom>
          <a:solidFill>
            <a:srgbClr val="B5C01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1" name="Google Shape;1081;p59"/>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082" name="Google Shape;1082;p59"/>
          <p:cNvPicPr preferRelativeResize="0"/>
          <p:nvPr/>
        </p:nvPicPr>
        <p:blipFill rotWithShape="1">
          <a:blip r:embed="rId5">
            <a:alphaModFix/>
          </a:blip>
          <a:srcRect/>
          <a:stretch/>
        </p:blipFill>
        <p:spPr>
          <a:xfrm>
            <a:off x="5711825" y="6016625"/>
            <a:ext cx="796925" cy="796925"/>
          </a:xfrm>
          <a:prstGeom prst="rect">
            <a:avLst/>
          </a:prstGeom>
          <a:noFill/>
          <a:ln>
            <a:noFill/>
          </a:ln>
        </p:spPr>
      </p:pic>
      <p:sp>
        <p:nvSpPr>
          <p:cNvPr id="1083" name="Google Shape;1083;p59"/>
          <p:cNvSpPr/>
          <p:nvPr/>
        </p:nvSpPr>
        <p:spPr>
          <a:xfrm>
            <a:off x="6527800" y="6356350"/>
            <a:ext cx="74613" cy="68263"/>
          </a:xfrm>
          <a:prstGeom prst="ellipse">
            <a:avLst/>
          </a:prstGeom>
          <a:solidFill>
            <a:srgbClr val="B5C01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4" name="Google Shape;1084;p59"/>
          <p:cNvSpPr/>
          <p:nvPr/>
        </p:nvSpPr>
        <p:spPr>
          <a:xfrm>
            <a:off x="5643563" y="6356350"/>
            <a:ext cx="76200" cy="68263"/>
          </a:xfrm>
          <a:prstGeom prst="ellipse">
            <a:avLst/>
          </a:prstGeom>
          <a:solidFill>
            <a:srgbClr val="B5C01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 name="Title 1">
            <a:extLst>
              <a:ext uri="{FF2B5EF4-FFF2-40B4-BE49-F238E27FC236}">
                <a16:creationId xmlns:a16="http://schemas.microsoft.com/office/drawing/2014/main" id="{75C2898A-6517-481B-8E32-8A2C33433DA0}"/>
              </a:ext>
            </a:extLst>
          </p:cNvPr>
          <p:cNvSpPr txBox="1">
            <a:spLocks/>
          </p:cNvSpPr>
          <p:nvPr/>
        </p:nvSpPr>
        <p:spPr>
          <a:xfrm>
            <a:off x="609600" y="420793"/>
            <a:ext cx="10972800" cy="972574"/>
          </a:xfrm>
          <a:prstGeom prst="rect">
            <a:avLst/>
          </a:prstGeom>
        </p:spPr>
        <p:txBody>
          <a:bodyPr/>
          <a:lstStyle>
            <a:lvl1pPr algn="l" defTabSz="1219170" rtl="0" eaLnBrk="1" latinLnBrk="0" hangingPunct="1">
              <a:spcBef>
                <a:spcPct val="0"/>
              </a:spcBef>
              <a:buNone/>
              <a:defRPr sz="2800" b="1" kern="1200" baseline="0">
                <a:solidFill>
                  <a:srgbClr val="273D77"/>
                </a:solidFill>
                <a:latin typeface="+mj-lt"/>
                <a:ea typeface="+mj-ea"/>
                <a:cs typeface="+mj-cs"/>
              </a:defRPr>
            </a:lvl1pPr>
          </a:lstStyle>
          <a:p>
            <a:r>
              <a:rPr lang="en-US" sz="4000" dirty="0">
                <a:solidFill>
                  <a:srgbClr val="595959"/>
                </a:solidFill>
                <a:latin typeface="Roboto Light" panose="020B0604020202020204" charset="0"/>
                <a:ea typeface="Roboto Light" panose="020B0604020202020204" charset="0"/>
              </a:rPr>
              <a:t>Pulse Study Recruitment Strategy</a:t>
            </a:r>
          </a:p>
        </p:txBody>
      </p:sp>
    </p:spTree>
    <p:custDataLst>
      <p:tags r:id="rId1"/>
    </p:custDataLst>
    <p:extLst>
      <p:ext uri="{BB962C8B-B14F-4D97-AF65-F5344CB8AC3E}">
        <p14:creationId xmlns:p14="http://schemas.microsoft.com/office/powerpoint/2010/main" val="666299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250"/>
        <p:cNvGrpSpPr/>
        <p:nvPr/>
      </p:nvGrpSpPr>
      <p:grpSpPr>
        <a:xfrm>
          <a:off x="0" y="0"/>
          <a:ext cx="0" cy="0"/>
          <a:chOff x="0" y="0"/>
          <a:chExt cx="0" cy="0"/>
        </a:xfrm>
      </p:grpSpPr>
      <p:sp>
        <p:nvSpPr>
          <p:cNvPr id="1251" name="Google Shape;1251;p6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dirty="0">
                <a:latin typeface="Roboto" panose="02000000000000000000" pitchFamily="2" charset="0"/>
                <a:ea typeface="Roboto" panose="02000000000000000000" pitchFamily="2" charset="0"/>
                <a:cs typeface="Roboto" panose="02000000000000000000" pitchFamily="2" charset="0"/>
                <a:sym typeface="Calibri"/>
              </a:rPr>
              <a:t>Results</a:t>
            </a:r>
            <a:endParaRPr dirty="0">
              <a:latin typeface="Roboto" panose="02000000000000000000" pitchFamily="2" charset="0"/>
              <a:ea typeface="Roboto" panose="02000000000000000000" pitchFamily="2" charset="0"/>
              <a:cs typeface="Roboto" panose="02000000000000000000" pitchFamily="2" charset="0"/>
              <a:sym typeface="Calibri"/>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255"/>
        <p:cNvGrpSpPr/>
        <p:nvPr/>
      </p:nvGrpSpPr>
      <p:grpSpPr>
        <a:xfrm>
          <a:off x="0" y="0"/>
          <a:ext cx="0" cy="0"/>
          <a:chOff x="0" y="0"/>
          <a:chExt cx="0" cy="0"/>
        </a:xfrm>
      </p:grpSpPr>
      <p:sp>
        <p:nvSpPr>
          <p:cNvPr id="1256" name="Google Shape;1256;p7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Study Sample</a:t>
            </a:r>
            <a:endParaRPr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59"/>
          <p:cNvSpPr/>
          <p:nvPr/>
        </p:nvSpPr>
        <p:spPr>
          <a:xfrm>
            <a:off x="874713" y="6356350"/>
            <a:ext cx="10444162" cy="68263"/>
          </a:xfrm>
          <a:prstGeom prst="rect">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79" name="Google Shape;1079;p59"/>
          <p:cNvSpPr/>
          <p:nvPr/>
        </p:nvSpPr>
        <p:spPr>
          <a:xfrm>
            <a:off x="11279188" y="6356350"/>
            <a:ext cx="74612"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0" name="Google Shape;1080;p59"/>
          <p:cNvSpPr/>
          <p:nvPr/>
        </p:nvSpPr>
        <p:spPr>
          <a:xfrm>
            <a:off x="838200" y="6356350"/>
            <a:ext cx="74613"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1" name="Google Shape;1081;p59"/>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3" name="Google Shape;1083;p59"/>
          <p:cNvSpPr/>
          <p:nvPr/>
        </p:nvSpPr>
        <p:spPr>
          <a:xfrm>
            <a:off x="6527800" y="6356350"/>
            <a:ext cx="74613"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4" name="Google Shape;1084;p59"/>
          <p:cNvSpPr/>
          <p:nvPr/>
        </p:nvSpPr>
        <p:spPr>
          <a:xfrm>
            <a:off x="5643563" y="6356350"/>
            <a:ext cx="76200"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 name="Title 1">
            <a:extLst>
              <a:ext uri="{FF2B5EF4-FFF2-40B4-BE49-F238E27FC236}">
                <a16:creationId xmlns:a16="http://schemas.microsoft.com/office/drawing/2014/main" id="{75C2898A-6517-481B-8E32-8A2C33433DA0}"/>
              </a:ext>
            </a:extLst>
          </p:cNvPr>
          <p:cNvSpPr txBox="1">
            <a:spLocks/>
          </p:cNvSpPr>
          <p:nvPr/>
        </p:nvSpPr>
        <p:spPr>
          <a:xfrm>
            <a:off x="609600" y="420793"/>
            <a:ext cx="10972800" cy="972574"/>
          </a:xfrm>
          <a:prstGeom prst="rect">
            <a:avLst/>
          </a:prstGeom>
        </p:spPr>
        <p:txBody>
          <a:bodyPr/>
          <a:lstStyle>
            <a:lvl1pPr algn="l" defTabSz="1219170" rtl="0" eaLnBrk="1" latinLnBrk="0" hangingPunct="1">
              <a:spcBef>
                <a:spcPct val="0"/>
              </a:spcBef>
              <a:buNone/>
              <a:defRPr sz="2800" b="1" kern="1200" baseline="0">
                <a:solidFill>
                  <a:srgbClr val="273D77"/>
                </a:solidFill>
                <a:latin typeface="+mj-lt"/>
                <a:ea typeface="+mj-ea"/>
                <a:cs typeface="+mj-cs"/>
              </a:defRPr>
            </a:lvl1pPr>
          </a:lstStyle>
          <a:p>
            <a:r>
              <a:rPr lang="en-US" sz="4000" dirty="0">
                <a:solidFill>
                  <a:srgbClr val="595959"/>
                </a:solidFill>
                <a:latin typeface="Roboto Light" panose="020B0604020202020204" charset="0"/>
                <a:ea typeface="Roboto Light" panose="020B0604020202020204" charset="0"/>
              </a:rPr>
              <a:t>Pulse Study Sample</a:t>
            </a:r>
          </a:p>
        </p:txBody>
      </p:sp>
      <p:grpSp>
        <p:nvGrpSpPr>
          <p:cNvPr id="11" name="Group 10">
            <a:extLst>
              <a:ext uri="{FF2B5EF4-FFF2-40B4-BE49-F238E27FC236}">
                <a16:creationId xmlns:a16="http://schemas.microsoft.com/office/drawing/2014/main" id="{9C0F25AE-5CF2-489D-9537-9BD724C05505}"/>
              </a:ext>
            </a:extLst>
          </p:cNvPr>
          <p:cNvGrpSpPr/>
          <p:nvPr/>
        </p:nvGrpSpPr>
        <p:grpSpPr>
          <a:xfrm>
            <a:off x="1260219" y="629050"/>
            <a:ext cx="9634202" cy="5218603"/>
            <a:chOff x="525112" y="485618"/>
            <a:chExt cx="9634202" cy="5218603"/>
          </a:xfrm>
        </p:grpSpPr>
        <p:grpSp>
          <p:nvGrpSpPr>
            <p:cNvPr id="51" name="Group 50">
              <a:extLst>
                <a:ext uri="{FF2B5EF4-FFF2-40B4-BE49-F238E27FC236}">
                  <a16:creationId xmlns:a16="http://schemas.microsoft.com/office/drawing/2014/main" id="{9E433B75-8238-4FAE-A6B5-74FBE8CB7DA3}"/>
                </a:ext>
              </a:extLst>
            </p:cNvPr>
            <p:cNvGrpSpPr/>
            <p:nvPr/>
          </p:nvGrpSpPr>
          <p:grpSpPr>
            <a:xfrm>
              <a:off x="525112" y="1983850"/>
              <a:ext cx="2116763" cy="1919610"/>
              <a:chOff x="543659" y="2538293"/>
              <a:chExt cx="1496435" cy="1415008"/>
            </a:xfrm>
          </p:grpSpPr>
          <p:sp>
            <p:nvSpPr>
              <p:cNvPr id="52" name="Google Shape;1184;p65">
                <a:extLst>
                  <a:ext uri="{FF2B5EF4-FFF2-40B4-BE49-F238E27FC236}">
                    <a16:creationId xmlns:a16="http://schemas.microsoft.com/office/drawing/2014/main" id="{49E9F0FC-FE03-4B2E-BD1D-A3B6D85C9D6C}"/>
                  </a:ext>
                </a:extLst>
              </p:cNvPr>
              <p:cNvSpPr/>
              <p:nvPr/>
            </p:nvSpPr>
            <p:spPr>
              <a:xfrm>
                <a:off x="562791" y="2538293"/>
                <a:ext cx="1446543" cy="1415008"/>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197A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000" dirty="0">
                  <a:solidFill>
                    <a:schemeClr val="bg1"/>
                  </a:solidFill>
                  <a:latin typeface="Calibri"/>
                  <a:ea typeface="Calibri"/>
                  <a:cs typeface="Calibri"/>
                  <a:sym typeface="Calibri"/>
                </a:endParaRPr>
              </a:p>
            </p:txBody>
          </p:sp>
          <p:grpSp>
            <p:nvGrpSpPr>
              <p:cNvPr id="53" name="Group 52">
                <a:extLst>
                  <a:ext uri="{FF2B5EF4-FFF2-40B4-BE49-F238E27FC236}">
                    <a16:creationId xmlns:a16="http://schemas.microsoft.com/office/drawing/2014/main" id="{D74993B5-1661-468A-9C98-45CC4C9EF69D}"/>
                  </a:ext>
                </a:extLst>
              </p:cNvPr>
              <p:cNvGrpSpPr/>
              <p:nvPr/>
            </p:nvGrpSpPr>
            <p:grpSpPr>
              <a:xfrm>
                <a:off x="543659" y="2786689"/>
                <a:ext cx="1496435" cy="1158727"/>
                <a:chOff x="543659" y="2786689"/>
                <a:chExt cx="1496435" cy="1158727"/>
              </a:xfrm>
            </p:grpSpPr>
            <p:sp>
              <p:nvSpPr>
                <p:cNvPr id="54" name="Google Shape;1189;p65">
                  <a:extLst>
                    <a:ext uri="{FF2B5EF4-FFF2-40B4-BE49-F238E27FC236}">
                      <a16:creationId xmlns:a16="http://schemas.microsoft.com/office/drawing/2014/main" id="{D016F0E0-E1E5-47E1-B7EC-FECCE4B39BE6}"/>
                    </a:ext>
                  </a:extLst>
                </p:cNvPr>
                <p:cNvSpPr txBox="1"/>
                <p:nvPr/>
              </p:nvSpPr>
              <p:spPr>
                <a:xfrm>
                  <a:off x="588989" y="2786689"/>
                  <a:ext cx="1451105" cy="60045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55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rPr>
                    <a:t>2,317</a:t>
                  </a:r>
                </a:p>
                <a:p>
                  <a:pPr marL="0" lvl="0" indent="0" algn="ctr" rtl="0">
                    <a:spcBef>
                      <a:spcPts val="0"/>
                    </a:spcBef>
                    <a:spcAft>
                      <a:spcPts val="0"/>
                    </a:spcAft>
                    <a:buNone/>
                  </a:pPr>
                  <a:endParaRPr sz="4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endParaRPr>
                </a:p>
              </p:txBody>
            </p:sp>
            <p:sp>
              <p:nvSpPr>
                <p:cNvPr id="55" name="Google Shape;1189;p65">
                  <a:extLst>
                    <a:ext uri="{FF2B5EF4-FFF2-40B4-BE49-F238E27FC236}">
                      <a16:creationId xmlns:a16="http://schemas.microsoft.com/office/drawing/2014/main" id="{9A519AD6-2AC9-4FE7-BBB7-C48867184FBA}"/>
                    </a:ext>
                  </a:extLst>
                </p:cNvPr>
                <p:cNvSpPr txBox="1"/>
                <p:nvPr/>
              </p:nvSpPr>
              <p:spPr>
                <a:xfrm>
                  <a:off x="543659" y="3344965"/>
                  <a:ext cx="1428285" cy="60045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5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rPr>
                    <a:t>Participants</a:t>
                  </a:r>
                </a:p>
                <a:p>
                  <a:pPr marL="0" lvl="0" indent="0" algn="ctr" rtl="0">
                    <a:spcBef>
                      <a:spcPts val="0"/>
                    </a:spcBef>
                    <a:spcAft>
                      <a:spcPts val="0"/>
                    </a:spcAft>
                    <a:buNone/>
                  </a:pPr>
                  <a:endParaRPr sz="2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grpSp>
        <p:grpSp>
          <p:nvGrpSpPr>
            <p:cNvPr id="13" name="Group 12">
              <a:extLst>
                <a:ext uri="{FF2B5EF4-FFF2-40B4-BE49-F238E27FC236}">
                  <a16:creationId xmlns:a16="http://schemas.microsoft.com/office/drawing/2014/main" id="{22FBD68C-05DF-4AEF-B912-56C76BF27DEA}"/>
                </a:ext>
              </a:extLst>
            </p:cNvPr>
            <p:cNvGrpSpPr/>
            <p:nvPr/>
          </p:nvGrpSpPr>
          <p:grpSpPr>
            <a:xfrm>
              <a:off x="3941328" y="3636498"/>
              <a:ext cx="1599972" cy="1758198"/>
              <a:chOff x="3954813" y="3368583"/>
              <a:chExt cx="1599972" cy="1758198"/>
            </a:xfrm>
          </p:grpSpPr>
          <p:grpSp>
            <p:nvGrpSpPr>
              <p:cNvPr id="45" name="Group 44">
                <a:extLst>
                  <a:ext uri="{FF2B5EF4-FFF2-40B4-BE49-F238E27FC236}">
                    <a16:creationId xmlns:a16="http://schemas.microsoft.com/office/drawing/2014/main" id="{D02E7212-C0F9-4ECB-B56C-27709366B195}"/>
                  </a:ext>
                </a:extLst>
              </p:cNvPr>
              <p:cNvGrpSpPr/>
              <p:nvPr/>
            </p:nvGrpSpPr>
            <p:grpSpPr>
              <a:xfrm>
                <a:off x="4038553" y="3368583"/>
                <a:ext cx="1500222" cy="1395176"/>
                <a:chOff x="512818" y="2538293"/>
                <a:chExt cx="1496516" cy="1415008"/>
              </a:xfrm>
            </p:grpSpPr>
            <p:sp>
              <p:nvSpPr>
                <p:cNvPr id="47" name="Google Shape;1184;p65">
                  <a:extLst>
                    <a:ext uri="{FF2B5EF4-FFF2-40B4-BE49-F238E27FC236}">
                      <a16:creationId xmlns:a16="http://schemas.microsoft.com/office/drawing/2014/main" id="{9F39A7C2-3F1F-45E9-8EAC-DC63BB798617}"/>
                    </a:ext>
                  </a:extLst>
                </p:cNvPr>
                <p:cNvSpPr/>
                <p:nvPr/>
              </p:nvSpPr>
              <p:spPr>
                <a:xfrm>
                  <a:off x="562791" y="2538293"/>
                  <a:ext cx="1446543" cy="1415008"/>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197A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000" dirty="0">
                    <a:solidFill>
                      <a:schemeClr val="bg1"/>
                    </a:solidFill>
                    <a:latin typeface="Calibri"/>
                    <a:ea typeface="Calibri"/>
                    <a:cs typeface="Calibri"/>
                    <a:sym typeface="Calibri"/>
                  </a:endParaRPr>
                </a:p>
              </p:txBody>
            </p:sp>
            <p:sp>
              <p:nvSpPr>
                <p:cNvPr id="48" name="Google Shape;1189;p65">
                  <a:extLst>
                    <a:ext uri="{FF2B5EF4-FFF2-40B4-BE49-F238E27FC236}">
                      <a16:creationId xmlns:a16="http://schemas.microsoft.com/office/drawing/2014/main" id="{E30C31CD-8472-4704-B1C7-851D72630174}"/>
                    </a:ext>
                  </a:extLst>
                </p:cNvPr>
                <p:cNvSpPr txBox="1"/>
                <p:nvPr/>
              </p:nvSpPr>
              <p:spPr>
                <a:xfrm>
                  <a:off x="512818" y="2819931"/>
                  <a:ext cx="1486563" cy="70379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rPr>
                    <a:t>1,013</a:t>
                  </a:r>
                </a:p>
                <a:p>
                  <a:pPr marL="0" lvl="0" indent="0" algn="ctr" rtl="0">
                    <a:spcBef>
                      <a:spcPts val="0"/>
                    </a:spcBef>
                    <a:spcAft>
                      <a:spcPts val="0"/>
                    </a:spcAft>
                    <a:buNone/>
                  </a:pPr>
                  <a:endParaRPr sz="4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sp>
            <p:nvSpPr>
              <p:cNvPr id="46" name="Google Shape;1189;p65">
                <a:extLst>
                  <a:ext uri="{FF2B5EF4-FFF2-40B4-BE49-F238E27FC236}">
                    <a16:creationId xmlns:a16="http://schemas.microsoft.com/office/drawing/2014/main" id="{6352AA63-B0BF-4560-BF5A-32C14EDBB852}"/>
                  </a:ext>
                </a:extLst>
              </p:cNvPr>
              <p:cNvSpPr txBox="1"/>
              <p:nvPr/>
            </p:nvSpPr>
            <p:spPr>
              <a:xfrm>
                <a:off x="3954813" y="4772653"/>
                <a:ext cx="1599972" cy="3541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rPr>
                  <a:t>Cohort 2</a:t>
                </a:r>
                <a:endParaRPr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cxnSp>
          <p:nvCxnSpPr>
            <p:cNvPr id="14" name="Straight Connector 13">
              <a:extLst>
                <a:ext uri="{FF2B5EF4-FFF2-40B4-BE49-F238E27FC236}">
                  <a16:creationId xmlns:a16="http://schemas.microsoft.com/office/drawing/2014/main" id="{302740B8-0D25-4079-8A03-4E8D936DD8C4}"/>
                </a:ext>
              </a:extLst>
            </p:cNvPr>
            <p:cNvCxnSpPr/>
            <p:nvPr/>
          </p:nvCxnSpPr>
          <p:spPr>
            <a:xfrm flipV="1">
              <a:off x="2513761" y="1886566"/>
              <a:ext cx="1640406" cy="972430"/>
            </a:xfrm>
            <a:prstGeom prst="line">
              <a:avLst/>
            </a:prstGeom>
            <a:ln w="38100">
              <a:solidFill>
                <a:srgbClr val="0197A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ACF18C7-7021-4E2C-905E-FDBFC866284F}"/>
                </a:ext>
              </a:extLst>
            </p:cNvPr>
            <p:cNvCxnSpPr/>
            <p:nvPr/>
          </p:nvCxnSpPr>
          <p:spPr>
            <a:xfrm flipH="1" flipV="1">
              <a:off x="2522990" y="3193963"/>
              <a:ext cx="1607481" cy="956139"/>
            </a:xfrm>
            <a:prstGeom prst="line">
              <a:avLst/>
            </a:prstGeom>
            <a:ln w="38100">
              <a:solidFill>
                <a:srgbClr val="0197A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C7745A50-5C0A-4FA3-9600-5BE15E87EDA7}"/>
                </a:ext>
              </a:extLst>
            </p:cNvPr>
            <p:cNvPicPr>
              <a:picLocks noChangeAspect="1"/>
            </p:cNvPicPr>
            <p:nvPr/>
          </p:nvPicPr>
          <p:blipFill rotWithShape="1">
            <a:blip r:embed="rId4"/>
            <a:srcRect b="3031"/>
            <a:stretch/>
          </p:blipFill>
          <p:spPr>
            <a:xfrm>
              <a:off x="6865133" y="3512570"/>
              <a:ext cx="868243" cy="1732194"/>
            </a:xfrm>
            <a:prstGeom prst="rect">
              <a:avLst/>
            </a:prstGeom>
          </p:spPr>
        </p:pic>
        <p:pic>
          <p:nvPicPr>
            <p:cNvPr id="17" name="Picture 16">
              <a:extLst>
                <a:ext uri="{FF2B5EF4-FFF2-40B4-BE49-F238E27FC236}">
                  <a16:creationId xmlns:a16="http://schemas.microsoft.com/office/drawing/2014/main" id="{F757A696-035F-4F09-A067-6FF71CE792B7}"/>
                </a:ext>
              </a:extLst>
            </p:cNvPr>
            <p:cNvPicPr>
              <a:picLocks noChangeAspect="1"/>
            </p:cNvPicPr>
            <p:nvPr/>
          </p:nvPicPr>
          <p:blipFill rotWithShape="1">
            <a:blip r:embed="rId5"/>
            <a:srcRect l="5440" r="1"/>
            <a:stretch/>
          </p:blipFill>
          <p:spPr>
            <a:xfrm>
              <a:off x="8881728" y="3499462"/>
              <a:ext cx="868680" cy="1782270"/>
            </a:xfrm>
            <a:prstGeom prst="rect">
              <a:avLst/>
            </a:prstGeom>
          </p:spPr>
        </p:pic>
        <p:grpSp>
          <p:nvGrpSpPr>
            <p:cNvPr id="18" name="Group 17">
              <a:extLst>
                <a:ext uri="{FF2B5EF4-FFF2-40B4-BE49-F238E27FC236}">
                  <a16:creationId xmlns:a16="http://schemas.microsoft.com/office/drawing/2014/main" id="{9D99B0D4-DB0F-4F73-B0C6-265C38738B45}"/>
                </a:ext>
              </a:extLst>
            </p:cNvPr>
            <p:cNvGrpSpPr/>
            <p:nvPr/>
          </p:nvGrpSpPr>
          <p:grpSpPr>
            <a:xfrm>
              <a:off x="3891820" y="1158842"/>
              <a:ext cx="1599973" cy="1889235"/>
              <a:chOff x="3954813" y="691377"/>
              <a:chExt cx="1599973" cy="1889235"/>
            </a:xfrm>
          </p:grpSpPr>
          <p:sp>
            <p:nvSpPr>
              <p:cNvPr id="41" name="Google Shape;1189;p65">
                <a:extLst>
                  <a:ext uri="{FF2B5EF4-FFF2-40B4-BE49-F238E27FC236}">
                    <a16:creationId xmlns:a16="http://schemas.microsoft.com/office/drawing/2014/main" id="{40D03DC9-0C23-4148-8181-787F3B32061E}"/>
                  </a:ext>
                </a:extLst>
              </p:cNvPr>
              <p:cNvSpPr txBox="1"/>
              <p:nvPr/>
            </p:nvSpPr>
            <p:spPr>
              <a:xfrm>
                <a:off x="3954813" y="2095447"/>
                <a:ext cx="1599972" cy="48516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rPr>
                  <a:t>Cohort 1</a:t>
                </a:r>
                <a:endParaRPr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nvGrpSpPr>
              <p:cNvPr id="42" name="Group 41">
                <a:extLst>
                  <a:ext uri="{FF2B5EF4-FFF2-40B4-BE49-F238E27FC236}">
                    <a16:creationId xmlns:a16="http://schemas.microsoft.com/office/drawing/2014/main" id="{58379B0B-B71F-41F6-80F5-1D3BF338746E}"/>
                  </a:ext>
                </a:extLst>
              </p:cNvPr>
              <p:cNvGrpSpPr/>
              <p:nvPr/>
            </p:nvGrpSpPr>
            <p:grpSpPr>
              <a:xfrm>
                <a:off x="4024790" y="691377"/>
                <a:ext cx="1529996" cy="1395176"/>
                <a:chOff x="4024790" y="691377"/>
                <a:chExt cx="1529996" cy="1395176"/>
              </a:xfrm>
            </p:grpSpPr>
            <p:sp>
              <p:nvSpPr>
                <p:cNvPr id="43" name="Google Shape;1184;p65">
                  <a:extLst>
                    <a:ext uri="{FF2B5EF4-FFF2-40B4-BE49-F238E27FC236}">
                      <a16:creationId xmlns:a16="http://schemas.microsoft.com/office/drawing/2014/main" id="{72BAAC98-8FE3-4447-84E7-385CE46642D3}"/>
                    </a:ext>
                  </a:extLst>
                </p:cNvPr>
                <p:cNvSpPr/>
                <p:nvPr/>
              </p:nvSpPr>
              <p:spPr>
                <a:xfrm>
                  <a:off x="4104661" y="691377"/>
                  <a:ext cx="1450125" cy="1395176"/>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197A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000" dirty="0">
                    <a:solidFill>
                      <a:schemeClr val="bg1"/>
                    </a:solidFill>
                    <a:latin typeface="Calibri"/>
                    <a:ea typeface="Calibri"/>
                    <a:cs typeface="Calibri"/>
                    <a:sym typeface="Calibri"/>
                  </a:endParaRPr>
                </a:p>
              </p:txBody>
            </p:sp>
            <p:sp>
              <p:nvSpPr>
                <p:cNvPr id="44" name="Google Shape;1189;p65">
                  <a:extLst>
                    <a:ext uri="{FF2B5EF4-FFF2-40B4-BE49-F238E27FC236}">
                      <a16:creationId xmlns:a16="http://schemas.microsoft.com/office/drawing/2014/main" id="{CE85F00A-21F8-4B57-ADFC-6A3A572D3740}"/>
                    </a:ext>
                  </a:extLst>
                </p:cNvPr>
                <p:cNvSpPr txBox="1"/>
                <p:nvPr/>
              </p:nvSpPr>
              <p:spPr>
                <a:xfrm>
                  <a:off x="4024790" y="993689"/>
                  <a:ext cx="1529995" cy="60122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rPr>
                    <a:t>1,304</a:t>
                  </a:r>
                  <a:endParaRPr sz="4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grpSp>
        <p:sp>
          <p:nvSpPr>
            <p:cNvPr id="21" name="Google Shape;1189;p65">
              <a:extLst>
                <a:ext uri="{FF2B5EF4-FFF2-40B4-BE49-F238E27FC236}">
                  <a16:creationId xmlns:a16="http://schemas.microsoft.com/office/drawing/2014/main" id="{90A66435-2A34-4019-B799-B63F3FFBD2A9}"/>
                </a:ext>
              </a:extLst>
            </p:cNvPr>
            <p:cNvSpPr txBox="1"/>
            <p:nvPr/>
          </p:nvSpPr>
          <p:spPr>
            <a:xfrm>
              <a:off x="6460685" y="5219056"/>
              <a:ext cx="1599972" cy="48516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rPr>
                <a:t>Treatment</a:t>
              </a:r>
              <a:endParaRPr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endParaRPr>
            </a:p>
          </p:txBody>
        </p:sp>
        <p:sp>
          <p:nvSpPr>
            <p:cNvPr id="22" name="Google Shape;1189;p65">
              <a:extLst>
                <a:ext uri="{FF2B5EF4-FFF2-40B4-BE49-F238E27FC236}">
                  <a16:creationId xmlns:a16="http://schemas.microsoft.com/office/drawing/2014/main" id="{17A59B8E-B1B3-4262-9B2E-5400FE83998D}"/>
                </a:ext>
              </a:extLst>
            </p:cNvPr>
            <p:cNvSpPr txBox="1"/>
            <p:nvPr/>
          </p:nvSpPr>
          <p:spPr>
            <a:xfrm>
              <a:off x="8485922" y="5217632"/>
              <a:ext cx="1599972" cy="48516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rPr>
                <a:t>Control</a:t>
              </a:r>
              <a:endParaRPr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nvGrpSpPr>
            <p:cNvPr id="23" name="Group 22">
              <a:extLst>
                <a:ext uri="{FF2B5EF4-FFF2-40B4-BE49-F238E27FC236}">
                  <a16:creationId xmlns:a16="http://schemas.microsoft.com/office/drawing/2014/main" id="{7A91C8D2-47FD-401C-AFE9-1A5545005BE6}"/>
                </a:ext>
              </a:extLst>
            </p:cNvPr>
            <p:cNvGrpSpPr/>
            <p:nvPr/>
          </p:nvGrpSpPr>
          <p:grpSpPr>
            <a:xfrm>
              <a:off x="6499268" y="485618"/>
              <a:ext cx="1599972" cy="2551861"/>
              <a:chOff x="6499268" y="485618"/>
              <a:chExt cx="1599972" cy="2551861"/>
            </a:xfrm>
          </p:grpSpPr>
          <p:pic>
            <p:nvPicPr>
              <p:cNvPr id="36" name="Picture 35">
                <a:extLst>
                  <a:ext uri="{FF2B5EF4-FFF2-40B4-BE49-F238E27FC236}">
                    <a16:creationId xmlns:a16="http://schemas.microsoft.com/office/drawing/2014/main" id="{80413BC8-B3F3-4060-AB35-D1CFBE2E40AB}"/>
                  </a:ext>
                </a:extLst>
              </p:cNvPr>
              <p:cNvPicPr>
                <a:picLocks noChangeAspect="1"/>
              </p:cNvPicPr>
              <p:nvPr/>
            </p:nvPicPr>
            <p:blipFill rotWithShape="1">
              <a:blip r:embed="rId4"/>
              <a:srcRect b="3031"/>
              <a:stretch/>
            </p:blipFill>
            <p:spPr>
              <a:xfrm>
                <a:off x="6865133" y="817372"/>
                <a:ext cx="868243" cy="1732194"/>
              </a:xfrm>
              <a:prstGeom prst="rect">
                <a:avLst/>
              </a:prstGeom>
            </p:spPr>
          </p:pic>
          <p:sp>
            <p:nvSpPr>
              <p:cNvPr id="37" name="Google Shape;1189;p65">
                <a:extLst>
                  <a:ext uri="{FF2B5EF4-FFF2-40B4-BE49-F238E27FC236}">
                    <a16:creationId xmlns:a16="http://schemas.microsoft.com/office/drawing/2014/main" id="{A04C1506-A364-4870-A195-8CF03998B85B}"/>
                  </a:ext>
                </a:extLst>
              </p:cNvPr>
              <p:cNvSpPr txBox="1"/>
              <p:nvPr/>
            </p:nvSpPr>
            <p:spPr>
              <a:xfrm>
                <a:off x="6499268" y="2552314"/>
                <a:ext cx="1599972" cy="48516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rPr>
                  <a:t>Treatment</a:t>
                </a:r>
                <a:endParaRPr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nvGrpSpPr>
              <p:cNvPr id="38" name="Group 37">
                <a:extLst>
                  <a:ext uri="{FF2B5EF4-FFF2-40B4-BE49-F238E27FC236}">
                    <a16:creationId xmlns:a16="http://schemas.microsoft.com/office/drawing/2014/main" id="{AFCEF895-79B8-417C-AA4B-58022CF84792}"/>
                  </a:ext>
                </a:extLst>
              </p:cNvPr>
              <p:cNvGrpSpPr/>
              <p:nvPr/>
            </p:nvGrpSpPr>
            <p:grpSpPr>
              <a:xfrm>
                <a:off x="7299254" y="485618"/>
                <a:ext cx="799986" cy="747132"/>
                <a:chOff x="7299254" y="485618"/>
                <a:chExt cx="799986" cy="747132"/>
              </a:xfrm>
            </p:grpSpPr>
            <p:sp>
              <p:nvSpPr>
                <p:cNvPr id="39" name="Google Shape;1184;p65">
                  <a:extLst>
                    <a:ext uri="{FF2B5EF4-FFF2-40B4-BE49-F238E27FC236}">
                      <a16:creationId xmlns:a16="http://schemas.microsoft.com/office/drawing/2014/main" id="{8204466A-A76C-4D3B-AA17-A431CC056AEA}"/>
                    </a:ext>
                  </a:extLst>
                </p:cNvPr>
                <p:cNvSpPr/>
                <p:nvPr/>
              </p:nvSpPr>
              <p:spPr>
                <a:xfrm>
                  <a:off x="7299254" y="485618"/>
                  <a:ext cx="799986" cy="747132"/>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197A1"/>
                </a:solidFill>
                <a:ln>
                  <a:noFill/>
                </a:ln>
                <a:effectLst>
                  <a:outerShdw blurRad="50800" dist="38100" dir="5400000" algn="t" rotWithShape="0">
                    <a:prstClr val="black">
                      <a:alpha val="40000"/>
                    </a:prst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40" name="Google Shape;1189;p65">
                  <a:extLst>
                    <a:ext uri="{FF2B5EF4-FFF2-40B4-BE49-F238E27FC236}">
                      <a16:creationId xmlns:a16="http://schemas.microsoft.com/office/drawing/2014/main" id="{34DFD235-63AC-4827-A45F-8D63E32E7F9E}"/>
                    </a:ext>
                  </a:extLst>
                </p:cNvPr>
                <p:cNvSpPr txBox="1"/>
                <p:nvPr/>
              </p:nvSpPr>
              <p:spPr>
                <a:xfrm>
                  <a:off x="7349369" y="589868"/>
                  <a:ext cx="711288" cy="38409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rPr>
                    <a:t>661</a:t>
                  </a:r>
                </a:p>
                <a:p>
                  <a:pPr marL="0" lvl="0" indent="0" algn="ctr" rtl="0">
                    <a:spcBef>
                      <a:spcPts val="0"/>
                    </a:spcBef>
                    <a:spcAft>
                      <a:spcPts val="0"/>
                    </a:spcAft>
                    <a:buNone/>
                  </a:pPr>
                  <a:r>
                    <a:rPr lang="en-US" sz="8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rPr>
                    <a:t>participants</a:t>
                  </a:r>
                  <a:endParaRPr sz="8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grpSp>
        <p:grpSp>
          <p:nvGrpSpPr>
            <p:cNvPr id="24" name="Group 23">
              <a:extLst>
                <a:ext uri="{FF2B5EF4-FFF2-40B4-BE49-F238E27FC236}">
                  <a16:creationId xmlns:a16="http://schemas.microsoft.com/office/drawing/2014/main" id="{5523A434-4ADC-4DF6-B926-4CA273A02B56}"/>
                </a:ext>
              </a:extLst>
            </p:cNvPr>
            <p:cNvGrpSpPr/>
            <p:nvPr/>
          </p:nvGrpSpPr>
          <p:grpSpPr>
            <a:xfrm>
              <a:off x="8465105" y="485618"/>
              <a:ext cx="1688443" cy="2509486"/>
              <a:chOff x="8465105" y="485618"/>
              <a:chExt cx="1688443" cy="2509486"/>
            </a:xfrm>
          </p:grpSpPr>
          <p:pic>
            <p:nvPicPr>
              <p:cNvPr id="31" name="Picture 30">
                <a:extLst>
                  <a:ext uri="{FF2B5EF4-FFF2-40B4-BE49-F238E27FC236}">
                    <a16:creationId xmlns:a16="http://schemas.microsoft.com/office/drawing/2014/main" id="{446329E9-FC3C-4622-B00F-475B2F2F4009}"/>
                  </a:ext>
                </a:extLst>
              </p:cNvPr>
              <p:cNvPicPr>
                <a:picLocks noChangeAspect="1"/>
              </p:cNvPicPr>
              <p:nvPr/>
            </p:nvPicPr>
            <p:blipFill rotWithShape="1">
              <a:blip r:embed="rId5"/>
              <a:srcRect l="5440" r="1"/>
              <a:stretch/>
            </p:blipFill>
            <p:spPr>
              <a:xfrm>
                <a:off x="8851568" y="800225"/>
                <a:ext cx="868680" cy="1782272"/>
              </a:xfrm>
              <a:prstGeom prst="rect">
                <a:avLst/>
              </a:prstGeom>
            </p:spPr>
          </p:pic>
          <p:sp>
            <p:nvSpPr>
              <p:cNvPr id="32" name="Google Shape;1189;p65">
                <a:extLst>
                  <a:ext uri="{FF2B5EF4-FFF2-40B4-BE49-F238E27FC236}">
                    <a16:creationId xmlns:a16="http://schemas.microsoft.com/office/drawing/2014/main" id="{683AB1D4-1F7C-468E-9B67-078F18FE6408}"/>
                  </a:ext>
                </a:extLst>
              </p:cNvPr>
              <p:cNvSpPr txBox="1"/>
              <p:nvPr/>
            </p:nvSpPr>
            <p:spPr>
              <a:xfrm>
                <a:off x="8465105" y="2509939"/>
                <a:ext cx="1599972" cy="48516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rPr>
                  <a:t>Control</a:t>
                </a:r>
                <a:endParaRPr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nvGrpSpPr>
              <p:cNvPr id="33" name="Group 32">
                <a:extLst>
                  <a:ext uri="{FF2B5EF4-FFF2-40B4-BE49-F238E27FC236}">
                    <a16:creationId xmlns:a16="http://schemas.microsoft.com/office/drawing/2014/main" id="{55AEE72A-9BE0-4A01-93A6-D4877DF129E4}"/>
                  </a:ext>
                </a:extLst>
              </p:cNvPr>
              <p:cNvGrpSpPr/>
              <p:nvPr/>
            </p:nvGrpSpPr>
            <p:grpSpPr>
              <a:xfrm>
                <a:off x="9353562" y="485618"/>
                <a:ext cx="799986" cy="747132"/>
                <a:chOff x="7299254" y="485618"/>
                <a:chExt cx="799986" cy="747132"/>
              </a:xfrm>
            </p:grpSpPr>
            <p:sp>
              <p:nvSpPr>
                <p:cNvPr id="34" name="Google Shape;1184;p65">
                  <a:extLst>
                    <a:ext uri="{FF2B5EF4-FFF2-40B4-BE49-F238E27FC236}">
                      <a16:creationId xmlns:a16="http://schemas.microsoft.com/office/drawing/2014/main" id="{1B2DD018-77B3-4F10-A0AA-CCDB3956BB5B}"/>
                    </a:ext>
                  </a:extLst>
                </p:cNvPr>
                <p:cNvSpPr/>
                <p:nvPr/>
              </p:nvSpPr>
              <p:spPr>
                <a:xfrm>
                  <a:off x="7299254" y="485618"/>
                  <a:ext cx="799986" cy="747132"/>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197A1"/>
                </a:solidFill>
                <a:ln>
                  <a:noFill/>
                </a:ln>
                <a:effectLst>
                  <a:outerShdw blurRad="50800" dist="38100" dir="5400000" algn="t" rotWithShape="0">
                    <a:prstClr val="black">
                      <a:alpha val="40000"/>
                    </a:prst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5" name="Google Shape;1189;p65">
                  <a:extLst>
                    <a:ext uri="{FF2B5EF4-FFF2-40B4-BE49-F238E27FC236}">
                      <a16:creationId xmlns:a16="http://schemas.microsoft.com/office/drawing/2014/main" id="{1E373367-D51E-48D5-8A80-813387F2E8CA}"/>
                    </a:ext>
                  </a:extLst>
                </p:cNvPr>
                <p:cNvSpPr txBox="1"/>
                <p:nvPr/>
              </p:nvSpPr>
              <p:spPr>
                <a:xfrm>
                  <a:off x="7349369" y="589868"/>
                  <a:ext cx="711288" cy="38409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rPr>
                    <a:t>643</a:t>
                  </a:r>
                </a:p>
                <a:p>
                  <a:pPr marL="0" lvl="0" indent="0" algn="ctr" rtl="0">
                    <a:spcBef>
                      <a:spcPts val="0"/>
                    </a:spcBef>
                    <a:spcAft>
                      <a:spcPts val="0"/>
                    </a:spcAft>
                    <a:buNone/>
                  </a:pPr>
                  <a:r>
                    <a:rPr lang="en-US" sz="8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rPr>
                    <a:t>participants</a:t>
                  </a:r>
                  <a:endParaRPr sz="8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grpSp>
        <p:grpSp>
          <p:nvGrpSpPr>
            <p:cNvPr id="25" name="Group 24">
              <a:extLst>
                <a:ext uri="{FF2B5EF4-FFF2-40B4-BE49-F238E27FC236}">
                  <a16:creationId xmlns:a16="http://schemas.microsoft.com/office/drawing/2014/main" id="{13017E6A-94D3-4E40-9B43-CFB111F50D5F}"/>
                </a:ext>
              </a:extLst>
            </p:cNvPr>
            <p:cNvGrpSpPr/>
            <p:nvPr/>
          </p:nvGrpSpPr>
          <p:grpSpPr>
            <a:xfrm>
              <a:off x="7299254" y="3206672"/>
              <a:ext cx="799986" cy="747132"/>
              <a:chOff x="7299254" y="485618"/>
              <a:chExt cx="799986" cy="747132"/>
            </a:xfrm>
          </p:grpSpPr>
          <p:sp>
            <p:nvSpPr>
              <p:cNvPr id="29" name="Google Shape;1184;p65">
                <a:extLst>
                  <a:ext uri="{FF2B5EF4-FFF2-40B4-BE49-F238E27FC236}">
                    <a16:creationId xmlns:a16="http://schemas.microsoft.com/office/drawing/2014/main" id="{C4BC286C-57A8-4B58-A0E2-5EA2301B437C}"/>
                  </a:ext>
                </a:extLst>
              </p:cNvPr>
              <p:cNvSpPr/>
              <p:nvPr/>
            </p:nvSpPr>
            <p:spPr>
              <a:xfrm>
                <a:off x="7299254" y="485618"/>
                <a:ext cx="799986" cy="747132"/>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197A1"/>
              </a:solidFill>
              <a:ln>
                <a:noFill/>
              </a:ln>
              <a:effectLst>
                <a:outerShdw blurRad="50800" dist="38100" dir="5400000" algn="t" rotWithShape="0">
                  <a:prstClr val="black">
                    <a:alpha val="40000"/>
                  </a:prst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0" name="Google Shape;1189;p65">
                <a:extLst>
                  <a:ext uri="{FF2B5EF4-FFF2-40B4-BE49-F238E27FC236}">
                    <a16:creationId xmlns:a16="http://schemas.microsoft.com/office/drawing/2014/main" id="{A0B3B767-67B8-4386-BD64-3F1CC7A952B0}"/>
                  </a:ext>
                </a:extLst>
              </p:cNvPr>
              <p:cNvSpPr txBox="1"/>
              <p:nvPr/>
            </p:nvSpPr>
            <p:spPr>
              <a:xfrm>
                <a:off x="7349369" y="589868"/>
                <a:ext cx="711288" cy="38409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rPr>
                  <a:t>504</a:t>
                </a:r>
              </a:p>
              <a:p>
                <a:pPr marL="0" lvl="0" indent="0" algn="ctr" rtl="0">
                  <a:spcBef>
                    <a:spcPts val="0"/>
                  </a:spcBef>
                  <a:spcAft>
                    <a:spcPts val="0"/>
                  </a:spcAft>
                  <a:buNone/>
                </a:pPr>
                <a:r>
                  <a:rPr lang="en-US" sz="8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rPr>
                  <a:t>participants</a:t>
                </a:r>
                <a:endParaRPr sz="8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grpSp>
          <p:nvGrpSpPr>
            <p:cNvPr id="26" name="Group 25">
              <a:extLst>
                <a:ext uri="{FF2B5EF4-FFF2-40B4-BE49-F238E27FC236}">
                  <a16:creationId xmlns:a16="http://schemas.microsoft.com/office/drawing/2014/main" id="{204B2BBF-D95E-470B-A408-C603AC635220}"/>
                </a:ext>
              </a:extLst>
            </p:cNvPr>
            <p:cNvGrpSpPr/>
            <p:nvPr/>
          </p:nvGrpSpPr>
          <p:grpSpPr>
            <a:xfrm>
              <a:off x="9359328" y="3237849"/>
              <a:ext cx="799986" cy="747132"/>
              <a:chOff x="7299254" y="485618"/>
              <a:chExt cx="799986" cy="747132"/>
            </a:xfrm>
          </p:grpSpPr>
          <p:sp>
            <p:nvSpPr>
              <p:cNvPr id="27" name="Google Shape;1184;p65">
                <a:extLst>
                  <a:ext uri="{FF2B5EF4-FFF2-40B4-BE49-F238E27FC236}">
                    <a16:creationId xmlns:a16="http://schemas.microsoft.com/office/drawing/2014/main" id="{416A5101-6DDF-4528-BECC-FFD78A56AC4A}"/>
                  </a:ext>
                </a:extLst>
              </p:cNvPr>
              <p:cNvSpPr/>
              <p:nvPr/>
            </p:nvSpPr>
            <p:spPr>
              <a:xfrm>
                <a:off x="7299254" y="485618"/>
                <a:ext cx="799986" cy="747132"/>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197A1"/>
              </a:solidFill>
              <a:ln>
                <a:noFill/>
              </a:ln>
              <a:effectLst>
                <a:outerShdw blurRad="50800" dist="38100" dir="5400000" algn="t" rotWithShape="0">
                  <a:prstClr val="black">
                    <a:alpha val="40000"/>
                  </a:prstClr>
                </a:outerShdw>
              </a:effectLst>
            </p:spPr>
            <p:txBody>
              <a:bodyPr spcFirstLastPara="1" wrap="square" lIns="0" tIns="0" rIns="0" bIns="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8" name="Google Shape;1189;p65">
                <a:extLst>
                  <a:ext uri="{FF2B5EF4-FFF2-40B4-BE49-F238E27FC236}">
                    <a16:creationId xmlns:a16="http://schemas.microsoft.com/office/drawing/2014/main" id="{EAF941F3-BC60-4D16-982A-660E834B8F03}"/>
                  </a:ext>
                </a:extLst>
              </p:cNvPr>
              <p:cNvSpPr txBox="1"/>
              <p:nvPr/>
            </p:nvSpPr>
            <p:spPr>
              <a:xfrm>
                <a:off x="7349369" y="589868"/>
                <a:ext cx="711288" cy="38409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rPr>
                  <a:t>509</a:t>
                </a:r>
              </a:p>
              <a:p>
                <a:pPr marL="0" lvl="0" indent="0" algn="ctr" rtl="0">
                  <a:spcBef>
                    <a:spcPts val="0"/>
                  </a:spcBef>
                  <a:spcAft>
                    <a:spcPts val="0"/>
                  </a:spcAft>
                  <a:buNone/>
                </a:pPr>
                <a:r>
                  <a:rPr lang="en-US" sz="8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rPr>
                  <a:t>participants</a:t>
                </a:r>
                <a:endParaRPr sz="8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grpSp>
      <p:sp>
        <p:nvSpPr>
          <p:cNvPr id="58" name="Google Shape;1263;p71">
            <a:extLst>
              <a:ext uri="{FF2B5EF4-FFF2-40B4-BE49-F238E27FC236}">
                <a16:creationId xmlns:a16="http://schemas.microsoft.com/office/drawing/2014/main" id="{65A12857-5C6C-4DAB-A14B-28593B13646E}"/>
              </a:ext>
            </a:extLst>
          </p:cNvPr>
          <p:cNvSpPr/>
          <p:nvPr/>
        </p:nvSpPr>
        <p:spPr>
          <a:xfrm>
            <a:off x="874713" y="6356350"/>
            <a:ext cx="10444200" cy="68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82" name="Google Shape;1082;p59"/>
          <p:cNvPicPr preferRelativeResize="0"/>
          <p:nvPr/>
        </p:nvPicPr>
        <p:blipFill rotWithShape="1">
          <a:blip r:embed="rId6">
            <a:alphaModFix/>
          </a:blip>
          <a:srcRect/>
          <a:stretch/>
        </p:blipFill>
        <p:spPr>
          <a:xfrm>
            <a:off x="5711825" y="6016625"/>
            <a:ext cx="796925" cy="796925"/>
          </a:xfrm>
          <a:prstGeom prst="rect">
            <a:avLst/>
          </a:prstGeom>
          <a:noFill/>
          <a:ln>
            <a:noFill/>
          </a:ln>
        </p:spPr>
      </p:pic>
      <p:sp>
        <p:nvSpPr>
          <p:cNvPr id="59" name="Google Shape;1264;p71">
            <a:extLst>
              <a:ext uri="{FF2B5EF4-FFF2-40B4-BE49-F238E27FC236}">
                <a16:creationId xmlns:a16="http://schemas.microsoft.com/office/drawing/2014/main" id="{CE43EC23-FE42-4E51-94D7-C67D6A701C41}"/>
              </a:ext>
            </a:extLst>
          </p:cNvPr>
          <p:cNvSpPr/>
          <p:nvPr/>
        </p:nvSpPr>
        <p:spPr>
          <a:xfrm>
            <a:off x="11279188" y="6356350"/>
            <a:ext cx="747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1265;p71">
            <a:extLst>
              <a:ext uri="{FF2B5EF4-FFF2-40B4-BE49-F238E27FC236}">
                <a16:creationId xmlns:a16="http://schemas.microsoft.com/office/drawing/2014/main" id="{0DB0BEF7-0322-4FEF-A075-12CC17FA43F2}"/>
              </a:ext>
            </a:extLst>
          </p:cNvPr>
          <p:cNvSpPr/>
          <p:nvPr/>
        </p:nvSpPr>
        <p:spPr>
          <a:xfrm>
            <a:off x="838200" y="6356350"/>
            <a:ext cx="747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354584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59"/>
          <p:cNvSpPr/>
          <p:nvPr/>
        </p:nvSpPr>
        <p:spPr>
          <a:xfrm>
            <a:off x="874713" y="6356350"/>
            <a:ext cx="10444162" cy="68263"/>
          </a:xfrm>
          <a:prstGeom prst="rect">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79" name="Google Shape;1079;p59"/>
          <p:cNvSpPr/>
          <p:nvPr/>
        </p:nvSpPr>
        <p:spPr>
          <a:xfrm>
            <a:off x="11279188" y="6356350"/>
            <a:ext cx="74612"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0" name="Google Shape;1080;p59"/>
          <p:cNvSpPr/>
          <p:nvPr/>
        </p:nvSpPr>
        <p:spPr>
          <a:xfrm>
            <a:off x="838200" y="6356350"/>
            <a:ext cx="74613"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1" name="Google Shape;1081;p59"/>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3" name="Google Shape;1083;p59"/>
          <p:cNvSpPr/>
          <p:nvPr/>
        </p:nvSpPr>
        <p:spPr>
          <a:xfrm>
            <a:off x="6527800" y="6356350"/>
            <a:ext cx="74613"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4" name="Google Shape;1084;p59"/>
          <p:cNvSpPr/>
          <p:nvPr/>
        </p:nvSpPr>
        <p:spPr>
          <a:xfrm>
            <a:off x="5643563" y="6356350"/>
            <a:ext cx="76200"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 name="Title 1">
            <a:extLst>
              <a:ext uri="{FF2B5EF4-FFF2-40B4-BE49-F238E27FC236}">
                <a16:creationId xmlns:a16="http://schemas.microsoft.com/office/drawing/2014/main" id="{75C2898A-6517-481B-8E32-8A2C33433DA0}"/>
              </a:ext>
            </a:extLst>
          </p:cNvPr>
          <p:cNvSpPr txBox="1">
            <a:spLocks/>
          </p:cNvSpPr>
          <p:nvPr/>
        </p:nvSpPr>
        <p:spPr>
          <a:xfrm>
            <a:off x="609600" y="228253"/>
            <a:ext cx="10972800" cy="972574"/>
          </a:xfrm>
          <a:prstGeom prst="rect">
            <a:avLst/>
          </a:prstGeom>
        </p:spPr>
        <p:txBody>
          <a:bodyPr/>
          <a:lstStyle>
            <a:lvl1pPr algn="l" defTabSz="1219170" rtl="0" eaLnBrk="1" latinLnBrk="0" hangingPunct="1">
              <a:spcBef>
                <a:spcPct val="0"/>
              </a:spcBef>
              <a:buNone/>
              <a:defRPr sz="2800" b="1" kern="1200" baseline="0">
                <a:solidFill>
                  <a:srgbClr val="273D77"/>
                </a:solidFill>
                <a:latin typeface="+mj-lt"/>
                <a:ea typeface="+mj-ea"/>
                <a:cs typeface="+mj-cs"/>
              </a:defRPr>
            </a:lvl1pPr>
          </a:lstStyle>
          <a:p>
            <a:pPr lvl="1"/>
            <a:r>
              <a:rPr lang="en-US" sz="4000" b="1" dirty="0">
                <a:solidFill>
                  <a:srgbClr val="595959"/>
                </a:solidFill>
                <a:latin typeface="Roboto Light" panose="020B0604020202020204" charset="0"/>
                <a:ea typeface="Roboto Light" panose="020B0604020202020204" charset="0"/>
              </a:rPr>
              <a:t>Pulse Study Follow-up</a:t>
            </a:r>
          </a:p>
        </p:txBody>
      </p:sp>
      <p:grpSp>
        <p:nvGrpSpPr>
          <p:cNvPr id="236" name="Group 235">
            <a:extLst>
              <a:ext uri="{FF2B5EF4-FFF2-40B4-BE49-F238E27FC236}">
                <a16:creationId xmlns:a16="http://schemas.microsoft.com/office/drawing/2014/main" id="{3E1FE6C2-7165-4E6D-9B57-B24C9BF21AC0}"/>
              </a:ext>
            </a:extLst>
          </p:cNvPr>
          <p:cNvGrpSpPr/>
          <p:nvPr/>
        </p:nvGrpSpPr>
        <p:grpSpPr>
          <a:xfrm>
            <a:off x="8213649" y="787694"/>
            <a:ext cx="1600519" cy="1754255"/>
            <a:chOff x="4103754" y="3009504"/>
            <a:chExt cx="1600519" cy="1754255"/>
          </a:xfrm>
        </p:grpSpPr>
        <p:grpSp>
          <p:nvGrpSpPr>
            <p:cNvPr id="237" name="Group 236">
              <a:extLst>
                <a:ext uri="{FF2B5EF4-FFF2-40B4-BE49-F238E27FC236}">
                  <a16:creationId xmlns:a16="http://schemas.microsoft.com/office/drawing/2014/main" id="{5C6EB5C3-86B7-42CB-8999-3FC8903F6E2E}"/>
                </a:ext>
              </a:extLst>
            </p:cNvPr>
            <p:cNvGrpSpPr/>
            <p:nvPr/>
          </p:nvGrpSpPr>
          <p:grpSpPr>
            <a:xfrm>
              <a:off x="4105300" y="3368583"/>
              <a:ext cx="1598973" cy="1395176"/>
              <a:chOff x="579400" y="2538293"/>
              <a:chExt cx="1595023" cy="1415008"/>
            </a:xfrm>
          </p:grpSpPr>
          <p:sp>
            <p:nvSpPr>
              <p:cNvPr id="239" name="Google Shape;1184;p65">
                <a:extLst>
                  <a:ext uri="{FF2B5EF4-FFF2-40B4-BE49-F238E27FC236}">
                    <a16:creationId xmlns:a16="http://schemas.microsoft.com/office/drawing/2014/main" id="{1CF45E11-09D7-45A9-8776-8851E9E7E8C8}"/>
                  </a:ext>
                </a:extLst>
              </p:cNvPr>
              <p:cNvSpPr/>
              <p:nvPr/>
            </p:nvSpPr>
            <p:spPr>
              <a:xfrm>
                <a:off x="628145" y="2538293"/>
                <a:ext cx="1446543" cy="1415008"/>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AB61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000" dirty="0">
                  <a:solidFill>
                    <a:schemeClr val="bg1"/>
                  </a:solidFill>
                  <a:latin typeface="Calibri"/>
                  <a:ea typeface="Calibri"/>
                  <a:cs typeface="Calibri"/>
                  <a:sym typeface="Calibri"/>
                </a:endParaRPr>
              </a:p>
            </p:txBody>
          </p:sp>
          <p:sp>
            <p:nvSpPr>
              <p:cNvPr id="240" name="Google Shape;1189;p65">
                <a:extLst>
                  <a:ext uri="{FF2B5EF4-FFF2-40B4-BE49-F238E27FC236}">
                    <a16:creationId xmlns:a16="http://schemas.microsoft.com/office/drawing/2014/main" id="{33258FB3-5562-414B-825B-31BAAC115322}"/>
                  </a:ext>
                </a:extLst>
              </p:cNvPr>
              <p:cNvSpPr txBox="1"/>
              <p:nvPr/>
            </p:nvSpPr>
            <p:spPr>
              <a:xfrm>
                <a:off x="579400" y="2804569"/>
                <a:ext cx="1595023" cy="60045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rPr>
                  <a:t>1,013</a:t>
                </a:r>
              </a:p>
              <a:p>
                <a:pPr marL="0" lvl="0" indent="0" algn="ctr" rtl="0">
                  <a:spcBef>
                    <a:spcPts val="0"/>
                  </a:spcBef>
                  <a:spcAft>
                    <a:spcPts val="0"/>
                  </a:spcAft>
                  <a:buNone/>
                </a:pPr>
                <a:endParaRPr sz="4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sp>
          <p:nvSpPr>
            <p:cNvPr id="238" name="Google Shape;1189;p65">
              <a:extLst>
                <a:ext uri="{FF2B5EF4-FFF2-40B4-BE49-F238E27FC236}">
                  <a16:creationId xmlns:a16="http://schemas.microsoft.com/office/drawing/2014/main" id="{3B982AC0-82AE-4DCD-8667-34E44857B5AA}"/>
                </a:ext>
              </a:extLst>
            </p:cNvPr>
            <p:cNvSpPr txBox="1"/>
            <p:nvPr/>
          </p:nvSpPr>
          <p:spPr>
            <a:xfrm>
              <a:off x="4103754" y="3009504"/>
              <a:ext cx="1599972" cy="3541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rPr>
                <a:t>Cohort 2</a:t>
              </a:r>
              <a:endParaRPr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grpSp>
        <p:nvGrpSpPr>
          <p:cNvPr id="241" name="Group 240">
            <a:extLst>
              <a:ext uri="{FF2B5EF4-FFF2-40B4-BE49-F238E27FC236}">
                <a16:creationId xmlns:a16="http://schemas.microsoft.com/office/drawing/2014/main" id="{28F4CC44-D61A-4CCC-810E-8BF6E2416175}"/>
              </a:ext>
            </a:extLst>
          </p:cNvPr>
          <p:cNvGrpSpPr/>
          <p:nvPr/>
        </p:nvGrpSpPr>
        <p:grpSpPr>
          <a:xfrm>
            <a:off x="2161993" y="840010"/>
            <a:ext cx="1599972" cy="1758217"/>
            <a:chOff x="4028320" y="328336"/>
            <a:chExt cx="1599972" cy="1758217"/>
          </a:xfrm>
          <a:solidFill>
            <a:srgbClr val="DAB618"/>
          </a:solidFill>
        </p:grpSpPr>
        <p:sp>
          <p:nvSpPr>
            <p:cNvPr id="242" name="Google Shape;1189;p65">
              <a:extLst>
                <a:ext uri="{FF2B5EF4-FFF2-40B4-BE49-F238E27FC236}">
                  <a16:creationId xmlns:a16="http://schemas.microsoft.com/office/drawing/2014/main" id="{6D5DE9C4-DC98-43B7-9962-65BBE52612B4}"/>
                </a:ext>
              </a:extLst>
            </p:cNvPr>
            <p:cNvSpPr txBox="1"/>
            <p:nvPr/>
          </p:nvSpPr>
          <p:spPr>
            <a:xfrm>
              <a:off x="4028320" y="328336"/>
              <a:ext cx="1599972" cy="48516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rPr>
                <a:t>Cohort 1</a:t>
              </a:r>
              <a:endParaRPr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nvGrpSpPr>
            <p:cNvPr id="243" name="Group 242">
              <a:extLst>
                <a:ext uri="{FF2B5EF4-FFF2-40B4-BE49-F238E27FC236}">
                  <a16:creationId xmlns:a16="http://schemas.microsoft.com/office/drawing/2014/main" id="{0466AC25-03B2-4DC6-9BA6-4267E292D4E6}"/>
                </a:ext>
              </a:extLst>
            </p:cNvPr>
            <p:cNvGrpSpPr/>
            <p:nvPr/>
          </p:nvGrpSpPr>
          <p:grpSpPr>
            <a:xfrm>
              <a:off x="4028320" y="691377"/>
              <a:ext cx="1549137" cy="1395176"/>
              <a:chOff x="4028320" y="691377"/>
              <a:chExt cx="1549137" cy="1395176"/>
            </a:xfrm>
            <a:grpFill/>
          </p:grpSpPr>
          <p:sp>
            <p:nvSpPr>
              <p:cNvPr id="244" name="Google Shape;1184;p65">
                <a:extLst>
                  <a:ext uri="{FF2B5EF4-FFF2-40B4-BE49-F238E27FC236}">
                    <a16:creationId xmlns:a16="http://schemas.microsoft.com/office/drawing/2014/main" id="{794445B5-8E5B-461F-AC93-472D2A542677}"/>
                  </a:ext>
                </a:extLst>
              </p:cNvPr>
              <p:cNvSpPr/>
              <p:nvPr/>
            </p:nvSpPr>
            <p:spPr>
              <a:xfrm>
                <a:off x="4104661" y="691377"/>
                <a:ext cx="1450125" cy="1395176"/>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a:noFill/>
              </a:ln>
            </p:spPr>
            <p:txBody>
              <a:bodyPr spcFirstLastPara="1" wrap="square" lIns="0" tIns="0" rIns="0" bIns="0" anchor="ctr" anchorCtr="0">
                <a:noAutofit/>
              </a:bodyPr>
              <a:lstStyle/>
              <a:p>
                <a:pPr marL="0" marR="0" lvl="0" indent="0" algn="l" rtl="0">
                  <a:spcBef>
                    <a:spcPts val="0"/>
                  </a:spcBef>
                  <a:spcAft>
                    <a:spcPts val="0"/>
                  </a:spcAft>
                  <a:buNone/>
                </a:pPr>
                <a:endParaRPr sz="2000" dirty="0">
                  <a:solidFill>
                    <a:schemeClr val="bg1"/>
                  </a:solidFill>
                  <a:latin typeface="Calibri"/>
                  <a:ea typeface="Calibri"/>
                  <a:cs typeface="Calibri"/>
                  <a:sym typeface="Calibri"/>
                </a:endParaRPr>
              </a:p>
            </p:txBody>
          </p:sp>
          <p:sp>
            <p:nvSpPr>
              <p:cNvPr id="245" name="Google Shape;1189;p65">
                <a:extLst>
                  <a:ext uri="{FF2B5EF4-FFF2-40B4-BE49-F238E27FC236}">
                    <a16:creationId xmlns:a16="http://schemas.microsoft.com/office/drawing/2014/main" id="{777EE36D-8E72-49F3-BD9F-76FB2911C175}"/>
                  </a:ext>
                </a:extLst>
              </p:cNvPr>
              <p:cNvSpPr txBox="1"/>
              <p:nvPr/>
            </p:nvSpPr>
            <p:spPr>
              <a:xfrm>
                <a:off x="4028320" y="947687"/>
                <a:ext cx="1549137" cy="48516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rPr>
                  <a:t>1,304</a:t>
                </a:r>
                <a:endParaRPr sz="4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grpSp>
      <p:grpSp>
        <p:nvGrpSpPr>
          <p:cNvPr id="246" name="Group 245">
            <a:extLst>
              <a:ext uri="{FF2B5EF4-FFF2-40B4-BE49-F238E27FC236}">
                <a16:creationId xmlns:a16="http://schemas.microsoft.com/office/drawing/2014/main" id="{F50958FC-FD0A-4D33-B0A7-CE0D6C40E7F3}"/>
              </a:ext>
            </a:extLst>
          </p:cNvPr>
          <p:cNvGrpSpPr/>
          <p:nvPr/>
        </p:nvGrpSpPr>
        <p:grpSpPr>
          <a:xfrm>
            <a:off x="267011" y="3045243"/>
            <a:ext cx="5516575" cy="1372184"/>
            <a:chOff x="484969" y="3503200"/>
            <a:chExt cx="5516575" cy="1372184"/>
          </a:xfrm>
        </p:grpSpPr>
        <p:grpSp>
          <p:nvGrpSpPr>
            <p:cNvPr id="247" name="Group 246">
              <a:extLst>
                <a:ext uri="{FF2B5EF4-FFF2-40B4-BE49-F238E27FC236}">
                  <a16:creationId xmlns:a16="http://schemas.microsoft.com/office/drawing/2014/main" id="{BB308181-580A-49DE-8E09-8D0ADC10635D}"/>
                </a:ext>
              </a:extLst>
            </p:cNvPr>
            <p:cNvGrpSpPr/>
            <p:nvPr/>
          </p:nvGrpSpPr>
          <p:grpSpPr>
            <a:xfrm>
              <a:off x="4982530" y="3508335"/>
              <a:ext cx="1019014" cy="1036417"/>
              <a:chOff x="4374994" y="3292389"/>
              <a:chExt cx="1599972" cy="1795038"/>
            </a:xfrm>
          </p:grpSpPr>
          <p:grpSp>
            <p:nvGrpSpPr>
              <p:cNvPr id="263" name="Group 262">
                <a:extLst>
                  <a:ext uri="{FF2B5EF4-FFF2-40B4-BE49-F238E27FC236}">
                    <a16:creationId xmlns:a16="http://schemas.microsoft.com/office/drawing/2014/main" id="{5076D416-3ADB-4889-A9EF-E0545EAAD3F0}"/>
                  </a:ext>
                </a:extLst>
              </p:cNvPr>
              <p:cNvGrpSpPr/>
              <p:nvPr/>
            </p:nvGrpSpPr>
            <p:grpSpPr>
              <a:xfrm>
                <a:off x="4463287" y="3292389"/>
                <a:ext cx="1450125" cy="1395176"/>
                <a:chOff x="936504" y="2461015"/>
                <a:chExt cx="1446543" cy="1415008"/>
              </a:xfrm>
            </p:grpSpPr>
            <p:sp>
              <p:nvSpPr>
                <p:cNvPr id="265" name="Google Shape;1184;p65">
                  <a:extLst>
                    <a:ext uri="{FF2B5EF4-FFF2-40B4-BE49-F238E27FC236}">
                      <a16:creationId xmlns:a16="http://schemas.microsoft.com/office/drawing/2014/main" id="{8F8A8B32-C958-45BB-ADEF-A45330B183EF}"/>
                    </a:ext>
                  </a:extLst>
                </p:cNvPr>
                <p:cNvSpPr/>
                <p:nvPr/>
              </p:nvSpPr>
              <p:spPr>
                <a:xfrm>
                  <a:off x="936504" y="2461015"/>
                  <a:ext cx="1446543" cy="1415008"/>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AB61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000" dirty="0">
                    <a:solidFill>
                      <a:schemeClr val="bg1"/>
                    </a:solidFill>
                    <a:latin typeface="Calibri"/>
                    <a:ea typeface="Calibri"/>
                    <a:cs typeface="Calibri"/>
                    <a:sym typeface="Calibri"/>
                  </a:endParaRPr>
                </a:p>
              </p:txBody>
            </p:sp>
            <p:sp>
              <p:nvSpPr>
                <p:cNvPr id="266" name="Google Shape;1189;p65">
                  <a:extLst>
                    <a:ext uri="{FF2B5EF4-FFF2-40B4-BE49-F238E27FC236}">
                      <a16:creationId xmlns:a16="http://schemas.microsoft.com/office/drawing/2014/main" id="{F1AF53E0-48DD-4187-974F-316C48C42F96}"/>
                    </a:ext>
                  </a:extLst>
                </p:cNvPr>
                <p:cNvSpPr txBox="1"/>
                <p:nvPr/>
              </p:nvSpPr>
              <p:spPr>
                <a:xfrm>
                  <a:off x="999891" y="2702052"/>
                  <a:ext cx="1347774" cy="60045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rPr>
                    <a:t>87%</a:t>
                  </a:r>
                </a:p>
                <a:p>
                  <a:pPr marL="0" lvl="0" indent="0" algn="ctr" rtl="0">
                    <a:spcBef>
                      <a:spcPts val="0"/>
                    </a:spcBef>
                    <a:spcAft>
                      <a:spcPts val="0"/>
                    </a:spcAft>
                    <a:buNone/>
                  </a:pPr>
                  <a:endParaRPr sz="2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sp>
            <p:nvSpPr>
              <p:cNvPr id="264" name="Google Shape;1189;p65">
                <a:extLst>
                  <a:ext uri="{FF2B5EF4-FFF2-40B4-BE49-F238E27FC236}">
                    <a16:creationId xmlns:a16="http://schemas.microsoft.com/office/drawing/2014/main" id="{2566DA1D-207B-455D-BF7E-C355919CD28B}"/>
                  </a:ext>
                </a:extLst>
              </p:cNvPr>
              <p:cNvSpPr txBox="1"/>
              <p:nvPr/>
            </p:nvSpPr>
            <p:spPr>
              <a:xfrm>
                <a:off x="4374994" y="4733299"/>
                <a:ext cx="1599972" cy="3541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rPr>
                  <a:t>Completed Survey</a:t>
                </a:r>
                <a:endParaRPr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grpSp>
          <p:nvGrpSpPr>
            <p:cNvPr id="248" name="Group 247">
              <a:extLst>
                <a:ext uri="{FF2B5EF4-FFF2-40B4-BE49-F238E27FC236}">
                  <a16:creationId xmlns:a16="http://schemas.microsoft.com/office/drawing/2014/main" id="{72C6126F-2250-487B-B3D8-C667D3E0C319}"/>
                </a:ext>
              </a:extLst>
            </p:cNvPr>
            <p:cNvGrpSpPr/>
            <p:nvPr/>
          </p:nvGrpSpPr>
          <p:grpSpPr>
            <a:xfrm>
              <a:off x="3644532" y="3503200"/>
              <a:ext cx="1019014" cy="1049011"/>
              <a:chOff x="4007987" y="3368583"/>
              <a:chExt cx="1599972" cy="1816852"/>
            </a:xfrm>
          </p:grpSpPr>
          <p:grpSp>
            <p:nvGrpSpPr>
              <p:cNvPr id="259" name="Group 258">
                <a:extLst>
                  <a:ext uri="{FF2B5EF4-FFF2-40B4-BE49-F238E27FC236}">
                    <a16:creationId xmlns:a16="http://schemas.microsoft.com/office/drawing/2014/main" id="{2F444764-5AE8-414B-B0FA-5C03047D9C01}"/>
                  </a:ext>
                </a:extLst>
              </p:cNvPr>
              <p:cNvGrpSpPr/>
              <p:nvPr/>
            </p:nvGrpSpPr>
            <p:grpSpPr>
              <a:xfrm>
                <a:off x="4088650" y="3368583"/>
                <a:ext cx="1450125" cy="1395176"/>
                <a:chOff x="562791" y="2538293"/>
                <a:chExt cx="1446543" cy="1415008"/>
              </a:xfrm>
            </p:grpSpPr>
            <p:sp>
              <p:nvSpPr>
                <p:cNvPr id="261" name="Google Shape;1184;p65">
                  <a:extLst>
                    <a:ext uri="{FF2B5EF4-FFF2-40B4-BE49-F238E27FC236}">
                      <a16:creationId xmlns:a16="http://schemas.microsoft.com/office/drawing/2014/main" id="{D08EF913-232B-4944-B66E-42E192A0D505}"/>
                    </a:ext>
                  </a:extLst>
                </p:cNvPr>
                <p:cNvSpPr/>
                <p:nvPr/>
              </p:nvSpPr>
              <p:spPr>
                <a:xfrm>
                  <a:off x="562791" y="2538293"/>
                  <a:ext cx="1446543" cy="1415008"/>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AB61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000" dirty="0">
                    <a:solidFill>
                      <a:schemeClr val="bg1"/>
                    </a:solidFill>
                    <a:latin typeface="Calibri"/>
                    <a:ea typeface="Calibri"/>
                    <a:cs typeface="Calibri"/>
                    <a:sym typeface="Calibri"/>
                  </a:endParaRPr>
                </a:p>
              </p:txBody>
            </p:sp>
            <p:sp>
              <p:nvSpPr>
                <p:cNvPr id="262" name="Google Shape;1189;p65">
                  <a:extLst>
                    <a:ext uri="{FF2B5EF4-FFF2-40B4-BE49-F238E27FC236}">
                      <a16:creationId xmlns:a16="http://schemas.microsoft.com/office/drawing/2014/main" id="{298E0AA7-A3C2-4AEC-80B0-01A7AEE1D7CA}"/>
                    </a:ext>
                  </a:extLst>
                </p:cNvPr>
                <p:cNvSpPr txBox="1"/>
                <p:nvPr/>
              </p:nvSpPr>
              <p:spPr>
                <a:xfrm>
                  <a:off x="589312" y="2804342"/>
                  <a:ext cx="1347774" cy="60045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rPr>
                    <a:t>69*</a:t>
                  </a:r>
                </a:p>
                <a:p>
                  <a:pPr marL="0" lvl="0" indent="0" algn="ctr" rtl="0">
                    <a:spcBef>
                      <a:spcPts val="0"/>
                    </a:spcBef>
                    <a:spcAft>
                      <a:spcPts val="0"/>
                    </a:spcAft>
                    <a:buNone/>
                  </a:pPr>
                  <a:endParaRPr sz="2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sp>
            <p:nvSpPr>
              <p:cNvPr id="260" name="Google Shape;1189;p65">
                <a:extLst>
                  <a:ext uri="{FF2B5EF4-FFF2-40B4-BE49-F238E27FC236}">
                    <a16:creationId xmlns:a16="http://schemas.microsoft.com/office/drawing/2014/main" id="{5B281830-9764-45D7-8F48-6D916192215A}"/>
                  </a:ext>
                </a:extLst>
              </p:cNvPr>
              <p:cNvSpPr txBox="1"/>
              <p:nvPr/>
            </p:nvSpPr>
            <p:spPr>
              <a:xfrm>
                <a:off x="4007987" y="4831307"/>
                <a:ext cx="1599972" cy="3541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rPr>
                  <a:t>Received Survey</a:t>
                </a:r>
                <a:endParaRPr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grpSp>
          <p:nvGrpSpPr>
            <p:cNvPr id="249" name="Group 248">
              <a:extLst>
                <a:ext uri="{FF2B5EF4-FFF2-40B4-BE49-F238E27FC236}">
                  <a16:creationId xmlns:a16="http://schemas.microsoft.com/office/drawing/2014/main" id="{953E80AB-04BE-45A2-A946-A70B35118583}"/>
                </a:ext>
              </a:extLst>
            </p:cNvPr>
            <p:cNvGrpSpPr/>
            <p:nvPr/>
          </p:nvGrpSpPr>
          <p:grpSpPr>
            <a:xfrm>
              <a:off x="1891581" y="3534420"/>
              <a:ext cx="1019014" cy="1340964"/>
              <a:chOff x="4034574" y="3368583"/>
              <a:chExt cx="1599972" cy="2322505"/>
            </a:xfrm>
          </p:grpSpPr>
          <p:grpSp>
            <p:nvGrpSpPr>
              <p:cNvPr id="255" name="Group 254">
                <a:extLst>
                  <a:ext uri="{FF2B5EF4-FFF2-40B4-BE49-F238E27FC236}">
                    <a16:creationId xmlns:a16="http://schemas.microsoft.com/office/drawing/2014/main" id="{4B0BF4EA-1C02-4D9C-9BAC-7414B9CB9617}"/>
                  </a:ext>
                </a:extLst>
              </p:cNvPr>
              <p:cNvGrpSpPr/>
              <p:nvPr/>
            </p:nvGrpSpPr>
            <p:grpSpPr>
              <a:xfrm>
                <a:off x="4088650" y="3368583"/>
                <a:ext cx="1450125" cy="1395176"/>
                <a:chOff x="562791" y="2538293"/>
                <a:chExt cx="1446543" cy="1415008"/>
              </a:xfrm>
            </p:grpSpPr>
            <p:sp>
              <p:nvSpPr>
                <p:cNvPr id="257" name="Google Shape;1184;p65">
                  <a:extLst>
                    <a:ext uri="{FF2B5EF4-FFF2-40B4-BE49-F238E27FC236}">
                      <a16:creationId xmlns:a16="http://schemas.microsoft.com/office/drawing/2014/main" id="{C62EFAD7-DDA1-4A41-BDBA-A57916A1BA94}"/>
                    </a:ext>
                  </a:extLst>
                </p:cNvPr>
                <p:cNvSpPr/>
                <p:nvPr/>
              </p:nvSpPr>
              <p:spPr>
                <a:xfrm>
                  <a:off x="562791" y="2538293"/>
                  <a:ext cx="1446543" cy="1415008"/>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AB61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000" dirty="0">
                    <a:solidFill>
                      <a:schemeClr val="bg1"/>
                    </a:solidFill>
                    <a:latin typeface="Calibri"/>
                    <a:ea typeface="Calibri"/>
                    <a:cs typeface="Calibri"/>
                    <a:sym typeface="Calibri"/>
                  </a:endParaRPr>
                </a:p>
              </p:txBody>
            </p:sp>
            <p:sp>
              <p:nvSpPr>
                <p:cNvPr id="258" name="Google Shape;1189;p65">
                  <a:extLst>
                    <a:ext uri="{FF2B5EF4-FFF2-40B4-BE49-F238E27FC236}">
                      <a16:creationId xmlns:a16="http://schemas.microsoft.com/office/drawing/2014/main" id="{AD0BF871-A44C-4B30-9887-CE3C772CA315}"/>
                    </a:ext>
                  </a:extLst>
                </p:cNvPr>
                <p:cNvSpPr txBox="1"/>
                <p:nvPr/>
              </p:nvSpPr>
              <p:spPr>
                <a:xfrm>
                  <a:off x="612175" y="2774598"/>
                  <a:ext cx="1347774" cy="60045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rPr>
                    <a:t>86%</a:t>
                  </a:r>
                </a:p>
                <a:p>
                  <a:pPr marL="0" lvl="0" indent="0" algn="ctr" rtl="0">
                    <a:spcBef>
                      <a:spcPts val="0"/>
                    </a:spcBef>
                    <a:spcAft>
                      <a:spcPts val="0"/>
                    </a:spcAft>
                    <a:buNone/>
                  </a:pPr>
                  <a:endParaRPr sz="2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sp>
            <p:nvSpPr>
              <p:cNvPr id="256" name="Google Shape;1189;p65">
                <a:extLst>
                  <a:ext uri="{FF2B5EF4-FFF2-40B4-BE49-F238E27FC236}">
                    <a16:creationId xmlns:a16="http://schemas.microsoft.com/office/drawing/2014/main" id="{11AA85B8-328B-4ABA-A0ED-8959AA8EE168}"/>
                  </a:ext>
                </a:extLst>
              </p:cNvPr>
              <p:cNvSpPr txBox="1"/>
              <p:nvPr/>
            </p:nvSpPr>
            <p:spPr>
              <a:xfrm>
                <a:off x="4034574" y="4420718"/>
                <a:ext cx="1599972" cy="127037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rPr>
                  <a:t> Completed Survey</a:t>
                </a:r>
                <a:endParaRPr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grpSp>
          <p:nvGrpSpPr>
            <p:cNvPr id="250" name="Group 249">
              <a:extLst>
                <a:ext uri="{FF2B5EF4-FFF2-40B4-BE49-F238E27FC236}">
                  <a16:creationId xmlns:a16="http://schemas.microsoft.com/office/drawing/2014/main" id="{F283D9A6-EDC9-4C0F-B639-D0AA6230A94F}"/>
                </a:ext>
              </a:extLst>
            </p:cNvPr>
            <p:cNvGrpSpPr/>
            <p:nvPr/>
          </p:nvGrpSpPr>
          <p:grpSpPr>
            <a:xfrm>
              <a:off x="484969" y="3534420"/>
              <a:ext cx="1028836" cy="1015145"/>
              <a:chOff x="3923382" y="3368583"/>
              <a:chExt cx="1615393" cy="1758198"/>
            </a:xfrm>
          </p:grpSpPr>
          <p:grpSp>
            <p:nvGrpSpPr>
              <p:cNvPr id="251" name="Group 250">
                <a:extLst>
                  <a:ext uri="{FF2B5EF4-FFF2-40B4-BE49-F238E27FC236}">
                    <a16:creationId xmlns:a16="http://schemas.microsoft.com/office/drawing/2014/main" id="{BBE97676-4B37-4369-9F23-1BA5689241D5}"/>
                  </a:ext>
                </a:extLst>
              </p:cNvPr>
              <p:cNvGrpSpPr/>
              <p:nvPr/>
            </p:nvGrpSpPr>
            <p:grpSpPr>
              <a:xfrm>
                <a:off x="4088650" y="3368583"/>
                <a:ext cx="1450125" cy="1395176"/>
                <a:chOff x="562791" y="2538293"/>
                <a:chExt cx="1446543" cy="1415008"/>
              </a:xfrm>
            </p:grpSpPr>
            <p:sp>
              <p:nvSpPr>
                <p:cNvPr id="253" name="Google Shape;1184;p65">
                  <a:extLst>
                    <a:ext uri="{FF2B5EF4-FFF2-40B4-BE49-F238E27FC236}">
                      <a16:creationId xmlns:a16="http://schemas.microsoft.com/office/drawing/2014/main" id="{E958B808-A68B-4FF4-8208-DB8DB7703002}"/>
                    </a:ext>
                  </a:extLst>
                </p:cNvPr>
                <p:cNvSpPr/>
                <p:nvPr/>
              </p:nvSpPr>
              <p:spPr>
                <a:xfrm>
                  <a:off x="562791" y="2538293"/>
                  <a:ext cx="1446543" cy="1415008"/>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AB61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000" dirty="0">
                    <a:solidFill>
                      <a:schemeClr val="bg1"/>
                    </a:solidFill>
                    <a:latin typeface="Calibri"/>
                    <a:ea typeface="Calibri"/>
                    <a:cs typeface="Calibri"/>
                    <a:sym typeface="Calibri"/>
                  </a:endParaRPr>
                </a:p>
              </p:txBody>
            </p:sp>
            <p:sp>
              <p:nvSpPr>
                <p:cNvPr id="254" name="Google Shape;1189;p65">
                  <a:extLst>
                    <a:ext uri="{FF2B5EF4-FFF2-40B4-BE49-F238E27FC236}">
                      <a16:creationId xmlns:a16="http://schemas.microsoft.com/office/drawing/2014/main" id="{44E1FC7D-942C-4779-B660-E6D945497BD2}"/>
                    </a:ext>
                  </a:extLst>
                </p:cNvPr>
                <p:cNvSpPr txBox="1"/>
                <p:nvPr/>
              </p:nvSpPr>
              <p:spPr>
                <a:xfrm>
                  <a:off x="562791" y="2774598"/>
                  <a:ext cx="1347775" cy="60045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rPr>
                    <a:t>1,304</a:t>
                  </a:r>
                </a:p>
                <a:p>
                  <a:pPr marL="0" lvl="0" indent="0" algn="ctr" rtl="0">
                    <a:spcBef>
                      <a:spcPts val="0"/>
                    </a:spcBef>
                    <a:spcAft>
                      <a:spcPts val="0"/>
                    </a:spcAft>
                    <a:buNone/>
                  </a:pPr>
                  <a:endParaRPr sz="2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sp>
            <p:nvSpPr>
              <p:cNvPr id="252" name="Google Shape;1189;p65">
                <a:extLst>
                  <a:ext uri="{FF2B5EF4-FFF2-40B4-BE49-F238E27FC236}">
                    <a16:creationId xmlns:a16="http://schemas.microsoft.com/office/drawing/2014/main" id="{1F07FABA-E67D-4072-8AD6-FA7D83E89CE2}"/>
                  </a:ext>
                </a:extLst>
              </p:cNvPr>
              <p:cNvSpPr txBox="1"/>
              <p:nvPr/>
            </p:nvSpPr>
            <p:spPr>
              <a:xfrm>
                <a:off x="3923382" y="4772653"/>
                <a:ext cx="1599972" cy="3541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rPr>
                  <a:t>Received Survey</a:t>
                </a:r>
                <a:endParaRPr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grpSp>
      <p:grpSp>
        <p:nvGrpSpPr>
          <p:cNvPr id="267" name="Group 266">
            <a:extLst>
              <a:ext uri="{FF2B5EF4-FFF2-40B4-BE49-F238E27FC236}">
                <a16:creationId xmlns:a16="http://schemas.microsoft.com/office/drawing/2014/main" id="{0D3899F8-E33A-4A3E-9732-3DA8ACA8F3A1}"/>
              </a:ext>
            </a:extLst>
          </p:cNvPr>
          <p:cNvGrpSpPr/>
          <p:nvPr/>
        </p:nvGrpSpPr>
        <p:grpSpPr>
          <a:xfrm>
            <a:off x="427412" y="4592643"/>
            <a:ext cx="5316970" cy="402657"/>
            <a:chOff x="635410" y="5064571"/>
            <a:chExt cx="5316970" cy="402657"/>
          </a:xfrm>
        </p:grpSpPr>
        <p:sp>
          <p:nvSpPr>
            <p:cNvPr id="268" name="Google Shape;1189;p65">
              <a:extLst>
                <a:ext uri="{FF2B5EF4-FFF2-40B4-BE49-F238E27FC236}">
                  <a16:creationId xmlns:a16="http://schemas.microsoft.com/office/drawing/2014/main" id="{E2A3F3B3-EC39-4397-9F88-405176AFF222}"/>
                </a:ext>
              </a:extLst>
            </p:cNvPr>
            <p:cNvSpPr txBox="1"/>
            <p:nvPr/>
          </p:nvSpPr>
          <p:spPr>
            <a:xfrm>
              <a:off x="635410" y="5092608"/>
              <a:ext cx="2092541" cy="29452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bg1">
                      <a:lumMod val="50000"/>
                    </a:schemeClr>
                  </a:solidFill>
                  <a:latin typeface="Dosis" panose="02010503020202060003" pitchFamily="2" charset="0"/>
                  <a:ea typeface="Open Sans" panose="020B0606030504020204" pitchFamily="34" charset="0"/>
                  <a:cs typeface="Open Sans" panose="020B0606030504020204" pitchFamily="34" charset="0"/>
                  <a:sym typeface="Roboto"/>
                </a:rPr>
                <a:t>6-week follow-up survey</a:t>
              </a:r>
              <a:endParaRPr sz="2000" b="1" dirty="0">
                <a:solidFill>
                  <a:schemeClr val="bg1">
                    <a:lumMod val="50000"/>
                  </a:schemeClr>
                </a:solidFill>
                <a:latin typeface="Dosis" panose="02010503020202060003" pitchFamily="2" charset="0"/>
                <a:ea typeface="Open Sans" panose="020B0606030504020204" pitchFamily="34" charset="0"/>
                <a:cs typeface="Open Sans" panose="020B0606030504020204" pitchFamily="34" charset="0"/>
                <a:sym typeface="Roboto"/>
              </a:endParaRPr>
            </a:p>
          </p:txBody>
        </p:sp>
        <p:sp>
          <p:nvSpPr>
            <p:cNvPr id="269" name="Google Shape;1189;p65">
              <a:extLst>
                <a:ext uri="{FF2B5EF4-FFF2-40B4-BE49-F238E27FC236}">
                  <a16:creationId xmlns:a16="http://schemas.microsoft.com/office/drawing/2014/main" id="{ABC3E0B8-7D41-46A5-AF5C-D1526514652A}"/>
                </a:ext>
              </a:extLst>
            </p:cNvPr>
            <p:cNvSpPr txBox="1"/>
            <p:nvPr/>
          </p:nvSpPr>
          <p:spPr>
            <a:xfrm>
              <a:off x="3696316" y="5064571"/>
              <a:ext cx="2256064" cy="40265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bg1">
                      <a:lumMod val="50000"/>
                    </a:schemeClr>
                  </a:solidFill>
                  <a:latin typeface="Dosis" panose="02010503020202060003" pitchFamily="2" charset="0"/>
                  <a:ea typeface="Open Sans" panose="020B0606030504020204" pitchFamily="34" charset="0"/>
                  <a:cs typeface="Open Sans" panose="020B0606030504020204" pitchFamily="34" charset="0"/>
                  <a:sym typeface="Roboto"/>
                </a:rPr>
                <a:t>6-month follow-up survey</a:t>
              </a:r>
              <a:endParaRPr sz="2000" b="1" dirty="0">
                <a:solidFill>
                  <a:schemeClr val="bg1">
                    <a:lumMod val="50000"/>
                  </a:schemeClr>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cxnSp>
        <p:nvCxnSpPr>
          <p:cNvPr id="270" name="Straight Connector 269">
            <a:extLst>
              <a:ext uri="{FF2B5EF4-FFF2-40B4-BE49-F238E27FC236}">
                <a16:creationId xmlns:a16="http://schemas.microsoft.com/office/drawing/2014/main" id="{211054C4-0ECA-4793-9252-5C56BDE65EF3}"/>
              </a:ext>
            </a:extLst>
          </p:cNvPr>
          <p:cNvCxnSpPr>
            <a:stCxn id="254" idx="3"/>
            <a:endCxn id="258" idx="1"/>
          </p:cNvCxnSpPr>
          <p:nvPr/>
        </p:nvCxnSpPr>
        <p:spPr>
          <a:xfrm>
            <a:off x="1232786" y="3381902"/>
            <a:ext cx="506808" cy="0"/>
          </a:xfrm>
          <a:prstGeom prst="line">
            <a:avLst/>
          </a:prstGeom>
          <a:ln w="38100">
            <a:solidFill>
              <a:srgbClr val="DAB618"/>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CD76CD27-72B9-4AF4-BB08-62B4632043C8}"/>
              </a:ext>
            </a:extLst>
          </p:cNvPr>
          <p:cNvCxnSpPr>
            <a:stCxn id="262" idx="3"/>
          </p:cNvCxnSpPr>
          <p:nvPr/>
        </p:nvCxnSpPr>
        <p:spPr>
          <a:xfrm flipV="1">
            <a:off x="4355397" y="3366294"/>
            <a:ext cx="668005" cy="1321"/>
          </a:xfrm>
          <a:prstGeom prst="line">
            <a:avLst/>
          </a:prstGeom>
          <a:ln w="38100">
            <a:solidFill>
              <a:srgbClr val="DAB618"/>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19C0D128-D046-431C-A95E-A7769BE366E5}"/>
              </a:ext>
            </a:extLst>
          </p:cNvPr>
          <p:cNvCxnSpPr/>
          <p:nvPr/>
        </p:nvCxnSpPr>
        <p:spPr>
          <a:xfrm>
            <a:off x="9014682" y="2520781"/>
            <a:ext cx="0" cy="833116"/>
          </a:xfrm>
          <a:prstGeom prst="line">
            <a:avLst/>
          </a:prstGeom>
          <a:ln w="38100">
            <a:solidFill>
              <a:srgbClr val="DAB618"/>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88919AC5-4900-41C2-A7E7-8E2C676D919C}"/>
              </a:ext>
            </a:extLst>
          </p:cNvPr>
          <p:cNvCxnSpPr/>
          <p:nvPr/>
        </p:nvCxnSpPr>
        <p:spPr>
          <a:xfrm>
            <a:off x="3035729" y="2589748"/>
            <a:ext cx="0" cy="833116"/>
          </a:xfrm>
          <a:prstGeom prst="line">
            <a:avLst/>
          </a:prstGeom>
          <a:ln w="38100">
            <a:solidFill>
              <a:srgbClr val="DAB618"/>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8AE6F28D-02B6-4C10-8F91-D98C9D89CAA3}"/>
              </a:ext>
            </a:extLst>
          </p:cNvPr>
          <p:cNvCxnSpPr/>
          <p:nvPr/>
        </p:nvCxnSpPr>
        <p:spPr>
          <a:xfrm>
            <a:off x="2631641" y="3411398"/>
            <a:ext cx="846307" cy="0"/>
          </a:xfrm>
          <a:prstGeom prst="line">
            <a:avLst/>
          </a:prstGeom>
          <a:ln w="38100">
            <a:solidFill>
              <a:srgbClr val="DAB618"/>
            </a:solidFill>
          </a:ln>
        </p:spPr>
        <p:style>
          <a:lnRef idx="1">
            <a:schemeClr val="accent1"/>
          </a:lnRef>
          <a:fillRef idx="0">
            <a:schemeClr val="accent1"/>
          </a:fillRef>
          <a:effectRef idx="0">
            <a:schemeClr val="accent1"/>
          </a:effectRef>
          <a:fontRef idx="minor">
            <a:schemeClr val="tx1"/>
          </a:fontRef>
        </p:style>
      </p:cxnSp>
      <p:grpSp>
        <p:nvGrpSpPr>
          <p:cNvPr id="275" name="Group 274">
            <a:extLst>
              <a:ext uri="{FF2B5EF4-FFF2-40B4-BE49-F238E27FC236}">
                <a16:creationId xmlns:a16="http://schemas.microsoft.com/office/drawing/2014/main" id="{3F9B011B-D5DD-4369-B5FA-480914825623}"/>
              </a:ext>
            </a:extLst>
          </p:cNvPr>
          <p:cNvGrpSpPr/>
          <p:nvPr/>
        </p:nvGrpSpPr>
        <p:grpSpPr>
          <a:xfrm>
            <a:off x="6292272" y="3000679"/>
            <a:ext cx="5482804" cy="1081573"/>
            <a:chOff x="536196" y="3503200"/>
            <a:chExt cx="5482804" cy="1081573"/>
          </a:xfrm>
        </p:grpSpPr>
        <p:grpSp>
          <p:nvGrpSpPr>
            <p:cNvPr id="276" name="Group 275">
              <a:extLst>
                <a:ext uri="{FF2B5EF4-FFF2-40B4-BE49-F238E27FC236}">
                  <a16:creationId xmlns:a16="http://schemas.microsoft.com/office/drawing/2014/main" id="{B34F21C6-6038-4A90-880E-9051037206FA}"/>
                </a:ext>
              </a:extLst>
            </p:cNvPr>
            <p:cNvGrpSpPr/>
            <p:nvPr/>
          </p:nvGrpSpPr>
          <p:grpSpPr>
            <a:xfrm>
              <a:off x="4999986" y="3508335"/>
              <a:ext cx="1019014" cy="1018360"/>
              <a:chOff x="4402401" y="3292389"/>
              <a:chExt cx="1599972" cy="1763765"/>
            </a:xfrm>
          </p:grpSpPr>
          <p:grpSp>
            <p:nvGrpSpPr>
              <p:cNvPr id="292" name="Group 291">
                <a:extLst>
                  <a:ext uri="{FF2B5EF4-FFF2-40B4-BE49-F238E27FC236}">
                    <a16:creationId xmlns:a16="http://schemas.microsoft.com/office/drawing/2014/main" id="{49BE70C1-8418-4418-AD72-5E24CCE55499}"/>
                  </a:ext>
                </a:extLst>
              </p:cNvPr>
              <p:cNvGrpSpPr/>
              <p:nvPr/>
            </p:nvGrpSpPr>
            <p:grpSpPr>
              <a:xfrm>
                <a:off x="4463287" y="3292389"/>
                <a:ext cx="1450125" cy="1395176"/>
                <a:chOff x="936504" y="2461015"/>
                <a:chExt cx="1446543" cy="1415008"/>
              </a:xfrm>
            </p:grpSpPr>
            <p:sp>
              <p:nvSpPr>
                <p:cNvPr id="294" name="Google Shape;1184;p65">
                  <a:extLst>
                    <a:ext uri="{FF2B5EF4-FFF2-40B4-BE49-F238E27FC236}">
                      <a16:creationId xmlns:a16="http://schemas.microsoft.com/office/drawing/2014/main" id="{14D55CB2-4C9C-49E2-9EBA-28ACFE5BBD85}"/>
                    </a:ext>
                  </a:extLst>
                </p:cNvPr>
                <p:cNvSpPr/>
                <p:nvPr/>
              </p:nvSpPr>
              <p:spPr>
                <a:xfrm>
                  <a:off x="936504" y="2461015"/>
                  <a:ext cx="1446543" cy="1415008"/>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AB61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000" dirty="0">
                    <a:solidFill>
                      <a:schemeClr val="bg1"/>
                    </a:solidFill>
                    <a:latin typeface="Calibri"/>
                    <a:ea typeface="Calibri"/>
                    <a:cs typeface="Calibri"/>
                    <a:sym typeface="Calibri"/>
                  </a:endParaRPr>
                </a:p>
              </p:txBody>
            </p:sp>
            <p:sp>
              <p:nvSpPr>
                <p:cNvPr id="295" name="Google Shape;1189;p65">
                  <a:extLst>
                    <a:ext uri="{FF2B5EF4-FFF2-40B4-BE49-F238E27FC236}">
                      <a16:creationId xmlns:a16="http://schemas.microsoft.com/office/drawing/2014/main" id="{187E1B91-79B2-442E-AE35-59CE059AD53E}"/>
                    </a:ext>
                  </a:extLst>
                </p:cNvPr>
                <p:cNvSpPr txBox="1"/>
                <p:nvPr/>
              </p:nvSpPr>
              <p:spPr>
                <a:xfrm>
                  <a:off x="999891" y="2702052"/>
                  <a:ext cx="1347774" cy="60045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rPr>
                    <a:t>79%</a:t>
                  </a:r>
                </a:p>
                <a:p>
                  <a:pPr marL="0" lvl="0" indent="0" algn="ctr" rtl="0">
                    <a:spcBef>
                      <a:spcPts val="0"/>
                    </a:spcBef>
                    <a:spcAft>
                      <a:spcPts val="0"/>
                    </a:spcAft>
                    <a:buNone/>
                  </a:pPr>
                  <a:endParaRPr sz="2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sp>
            <p:nvSpPr>
              <p:cNvPr id="293" name="Google Shape;1189;p65">
                <a:extLst>
                  <a:ext uri="{FF2B5EF4-FFF2-40B4-BE49-F238E27FC236}">
                    <a16:creationId xmlns:a16="http://schemas.microsoft.com/office/drawing/2014/main" id="{20400A63-89C8-4DB7-8AF5-8A226C92DC24}"/>
                  </a:ext>
                </a:extLst>
              </p:cNvPr>
              <p:cNvSpPr txBox="1"/>
              <p:nvPr/>
            </p:nvSpPr>
            <p:spPr>
              <a:xfrm>
                <a:off x="4402401" y="4702026"/>
                <a:ext cx="1599972" cy="3541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rPr>
                  <a:t>Completed Survey</a:t>
                </a:r>
                <a:endParaRPr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grpSp>
          <p:nvGrpSpPr>
            <p:cNvPr id="277" name="Group 276">
              <a:extLst>
                <a:ext uri="{FF2B5EF4-FFF2-40B4-BE49-F238E27FC236}">
                  <a16:creationId xmlns:a16="http://schemas.microsoft.com/office/drawing/2014/main" id="{EAA343F4-AC18-4D9D-9163-CEAF8C9FD1DA}"/>
                </a:ext>
              </a:extLst>
            </p:cNvPr>
            <p:cNvGrpSpPr/>
            <p:nvPr/>
          </p:nvGrpSpPr>
          <p:grpSpPr>
            <a:xfrm>
              <a:off x="3695906" y="3503200"/>
              <a:ext cx="1020145" cy="1033375"/>
              <a:chOff x="4088650" y="3368583"/>
              <a:chExt cx="1601748" cy="1789771"/>
            </a:xfrm>
          </p:grpSpPr>
          <p:grpSp>
            <p:nvGrpSpPr>
              <p:cNvPr id="288" name="Group 287">
                <a:extLst>
                  <a:ext uri="{FF2B5EF4-FFF2-40B4-BE49-F238E27FC236}">
                    <a16:creationId xmlns:a16="http://schemas.microsoft.com/office/drawing/2014/main" id="{FD4191FA-F09A-4C46-A688-12F20E2D0C48}"/>
                  </a:ext>
                </a:extLst>
              </p:cNvPr>
              <p:cNvGrpSpPr/>
              <p:nvPr/>
            </p:nvGrpSpPr>
            <p:grpSpPr>
              <a:xfrm>
                <a:off x="4088650" y="3368583"/>
                <a:ext cx="1450125" cy="1395176"/>
                <a:chOff x="562791" y="2538293"/>
                <a:chExt cx="1446543" cy="1415008"/>
              </a:xfrm>
            </p:grpSpPr>
            <p:sp>
              <p:nvSpPr>
                <p:cNvPr id="290" name="Google Shape;1184;p65">
                  <a:extLst>
                    <a:ext uri="{FF2B5EF4-FFF2-40B4-BE49-F238E27FC236}">
                      <a16:creationId xmlns:a16="http://schemas.microsoft.com/office/drawing/2014/main" id="{9ECBC51D-98D2-4BA6-95BE-C5739C50B62D}"/>
                    </a:ext>
                  </a:extLst>
                </p:cNvPr>
                <p:cNvSpPr/>
                <p:nvPr/>
              </p:nvSpPr>
              <p:spPr>
                <a:xfrm>
                  <a:off x="562791" y="2538293"/>
                  <a:ext cx="1446543" cy="1415008"/>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AB61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000" dirty="0">
                    <a:solidFill>
                      <a:schemeClr val="bg1"/>
                    </a:solidFill>
                    <a:latin typeface="Calibri"/>
                    <a:ea typeface="Calibri"/>
                    <a:cs typeface="Calibri"/>
                    <a:sym typeface="Calibri"/>
                  </a:endParaRPr>
                </a:p>
              </p:txBody>
            </p:sp>
            <p:sp>
              <p:nvSpPr>
                <p:cNvPr id="291" name="Google Shape;1189;p65">
                  <a:extLst>
                    <a:ext uri="{FF2B5EF4-FFF2-40B4-BE49-F238E27FC236}">
                      <a16:creationId xmlns:a16="http://schemas.microsoft.com/office/drawing/2014/main" id="{A1578D6F-5931-4E4E-B5C8-5D0D283C4A91}"/>
                    </a:ext>
                  </a:extLst>
                </p:cNvPr>
                <p:cNvSpPr txBox="1"/>
                <p:nvPr/>
              </p:nvSpPr>
              <p:spPr>
                <a:xfrm>
                  <a:off x="584167" y="2822546"/>
                  <a:ext cx="1347774" cy="60045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rPr>
                    <a:t>1,013</a:t>
                  </a:r>
                </a:p>
                <a:p>
                  <a:pPr marL="0" lvl="0" indent="0" algn="ctr" rtl="0">
                    <a:spcBef>
                      <a:spcPts val="0"/>
                    </a:spcBef>
                    <a:spcAft>
                      <a:spcPts val="0"/>
                    </a:spcAft>
                    <a:buNone/>
                  </a:pPr>
                  <a:endParaRPr sz="2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sp>
            <p:nvSpPr>
              <p:cNvPr id="289" name="Google Shape;1189;p65">
                <a:extLst>
                  <a:ext uri="{FF2B5EF4-FFF2-40B4-BE49-F238E27FC236}">
                    <a16:creationId xmlns:a16="http://schemas.microsoft.com/office/drawing/2014/main" id="{EB50FB71-9BEB-43F0-A779-946ADDAAB20A}"/>
                  </a:ext>
                </a:extLst>
              </p:cNvPr>
              <p:cNvSpPr txBox="1"/>
              <p:nvPr/>
            </p:nvSpPr>
            <p:spPr>
              <a:xfrm>
                <a:off x="4090427" y="4804226"/>
                <a:ext cx="1599971" cy="3541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rPr>
                  <a:t>Received Survey</a:t>
                </a:r>
                <a:endParaRPr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grpSp>
          <p:nvGrpSpPr>
            <p:cNvPr id="278" name="Group 277">
              <a:extLst>
                <a:ext uri="{FF2B5EF4-FFF2-40B4-BE49-F238E27FC236}">
                  <a16:creationId xmlns:a16="http://schemas.microsoft.com/office/drawing/2014/main" id="{F1E8854C-66EB-45F1-9D2C-57FFFF8CE4F6}"/>
                </a:ext>
              </a:extLst>
            </p:cNvPr>
            <p:cNvGrpSpPr/>
            <p:nvPr/>
          </p:nvGrpSpPr>
          <p:grpSpPr>
            <a:xfrm>
              <a:off x="1920321" y="3534422"/>
              <a:ext cx="1019014" cy="842508"/>
              <a:chOff x="4079697" y="3368583"/>
              <a:chExt cx="1599971" cy="1459195"/>
            </a:xfrm>
          </p:grpSpPr>
          <p:grpSp>
            <p:nvGrpSpPr>
              <p:cNvPr id="284" name="Group 283">
                <a:extLst>
                  <a:ext uri="{FF2B5EF4-FFF2-40B4-BE49-F238E27FC236}">
                    <a16:creationId xmlns:a16="http://schemas.microsoft.com/office/drawing/2014/main" id="{12FA27B8-2581-4D82-B22E-514ECABAD319}"/>
                  </a:ext>
                </a:extLst>
              </p:cNvPr>
              <p:cNvGrpSpPr/>
              <p:nvPr/>
            </p:nvGrpSpPr>
            <p:grpSpPr>
              <a:xfrm>
                <a:off x="4088650" y="3368583"/>
                <a:ext cx="1450125" cy="1395176"/>
                <a:chOff x="562791" y="2538293"/>
                <a:chExt cx="1446543" cy="1415008"/>
              </a:xfrm>
            </p:grpSpPr>
            <p:sp>
              <p:nvSpPr>
                <p:cNvPr id="286" name="Google Shape;1184;p65">
                  <a:extLst>
                    <a:ext uri="{FF2B5EF4-FFF2-40B4-BE49-F238E27FC236}">
                      <a16:creationId xmlns:a16="http://schemas.microsoft.com/office/drawing/2014/main" id="{E6B668F0-A9B5-4518-88EB-6DCC84A0BF79}"/>
                    </a:ext>
                  </a:extLst>
                </p:cNvPr>
                <p:cNvSpPr/>
                <p:nvPr/>
              </p:nvSpPr>
              <p:spPr>
                <a:xfrm>
                  <a:off x="562791" y="2538293"/>
                  <a:ext cx="1446543" cy="1415008"/>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AB61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000" dirty="0">
                    <a:solidFill>
                      <a:schemeClr val="bg1"/>
                    </a:solidFill>
                    <a:latin typeface="Calibri"/>
                    <a:ea typeface="Calibri"/>
                    <a:cs typeface="Calibri"/>
                    <a:sym typeface="Calibri"/>
                  </a:endParaRPr>
                </a:p>
              </p:txBody>
            </p:sp>
            <p:sp>
              <p:nvSpPr>
                <p:cNvPr id="287" name="Google Shape;1189;p65">
                  <a:extLst>
                    <a:ext uri="{FF2B5EF4-FFF2-40B4-BE49-F238E27FC236}">
                      <a16:creationId xmlns:a16="http://schemas.microsoft.com/office/drawing/2014/main" id="{F14E9982-3F10-4F19-85B1-5BE0163EF524}"/>
                    </a:ext>
                  </a:extLst>
                </p:cNvPr>
                <p:cNvSpPr txBox="1"/>
                <p:nvPr/>
              </p:nvSpPr>
              <p:spPr>
                <a:xfrm>
                  <a:off x="612175" y="2774598"/>
                  <a:ext cx="1347774" cy="60045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rPr>
                    <a:t>86%</a:t>
                  </a:r>
                </a:p>
                <a:p>
                  <a:pPr marL="0" lvl="0" indent="0" algn="ctr" rtl="0">
                    <a:spcBef>
                      <a:spcPts val="0"/>
                    </a:spcBef>
                    <a:spcAft>
                      <a:spcPts val="0"/>
                    </a:spcAft>
                    <a:buNone/>
                  </a:pPr>
                  <a:endParaRPr sz="2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sp>
            <p:nvSpPr>
              <p:cNvPr id="285" name="Google Shape;1189;p65">
                <a:extLst>
                  <a:ext uri="{FF2B5EF4-FFF2-40B4-BE49-F238E27FC236}">
                    <a16:creationId xmlns:a16="http://schemas.microsoft.com/office/drawing/2014/main" id="{2EB44E1E-ACD1-4E5D-A382-BE3833F8243A}"/>
                  </a:ext>
                </a:extLst>
              </p:cNvPr>
              <p:cNvSpPr txBox="1"/>
              <p:nvPr/>
            </p:nvSpPr>
            <p:spPr>
              <a:xfrm>
                <a:off x="4079697" y="4473650"/>
                <a:ext cx="1599971" cy="3541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rPr>
                  <a:t> Completed Survey</a:t>
                </a:r>
                <a:endParaRPr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grpSp>
          <p:nvGrpSpPr>
            <p:cNvPr id="279" name="Group 278">
              <a:extLst>
                <a:ext uri="{FF2B5EF4-FFF2-40B4-BE49-F238E27FC236}">
                  <a16:creationId xmlns:a16="http://schemas.microsoft.com/office/drawing/2014/main" id="{9B3731E3-C8BD-4764-8422-02711E3E2470}"/>
                </a:ext>
              </a:extLst>
            </p:cNvPr>
            <p:cNvGrpSpPr/>
            <p:nvPr/>
          </p:nvGrpSpPr>
          <p:grpSpPr>
            <a:xfrm>
              <a:off x="536196" y="3534421"/>
              <a:ext cx="1019014" cy="1050352"/>
              <a:chOff x="4003813" y="3368583"/>
              <a:chExt cx="1599971" cy="1819173"/>
            </a:xfrm>
          </p:grpSpPr>
          <p:grpSp>
            <p:nvGrpSpPr>
              <p:cNvPr id="280" name="Group 279">
                <a:extLst>
                  <a:ext uri="{FF2B5EF4-FFF2-40B4-BE49-F238E27FC236}">
                    <a16:creationId xmlns:a16="http://schemas.microsoft.com/office/drawing/2014/main" id="{F3BCC78A-AFE3-40CF-89D5-401329838AE6}"/>
                  </a:ext>
                </a:extLst>
              </p:cNvPr>
              <p:cNvGrpSpPr/>
              <p:nvPr/>
            </p:nvGrpSpPr>
            <p:grpSpPr>
              <a:xfrm>
                <a:off x="4088650" y="3368583"/>
                <a:ext cx="1450125" cy="1395176"/>
                <a:chOff x="562791" y="2538293"/>
                <a:chExt cx="1446543" cy="1415008"/>
              </a:xfrm>
            </p:grpSpPr>
            <p:sp>
              <p:nvSpPr>
                <p:cNvPr id="282" name="Google Shape;1184;p65">
                  <a:extLst>
                    <a:ext uri="{FF2B5EF4-FFF2-40B4-BE49-F238E27FC236}">
                      <a16:creationId xmlns:a16="http://schemas.microsoft.com/office/drawing/2014/main" id="{B4F9BBEB-76BC-4802-BB1F-90AA7677EE1A}"/>
                    </a:ext>
                  </a:extLst>
                </p:cNvPr>
                <p:cNvSpPr/>
                <p:nvPr/>
              </p:nvSpPr>
              <p:spPr>
                <a:xfrm>
                  <a:off x="562791" y="2538293"/>
                  <a:ext cx="1446543" cy="1415008"/>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AB61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000" dirty="0">
                    <a:solidFill>
                      <a:schemeClr val="bg1"/>
                    </a:solidFill>
                    <a:latin typeface="Calibri"/>
                    <a:ea typeface="Calibri"/>
                    <a:cs typeface="Calibri"/>
                    <a:sym typeface="Calibri"/>
                  </a:endParaRPr>
                </a:p>
              </p:txBody>
            </p:sp>
            <p:sp>
              <p:nvSpPr>
                <p:cNvPr id="283" name="Google Shape;1189;p65">
                  <a:extLst>
                    <a:ext uri="{FF2B5EF4-FFF2-40B4-BE49-F238E27FC236}">
                      <a16:creationId xmlns:a16="http://schemas.microsoft.com/office/drawing/2014/main" id="{99429C89-51F4-4C11-AFD6-976D8A601923}"/>
                    </a:ext>
                  </a:extLst>
                </p:cNvPr>
                <p:cNvSpPr txBox="1"/>
                <p:nvPr/>
              </p:nvSpPr>
              <p:spPr>
                <a:xfrm>
                  <a:off x="562791" y="2774598"/>
                  <a:ext cx="1347775" cy="60045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rPr>
                    <a:t>1,013</a:t>
                  </a:r>
                </a:p>
                <a:p>
                  <a:pPr marL="0" lvl="0" indent="0" algn="ctr" rtl="0">
                    <a:spcBef>
                      <a:spcPts val="0"/>
                    </a:spcBef>
                    <a:spcAft>
                      <a:spcPts val="0"/>
                    </a:spcAft>
                    <a:buNone/>
                  </a:pPr>
                  <a:endParaRPr sz="2000" b="1" dirty="0">
                    <a:solidFill>
                      <a:schemeClr val="bg1"/>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sp>
            <p:nvSpPr>
              <p:cNvPr id="281" name="Google Shape;1189;p65">
                <a:extLst>
                  <a:ext uri="{FF2B5EF4-FFF2-40B4-BE49-F238E27FC236}">
                    <a16:creationId xmlns:a16="http://schemas.microsoft.com/office/drawing/2014/main" id="{34EBFAF2-6232-4722-BA19-7B77A444133E}"/>
                  </a:ext>
                </a:extLst>
              </p:cNvPr>
              <p:cNvSpPr txBox="1"/>
              <p:nvPr/>
            </p:nvSpPr>
            <p:spPr>
              <a:xfrm>
                <a:off x="4003813" y="4833628"/>
                <a:ext cx="1599971" cy="3541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rPr>
                  <a:t>Received Survey</a:t>
                </a:r>
                <a:endParaRPr sz="1400" b="1" dirty="0">
                  <a:solidFill>
                    <a:schemeClr val="bg1">
                      <a:lumMod val="65000"/>
                    </a:schemeClr>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grpSp>
      <p:cxnSp>
        <p:nvCxnSpPr>
          <p:cNvPr id="296" name="Straight Connector 295">
            <a:extLst>
              <a:ext uri="{FF2B5EF4-FFF2-40B4-BE49-F238E27FC236}">
                <a16:creationId xmlns:a16="http://schemas.microsoft.com/office/drawing/2014/main" id="{12F47670-8606-4E3E-80E4-7E2280815B5C}"/>
              </a:ext>
            </a:extLst>
          </p:cNvPr>
          <p:cNvCxnSpPr>
            <a:stCxn id="283" idx="3"/>
            <a:endCxn id="287" idx="1"/>
          </p:cNvCxnSpPr>
          <p:nvPr/>
        </p:nvCxnSpPr>
        <p:spPr>
          <a:xfrm>
            <a:off x="7206820" y="3337338"/>
            <a:ext cx="506808" cy="0"/>
          </a:xfrm>
          <a:prstGeom prst="line">
            <a:avLst/>
          </a:prstGeom>
          <a:ln w="38100">
            <a:solidFill>
              <a:srgbClr val="DAB618"/>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3C444326-71A8-4081-97C6-AC657251E7E1}"/>
              </a:ext>
            </a:extLst>
          </p:cNvPr>
          <p:cNvCxnSpPr>
            <a:stCxn id="291" idx="3"/>
          </p:cNvCxnSpPr>
          <p:nvPr/>
        </p:nvCxnSpPr>
        <p:spPr>
          <a:xfrm flipV="1">
            <a:off x="10326146" y="3332093"/>
            <a:ext cx="668005" cy="1321"/>
          </a:xfrm>
          <a:prstGeom prst="line">
            <a:avLst/>
          </a:prstGeom>
          <a:ln w="38100">
            <a:solidFill>
              <a:srgbClr val="DAB618"/>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1FCB81A0-2B6C-4FAB-B7DD-F6B31B36805D}"/>
              </a:ext>
            </a:extLst>
          </p:cNvPr>
          <p:cNvCxnSpPr/>
          <p:nvPr/>
        </p:nvCxnSpPr>
        <p:spPr>
          <a:xfrm>
            <a:off x="8605675" y="3366834"/>
            <a:ext cx="846307" cy="0"/>
          </a:xfrm>
          <a:prstGeom prst="line">
            <a:avLst/>
          </a:prstGeom>
          <a:ln w="38100">
            <a:solidFill>
              <a:srgbClr val="DAB618"/>
            </a:solidFill>
          </a:ln>
        </p:spPr>
        <p:style>
          <a:lnRef idx="1">
            <a:schemeClr val="accent1"/>
          </a:lnRef>
          <a:fillRef idx="0">
            <a:schemeClr val="accent1"/>
          </a:fillRef>
          <a:effectRef idx="0">
            <a:schemeClr val="accent1"/>
          </a:effectRef>
          <a:fontRef idx="minor">
            <a:schemeClr val="tx1"/>
          </a:fontRef>
        </p:style>
      </p:cxnSp>
      <p:grpSp>
        <p:nvGrpSpPr>
          <p:cNvPr id="299" name="Group 298">
            <a:extLst>
              <a:ext uri="{FF2B5EF4-FFF2-40B4-BE49-F238E27FC236}">
                <a16:creationId xmlns:a16="http://schemas.microsoft.com/office/drawing/2014/main" id="{399B5C23-2E66-438E-B1D4-6E3BD55CD508}"/>
              </a:ext>
            </a:extLst>
          </p:cNvPr>
          <p:cNvGrpSpPr/>
          <p:nvPr/>
        </p:nvGrpSpPr>
        <p:grpSpPr>
          <a:xfrm>
            <a:off x="6469570" y="4569044"/>
            <a:ext cx="5305506" cy="441301"/>
            <a:chOff x="754726" y="5102458"/>
            <a:chExt cx="5135447" cy="321130"/>
          </a:xfrm>
        </p:grpSpPr>
        <p:sp>
          <p:nvSpPr>
            <p:cNvPr id="300" name="Google Shape;1189;p65">
              <a:extLst>
                <a:ext uri="{FF2B5EF4-FFF2-40B4-BE49-F238E27FC236}">
                  <a16:creationId xmlns:a16="http://schemas.microsoft.com/office/drawing/2014/main" id="{EB15FCF3-C183-449A-9197-02F0DD3F47C6}"/>
                </a:ext>
              </a:extLst>
            </p:cNvPr>
            <p:cNvSpPr txBox="1"/>
            <p:nvPr/>
          </p:nvSpPr>
          <p:spPr>
            <a:xfrm>
              <a:off x="754726" y="5129068"/>
              <a:ext cx="2092541" cy="29452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bg1">
                      <a:lumMod val="50000"/>
                    </a:schemeClr>
                  </a:solidFill>
                  <a:latin typeface="Dosis" panose="02010503020202060003" pitchFamily="2" charset="0"/>
                  <a:ea typeface="Open Sans" panose="020B0606030504020204" pitchFamily="34" charset="0"/>
                  <a:cs typeface="Open Sans" panose="020B0606030504020204" pitchFamily="34" charset="0"/>
                  <a:sym typeface="Roboto"/>
                </a:rPr>
                <a:t>6-week follow-up survey</a:t>
              </a:r>
              <a:endParaRPr sz="2000" b="1" dirty="0">
                <a:solidFill>
                  <a:schemeClr val="bg1">
                    <a:lumMod val="50000"/>
                  </a:schemeClr>
                </a:solidFill>
                <a:latin typeface="Dosis" panose="02010503020202060003" pitchFamily="2" charset="0"/>
                <a:ea typeface="Open Sans" panose="020B0606030504020204" pitchFamily="34" charset="0"/>
                <a:cs typeface="Open Sans" panose="020B0606030504020204" pitchFamily="34" charset="0"/>
                <a:sym typeface="Roboto"/>
              </a:endParaRPr>
            </a:p>
          </p:txBody>
        </p:sp>
        <p:sp>
          <p:nvSpPr>
            <p:cNvPr id="301" name="Google Shape;1189;p65">
              <a:extLst>
                <a:ext uri="{FF2B5EF4-FFF2-40B4-BE49-F238E27FC236}">
                  <a16:creationId xmlns:a16="http://schemas.microsoft.com/office/drawing/2014/main" id="{1A4A87E0-9249-4701-AD0D-07E8BE9E9FDB}"/>
                </a:ext>
              </a:extLst>
            </p:cNvPr>
            <p:cNvSpPr txBox="1"/>
            <p:nvPr/>
          </p:nvSpPr>
          <p:spPr>
            <a:xfrm>
              <a:off x="3797632" y="5102458"/>
              <a:ext cx="2092541" cy="29452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bg1">
                      <a:lumMod val="50000"/>
                    </a:schemeClr>
                  </a:solidFill>
                  <a:latin typeface="Dosis" panose="02010503020202060003" pitchFamily="2" charset="0"/>
                  <a:ea typeface="Open Sans" panose="020B0606030504020204" pitchFamily="34" charset="0"/>
                  <a:cs typeface="Open Sans" panose="020B0606030504020204" pitchFamily="34" charset="0"/>
                  <a:sym typeface="Roboto"/>
                </a:rPr>
                <a:t>6-month follow-up survey</a:t>
              </a:r>
              <a:endParaRPr sz="2000" b="1" dirty="0">
                <a:solidFill>
                  <a:schemeClr val="bg1">
                    <a:lumMod val="50000"/>
                  </a:schemeClr>
                </a:solidFill>
                <a:latin typeface="Dosis" panose="02010503020202060003" pitchFamily="2" charset="0"/>
                <a:ea typeface="Open Sans" panose="020B0606030504020204" pitchFamily="34" charset="0"/>
                <a:cs typeface="Open Sans" panose="020B0606030504020204" pitchFamily="34" charset="0"/>
                <a:sym typeface="Roboto"/>
              </a:endParaRPr>
            </a:p>
          </p:txBody>
        </p:sp>
      </p:grpSp>
      <p:sp>
        <p:nvSpPr>
          <p:cNvPr id="76" name="Google Shape;1263;p71">
            <a:extLst>
              <a:ext uri="{FF2B5EF4-FFF2-40B4-BE49-F238E27FC236}">
                <a16:creationId xmlns:a16="http://schemas.microsoft.com/office/drawing/2014/main" id="{3D71F019-36B3-4D0E-9368-47ACAB7AC7AD}"/>
              </a:ext>
            </a:extLst>
          </p:cNvPr>
          <p:cNvSpPr/>
          <p:nvPr/>
        </p:nvSpPr>
        <p:spPr>
          <a:xfrm>
            <a:off x="874713" y="6356350"/>
            <a:ext cx="10444200" cy="68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1264;p71">
            <a:extLst>
              <a:ext uri="{FF2B5EF4-FFF2-40B4-BE49-F238E27FC236}">
                <a16:creationId xmlns:a16="http://schemas.microsoft.com/office/drawing/2014/main" id="{45DC69C7-0F15-4F33-96C2-73C157D67C4D}"/>
              </a:ext>
            </a:extLst>
          </p:cNvPr>
          <p:cNvSpPr/>
          <p:nvPr/>
        </p:nvSpPr>
        <p:spPr>
          <a:xfrm>
            <a:off x="11279188" y="6356350"/>
            <a:ext cx="747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1265;p71">
            <a:extLst>
              <a:ext uri="{FF2B5EF4-FFF2-40B4-BE49-F238E27FC236}">
                <a16:creationId xmlns:a16="http://schemas.microsoft.com/office/drawing/2014/main" id="{28ABE458-3EF3-4A2C-9C24-82D0CE7ADD46}"/>
              </a:ext>
            </a:extLst>
          </p:cNvPr>
          <p:cNvSpPr/>
          <p:nvPr/>
        </p:nvSpPr>
        <p:spPr>
          <a:xfrm>
            <a:off x="838200" y="6356350"/>
            <a:ext cx="747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82" name="Google Shape;1082;p59"/>
          <p:cNvPicPr preferRelativeResize="0"/>
          <p:nvPr/>
        </p:nvPicPr>
        <p:blipFill rotWithShape="1">
          <a:blip r:embed="rId4">
            <a:alphaModFix/>
          </a:blip>
          <a:srcRect/>
          <a:stretch/>
        </p:blipFill>
        <p:spPr>
          <a:xfrm>
            <a:off x="5711825" y="6016625"/>
            <a:ext cx="796925" cy="796925"/>
          </a:xfrm>
          <a:prstGeom prst="rect">
            <a:avLst/>
          </a:prstGeom>
          <a:noFill/>
          <a:ln>
            <a:noFill/>
          </a:ln>
        </p:spPr>
      </p:pic>
    </p:spTree>
    <p:custDataLst>
      <p:tags r:id="rId1"/>
    </p:custDataLst>
    <p:extLst>
      <p:ext uri="{BB962C8B-B14F-4D97-AF65-F5344CB8AC3E}">
        <p14:creationId xmlns:p14="http://schemas.microsoft.com/office/powerpoint/2010/main" val="4144620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p71"/>
          <p:cNvSpPr/>
          <p:nvPr/>
        </p:nvSpPr>
        <p:spPr>
          <a:xfrm>
            <a:off x="0" y="5867400"/>
            <a:ext cx="12192000" cy="990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3" name="Google Shape;1263;p71"/>
          <p:cNvSpPr/>
          <p:nvPr/>
        </p:nvSpPr>
        <p:spPr>
          <a:xfrm>
            <a:off x="874713" y="6356350"/>
            <a:ext cx="10444200" cy="68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4" name="Google Shape;1264;p71"/>
          <p:cNvSpPr/>
          <p:nvPr/>
        </p:nvSpPr>
        <p:spPr>
          <a:xfrm>
            <a:off x="11279188" y="6356350"/>
            <a:ext cx="747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5" name="Google Shape;1265;p71"/>
          <p:cNvSpPr/>
          <p:nvPr/>
        </p:nvSpPr>
        <p:spPr>
          <a:xfrm>
            <a:off x="838200" y="6356350"/>
            <a:ext cx="747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6" name="Google Shape;1266;p71"/>
          <p:cNvSpPr/>
          <p:nvPr/>
        </p:nvSpPr>
        <p:spPr>
          <a:xfrm>
            <a:off x="5683250" y="5957888"/>
            <a:ext cx="865200" cy="900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67" name="Google Shape;1267;p71"/>
          <p:cNvPicPr preferRelativeResize="0"/>
          <p:nvPr/>
        </p:nvPicPr>
        <p:blipFill rotWithShape="1">
          <a:blip r:embed="rId4">
            <a:alphaModFix/>
          </a:blip>
          <a:srcRect/>
          <a:stretch/>
        </p:blipFill>
        <p:spPr>
          <a:xfrm>
            <a:off x="5711825" y="6016625"/>
            <a:ext cx="796925" cy="796925"/>
          </a:xfrm>
          <a:prstGeom prst="rect">
            <a:avLst/>
          </a:prstGeom>
          <a:noFill/>
          <a:ln>
            <a:noFill/>
          </a:ln>
        </p:spPr>
      </p:pic>
      <p:sp>
        <p:nvSpPr>
          <p:cNvPr id="1268" name="Google Shape;1268;p71"/>
          <p:cNvSpPr/>
          <p:nvPr/>
        </p:nvSpPr>
        <p:spPr>
          <a:xfrm>
            <a:off x="6527800" y="6356350"/>
            <a:ext cx="747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9" name="Google Shape;1269;p71"/>
          <p:cNvSpPr/>
          <p:nvPr/>
        </p:nvSpPr>
        <p:spPr>
          <a:xfrm>
            <a:off x="5643563" y="6356350"/>
            <a:ext cx="762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1211;p66"/>
          <p:cNvSpPr txBox="1"/>
          <p:nvPr/>
        </p:nvSpPr>
        <p:spPr>
          <a:xfrm>
            <a:off x="317575" y="655688"/>
            <a:ext cx="5048100" cy="5530800"/>
          </a:xfrm>
          <a:prstGeom prst="rect">
            <a:avLst/>
          </a:prstGeom>
          <a:noFill/>
          <a:ln>
            <a:noFill/>
          </a:ln>
        </p:spPr>
        <p:txBody>
          <a:bodyPr spcFirstLastPara="1" wrap="square" lIns="91425" tIns="45700" rIns="91425" bIns="45700" anchor="ctr" anchorCtr="0">
            <a:noAutofit/>
          </a:bodyPr>
          <a:lstStyle/>
          <a:p>
            <a:pPr marL="0" lvl="0" indent="0" algn="ctr">
              <a:lnSpc>
                <a:spcPct val="90000"/>
              </a:lnSpc>
              <a:buSzPts val="1400"/>
            </a:pPr>
            <a:r>
              <a:rPr lang="en-US" sz="4000" b="1" dirty="0">
                <a:solidFill>
                  <a:srgbClr val="595959"/>
                </a:solidFill>
                <a:latin typeface="Roboto Light"/>
                <a:ea typeface="Roboto Light"/>
                <a:cs typeface="Roboto Light"/>
                <a:sym typeface="Calibri"/>
              </a:rPr>
              <a:t>Race &amp; Hispanic Ethnicity</a:t>
            </a:r>
            <a:endParaRPr sz="4000" b="1" dirty="0">
              <a:solidFill>
                <a:srgbClr val="595959"/>
              </a:solidFill>
              <a:latin typeface="Roboto Light"/>
              <a:ea typeface="Roboto Light"/>
              <a:cs typeface="Roboto Light"/>
              <a:sym typeface="Roboto Light"/>
            </a:endParaRPr>
          </a:p>
        </p:txBody>
      </p:sp>
      <p:sp>
        <p:nvSpPr>
          <p:cNvPr id="14" name="Google Shape;1050;p57"/>
          <p:cNvSpPr txBox="1"/>
          <p:nvPr/>
        </p:nvSpPr>
        <p:spPr>
          <a:xfrm>
            <a:off x="9300466" y="5004072"/>
            <a:ext cx="1456577" cy="412569"/>
          </a:xfrm>
          <a:prstGeom prst="rect">
            <a:avLst/>
          </a:prstGeom>
          <a:noFill/>
          <a:ln>
            <a:noFill/>
          </a:ln>
        </p:spPr>
        <p:txBody>
          <a:bodyPr spcFirstLastPara="1" wrap="square" lIns="91425" tIns="45700" rIns="91425" bIns="45700" anchor="t" anchorCtr="0">
            <a:noAutofit/>
          </a:bodyPr>
          <a:lstStyle/>
          <a:p>
            <a:pPr marL="297180" lvl="0">
              <a:lnSpc>
                <a:spcPct val="90000"/>
              </a:lnSpc>
              <a:buClr>
                <a:schemeClr val="accent3"/>
              </a:buClr>
              <a:buSzPts val="1400"/>
            </a:pPr>
            <a:r>
              <a:rPr lang="en-US" sz="1600" b="1"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N= 2,317</a:t>
            </a:r>
          </a:p>
        </p:txBody>
      </p:sp>
      <p:graphicFrame>
        <p:nvGraphicFramePr>
          <p:cNvPr id="4" name="Chart 3">
            <a:extLst>
              <a:ext uri="{FF2B5EF4-FFF2-40B4-BE49-F238E27FC236}">
                <a16:creationId xmlns:a16="http://schemas.microsoft.com/office/drawing/2014/main" id="{2BBA2E72-D56D-4C35-9CCD-40E53524CD27}"/>
              </a:ext>
            </a:extLst>
          </p:cNvPr>
          <p:cNvGraphicFramePr/>
          <p:nvPr>
            <p:extLst>
              <p:ext uri="{D42A27DB-BD31-4B8C-83A1-F6EECF244321}">
                <p14:modId xmlns:p14="http://schemas.microsoft.com/office/powerpoint/2010/main" val="2566295827"/>
              </p:ext>
            </p:extLst>
          </p:nvPr>
        </p:nvGraphicFramePr>
        <p:xfrm>
          <a:off x="3413163" y="466416"/>
          <a:ext cx="8128000" cy="5418667"/>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0FDEB6F9-09CD-445C-96BD-992908BFD5B3}"/>
              </a:ext>
            </a:extLst>
          </p:cNvPr>
          <p:cNvSpPr txBox="1"/>
          <p:nvPr/>
        </p:nvSpPr>
        <p:spPr>
          <a:xfrm>
            <a:off x="5593875" y="3224493"/>
            <a:ext cx="1537284" cy="1138773"/>
          </a:xfrm>
          <a:prstGeom prst="rect">
            <a:avLst/>
          </a:prstGeom>
          <a:noFill/>
        </p:spPr>
        <p:txBody>
          <a:bodyPr wrap="square" rtlCol="0">
            <a:spAutoFit/>
          </a:bodyPr>
          <a:lstStyle/>
          <a:p>
            <a:pPr algn="ctr"/>
            <a:r>
              <a:rPr lang="en-US" sz="3400" b="1" dirty="0">
                <a:solidFill>
                  <a:schemeClr val="bg1"/>
                </a:solidFill>
              </a:rPr>
              <a:t>Black</a:t>
            </a:r>
            <a:br>
              <a:rPr lang="en-US" sz="3400" b="1" dirty="0">
                <a:solidFill>
                  <a:schemeClr val="bg1"/>
                </a:solidFill>
              </a:rPr>
            </a:br>
            <a:r>
              <a:rPr lang="en-US" sz="3400" b="1" dirty="0">
                <a:solidFill>
                  <a:schemeClr val="bg1"/>
                </a:solidFill>
              </a:rPr>
              <a:t>43%</a:t>
            </a:r>
          </a:p>
        </p:txBody>
      </p:sp>
      <p:sp>
        <p:nvSpPr>
          <p:cNvPr id="17" name="TextBox 16">
            <a:extLst>
              <a:ext uri="{FF2B5EF4-FFF2-40B4-BE49-F238E27FC236}">
                <a16:creationId xmlns:a16="http://schemas.microsoft.com/office/drawing/2014/main" id="{F64F40D8-9530-4FBA-9C32-A47DBFCAA381}"/>
              </a:ext>
            </a:extLst>
          </p:cNvPr>
          <p:cNvSpPr txBox="1"/>
          <p:nvPr/>
        </p:nvSpPr>
        <p:spPr>
          <a:xfrm>
            <a:off x="8010195" y="2409953"/>
            <a:ext cx="1537284" cy="1138773"/>
          </a:xfrm>
          <a:prstGeom prst="rect">
            <a:avLst/>
          </a:prstGeom>
          <a:noFill/>
        </p:spPr>
        <p:txBody>
          <a:bodyPr wrap="square" rtlCol="0">
            <a:spAutoFit/>
          </a:bodyPr>
          <a:lstStyle/>
          <a:p>
            <a:pPr algn="ctr"/>
            <a:r>
              <a:rPr lang="en-US" sz="3400" b="1" dirty="0">
                <a:solidFill>
                  <a:schemeClr val="bg1"/>
                </a:solidFill>
              </a:rPr>
              <a:t>Latinx</a:t>
            </a:r>
            <a:br>
              <a:rPr lang="en-US" sz="3400" b="1" dirty="0">
                <a:solidFill>
                  <a:schemeClr val="bg1"/>
                </a:solidFill>
              </a:rPr>
            </a:br>
            <a:r>
              <a:rPr lang="en-US" sz="3400" b="1" dirty="0">
                <a:solidFill>
                  <a:schemeClr val="bg1"/>
                </a:solidFill>
              </a:rPr>
              <a:t>43%</a:t>
            </a:r>
          </a:p>
        </p:txBody>
      </p:sp>
      <p:sp>
        <p:nvSpPr>
          <p:cNvPr id="18" name="TextBox 17">
            <a:extLst>
              <a:ext uri="{FF2B5EF4-FFF2-40B4-BE49-F238E27FC236}">
                <a16:creationId xmlns:a16="http://schemas.microsoft.com/office/drawing/2014/main" id="{99B73727-86BA-4A45-8600-640261089A7A}"/>
              </a:ext>
            </a:extLst>
          </p:cNvPr>
          <p:cNvSpPr txBox="1"/>
          <p:nvPr/>
        </p:nvSpPr>
        <p:spPr>
          <a:xfrm>
            <a:off x="5939879" y="972917"/>
            <a:ext cx="1537284" cy="1138773"/>
          </a:xfrm>
          <a:prstGeom prst="rect">
            <a:avLst/>
          </a:prstGeom>
          <a:noFill/>
        </p:spPr>
        <p:txBody>
          <a:bodyPr wrap="square" rtlCol="0">
            <a:spAutoFit/>
          </a:bodyPr>
          <a:lstStyle/>
          <a:p>
            <a:pPr algn="ctr"/>
            <a:r>
              <a:rPr lang="en-US" sz="3400" b="1" dirty="0">
                <a:solidFill>
                  <a:schemeClr val="bg1"/>
                </a:solidFill>
              </a:rPr>
              <a:t>Other</a:t>
            </a:r>
            <a:br>
              <a:rPr lang="en-US" sz="3400" b="1" dirty="0">
                <a:solidFill>
                  <a:schemeClr val="bg1"/>
                </a:solidFill>
              </a:rPr>
            </a:br>
            <a:r>
              <a:rPr lang="en-US" sz="3400" b="1" dirty="0">
                <a:solidFill>
                  <a:schemeClr val="bg1"/>
                </a:solidFill>
              </a:rPr>
              <a:t>14%</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6"/>
        <p:cNvGrpSpPr/>
        <p:nvPr/>
      </p:nvGrpSpPr>
      <p:grpSpPr>
        <a:xfrm>
          <a:off x="0" y="0"/>
          <a:ext cx="0" cy="0"/>
          <a:chOff x="0" y="0"/>
          <a:chExt cx="0" cy="0"/>
        </a:xfrm>
      </p:grpSpPr>
      <p:sp>
        <p:nvSpPr>
          <p:cNvPr id="1277" name="Google Shape;1277;p72"/>
          <p:cNvSpPr/>
          <p:nvPr/>
        </p:nvSpPr>
        <p:spPr>
          <a:xfrm>
            <a:off x="0" y="5867400"/>
            <a:ext cx="12192000" cy="990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8" name="Google Shape;1278;p72"/>
          <p:cNvSpPr/>
          <p:nvPr/>
        </p:nvSpPr>
        <p:spPr>
          <a:xfrm>
            <a:off x="874713" y="6356350"/>
            <a:ext cx="10444200" cy="68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9" name="Google Shape;1279;p72"/>
          <p:cNvSpPr/>
          <p:nvPr/>
        </p:nvSpPr>
        <p:spPr>
          <a:xfrm>
            <a:off x="11279188" y="6356350"/>
            <a:ext cx="747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0" name="Google Shape;1280;p72"/>
          <p:cNvSpPr/>
          <p:nvPr/>
        </p:nvSpPr>
        <p:spPr>
          <a:xfrm>
            <a:off x="838200" y="6356350"/>
            <a:ext cx="747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1" name="Google Shape;1281;p72"/>
          <p:cNvSpPr/>
          <p:nvPr/>
        </p:nvSpPr>
        <p:spPr>
          <a:xfrm>
            <a:off x="5683250" y="5957888"/>
            <a:ext cx="865200" cy="900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82" name="Google Shape;1282;p72"/>
          <p:cNvPicPr preferRelativeResize="0"/>
          <p:nvPr/>
        </p:nvPicPr>
        <p:blipFill rotWithShape="1">
          <a:blip r:embed="rId5">
            <a:alphaModFix/>
          </a:blip>
          <a:srcRect/>
          <a:stretch/>
        </p:blipFill>
        <p:spPr>
          <a:xfrm>
            <a:off x="5711825" y="6016625"/>
            <a:ext cx="796925" cy="796925"/>
          </a:xfrm>
          <a:prstGeom prst="rect">
            <a:avLst/>
          </a:prstGeom>
          <a:noFill/>
          <a:ln>
            <a:noFill/>
          </a:ln>
        </p:spPr>
      </p:pic>
      <p:sp>
        <p:nvSpPr>
          <p:cNvPr id="1283" name="Google Shape;1283;p72"/>
          <p:cNvSpPr/>
          <p:nvPr/>
        </p:nvSpPr>
        <p:spPr>
          <a:xfrm>
            <a:off x="6527800" y="6356350"/>
            <a:ext cx="747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4" name="Google Shape;1284;p72"/>
          <p:cNvSpPr/>
          <p:nvPr/>
        </p:nvSpPr>
        <p:spPr>
          <a:xfrm>
            <a:off x="5643563" y="6356350"/>
            <a:ext cx="762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5" name="Google Shape;1285;p72"/>
          <p:cNvSpPr txBox="1"/>
          <p:nvPr/>
        </p:nvSpPr>
        <p:spPr>
          <a:xfrm>
            <a:off x="859972" y="365126"/>
            <a:ext cx="10493700" cy="913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000" b="1" dirty="0">
                <a:solidFill>
                  <a:srgbClr val="595959"/>
                </a:solidFill>
                <a:latin typeface="Roboto Light"/>
                <a:ea typeface="Roboto Light"/>
                <a:cs typeface="Roboto Light"/>
                <a:sym typeface="Calibri"/>
              </a:rPr>
              <a:t>Highest Educational Attainment</a:t>
            </a:r>
            <a:endParaRPr sz="4000" b="1" dirty="0">
              <a:solidFill>
                <a:srgbClr val="595959"/>
              </a:solidFill>
              <a:latin typeface="Roboto Light"/>
              <a:ea typeface="Roboto Light"/>
              <a:cs typeface="Roboto Light"/>
            </a:endParaRPr>
          </a:p>
        </p:txBody>
      </p:sp>
      <p:sp>
        <p:nvSpPr>
          <p:cNvPr id="1287" name="Google Shape;1287;p72"/>
          <p:cNvSpPr/>
          <p:nvPr/>
        </p:nvSpPr>
        <p:spPr>
          <a:xfrm>
            <a:off x="6565150" y="2117359"/>
            <a:ext cx="4997023" cy="1922062"/>
          </a:xfrm>
          <a:prstGeom prst="roundRect">
            <a:avLst>
              <a:gd name="adj" fmla="val 16667"/>
            </a:avLst>
          </a:prstGeom>
          <a:solidFill>
            <a:schemeClr val="accent4"/>
          </a:solidFill>
          <a:ln w="12700" cap="flat" cmpd="sng">
            <a:solidFill>
              <a:schemeClr val="tx2">
                <a:lumMod val="9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dirty="0">
                <a:solidFill>
                  <a:schemeClr val="lt1"/>
                </a:solidFill>
                <a:latin typeface="Roboto Light" pitchFamily="2" charset="0"/>
                <a:ea typeface="Roboto Light" pitchFamily="2" charset="0"/>
                <a:cs typeface="Calibri"/>
                <a:sym typeface="Calibri"/>
              </a:rPr>
              <a:t>53% </a:t>
            </a:r>
            <a:r>
              <a:rPr lang="en-US" sz="4000" b="1" dirty="0">
                <a:solidFill>
                  <a:schemeClr val="lt1"/>
                </a:solidFill>
                <a:latin typeface="Roboto Light" pitchFamily="2" charset="0"/>
                <a:ea typeface="Roboto Light" pitchFamily="2" charset="0"/>
                <a:cs typeface="Calibri"/>
                <a:sym typeface="Calibri"/>
              </a:rPr>
              <a:t>some college or more</a:t>
            </a:r>
            <a:endParaRPr sz="4000" dirty="0">
              <a:latin typeface="Roboto Light" pitchFamily="2" charset="0"/>
              <a:ea typeface="Roboto Light" pitchFamily="2" charset="0"/>
            </a:endParaRPr>
          </a:p>
        </p:txBody>
      </p:sp>
      <p:sp>
        <p:nvSpPr>
          <p:cNvPr id="1288" name="Google Shape;1288;p72"/>
          <p:cNvSpPr/>
          <p:nvPr/>
        </p:nvSpPr>
        <p:spPr>
          <a:xfrm>
            <a:off x="1954219" y="4379146"/>
            <a:ext cx="1980000" cy="367800"/>
          </a:xfrm>
          <a:prstGeom prst="rect">
            <a:avLst/>
          </a:prstGeom>
          <a:noFill/>
          <a:ln>
            <a:noFill/>
          </a:ln>
        </p:spPr>
        <p:txBody>
          <a:bodyPr spcFirstLastPara="1" wrap="square" lIns="0" tIns="0" rIns="0" bIns="0" anchor="t" anchorCtr="0">
            <a:noAutofit/>
          </a:bodyPr>
          <a:lstStyle/>
          <a:p>
            <a:pPr marL="0" marR="0" lvl="0" indent="0" algn="ctr" rtl="0">
              <a:lnSpc>
                <a:spcPct val="130000"/>
              </a:lnSpc>
              <a:spcBef>
                <a:spcPts val="0"/>
              </a:spcBef>
              <a:spcAft>
                <a:spcPts val="0"/>
              </a:spcAft>
              <a:buNone/>
            </a:pPr>
            <a:r>
              <a:rPr lang="en-US" sz="2800" b="1" dirty="0">
                <a:solidFill>
                  <a:srgbClr val="595959"/>
                </a:solidFill>
                <a:latin typeface="Roboto Light" pitchFamily="2" charset="0"/>
                <a:ea typeface="Roboto Light" pitchFamily="2" charset="0"/>
                <a:cs typeface="Calibri"/>
                <a:sym typeface="Calibri"/>
              </a:rPr>
              <a:t>Participant</a:t>
            </a:r>
            <a:endParaRPr sz="2800" dirty="0">
              <a:solidFill>
                <a:srgbClr val="595959"/>
              </a:solidFill>
              <a:latin typeface="Roboto Light" pitchFamily="2" charset="0"/>
              <a:ea typeface="Roboto Light" pitchFamily="2" charset="0"/>
            </a:endParaRPr>
          </a:p>
        </p:txBody>
      </p:sp>
      <p:sp>
        <p:nvSpPr>
          <p:cNvPr id="1289" name="Google Shape;1289;p72"/>
          <p:cNvSpPr/>
          <p:nvPr/>
        </p:nvSpPr>
        <p:spPr>
          <a:xfrm>
            <a:off x="7902253" y="4379146"/>
            <a:ext cx="1964700" cy="367800"/>
          </a:xfrm>
          <a:prstGeom prst="rect">
            <a:avLst/>
          </a:prstGeom>
          <a:noFill/>
          <a:ln>
            <a:noFill/>
          </a:ln>
        </p:spPr>
        <p:txBody>
          <a:bodyPr spcFirstLastPara="1" wrap="square" lIns="0" tIns="0" rIns="0" bIns="0" anchor="t" anchorCtr="0">
            <a:noAutofit/>
          </a:bodyPr>
          <a:lstStyle/>
          <a:p>
            <a:pPr marL="0" marR="0" lvl="0" indent="0" algn="ctr" rtl="0">
              <a:lnSpc>
                <a:spcPct val="130000"/>
              </a:lnSpc>
              <a:spcBef>
                <a:spcPts val="0"/>
              </a:spcBef>
              <a:spcAft>
                <a:spcPts val="0"/>
              </a:spcAft>
              <a:buNone/>
            </a:pPr>
            <a:r>
              <a:rPr lang="en-US" sz="2800" b="1" dirty="0">
                <a:solidFill>
                  <a:srgbClr val="595959"/>
                </a:solidFill>
                <a:latin typeface="Roboto Light" pitchFamily="2" charset="0"/>
                <a:ea typeface="Roboto Light" pitchFamily="2" charset="0"/>
                <a:cs typeface="Calibri"/>
                <a:sym typeface="Calibri"/>
              </a:rPr>
              <a:t>Parent</a:t>
            </a:r>
            <a:endParaRPr sz="2800" b="1" dirty="0">
              <a:solidFill>
                <a:srgbClr val="595959"/>
              </a:solidFill>
              <a:latin typeface="Roboto Light" pitchFamily="2" charset="0"/>
              <a:ea typeface="Roboto Light" pitchFamily="2" charset="0"/>
              <a:cs typeface="Calibri"/>
            </a:endParaRPr>
          </a:p>
        </p:txBody>
      </p:sp>
      <p:sp>
        <p:nvSpPr>
          <p:cNvPr id="15" name="Google Shape;1287;p72"/>
          <p:cNvSpPr/>
          <p:nvPr/>
        </p:nvSpPr>
        <p:spPr>
          <a:xfrm>
            <a:off x="646540" y="2117359"/>
            <a:ext cx="4997023" cy="1922062"/>
          </a:xfrm>
          <a:prstGeom prst="roundRect">
            <a:avLst>
              <a:gd name="adj" fmla="val 16667"/>
            </a:avLst>
          </a:prstGeom>
          <a:solidFill>
            <a:schemeClr val="accent4"/>
          </a:solidFill>
          <a:ln w="12700" cap="flat" cmpd="sng">
            <a:solidFill>
              <a:schemeClr val="tx2">
                <a:lumMod val="9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dirty="0">
                <a:solidFill>
                  <a:schemeClr val="lt1"/>
                </a:solidFill>
                <a:latin typeface="Roboto Light" pitchFamily="2" charset="0"/>
                <a:ea typeface="Roboto Light" pitchFamily="2" charset="0"/>
                <a:cs typeface="Calibri"/>
                <a:sym typeface="Calibri"/>
              </a:rPr>
              <a:t>66% </a:t>
            </a:r>
            <a:r>
              <a:rPr lang="en-US" sz="4000" b="1" dirty="0">
                <a:solidFill>
                  <a:schemeClr val="lt1"/>
                </a:solidFill>
                <a:latin typeface="Roboto Light" pitchFamily="2" charset="0"/>
                <a:ea typeface="Roboto Light" pitchFamily="2" charset="0"/>
                <a:cs typeface="Calibri"/>
                <a:sym typeface="Calibri"/>
              </a:rPr>
              <a:t>in college or technical school</a:t>
            </a:r>
            <a:endParaRPr sz="4000" dirty="0">
              <a:latin typeface="Roboto Light" pitchFamily="2" charset="0"/>
              <a:ea typeface="Roboto Light" pitchFamily="2" charset="0"/>
            </a:endParaRPr>
          </a:p>
        </p:txBody>
      </p:sp>
    </p:spTree>
    <p:custDataLst>
      <p:tags r:id="rId2"/>
    </p:custDataLst>
  </p:cSld>
  <p:clrMapOvr>
    <a:overrideClrMapping bg1="lt1" tx1="dk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54"/>
          <p:cNvSpPr/>
          <p:nvPr/>
        </p:nvSpPr>
        <p:spPr>
          <a:xfrm>
            <a:off x="6785653" y="267"/>
            <a:ext cx="54231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Calibri"/>
                <a:ea typeface="Calibri"/>
                <a:cs typeface="Calibri"/>
                <a:sym typeface="Calibri"/>
              </a:rPr>
              <a:t>z</a:t>
            </a:r>
            <a:endParaRPr sz="1800" b="0" i="0" u="none" strike="noStrike" cap="none" dirty="0">
              <a:solidFill>
                <a:schemeClr val="lt1"/>
              </a:solidFill>
              <a:latin typeface="Calibri"/>
              <a:ea typeface="Calibri"/>
              <a:cs typeface="Calibri"/>
              <a:sym typeface="Calibri"/>
            </a:endParaRPr>
          </a:p>
        </p:txBody>
      </p:sp>
      <p:cxnSp>
        <p:nvCxnSpPr>
          <p:cNvPr id="986" name="Google Shape;986;p54"/>
          <p:cNvCxnSpPr/>
          <p:nvPr/>
        </p:nvCxnSpPr>
        <p:spPr>
          <a:xfrm rot="10800000">
            <a:off x="7004050" y="2443225"/>
            <a:ext cx="0" cy="588900"/>
          </a:xfrm>
          <a:prstGeom prst="straightConnector1">
            <a:avLst/>
          </a:prstGeom>
          <a:noFill/>
          <a:ln w="127000" cap="flat" cmpd="sng">
            <a:solidFill>
              <a:schemeClr val="accent3"/>
            </a:solidFill>
            <a:prstDash val="solid"/>
            <a:miter lim="400000"/>
            <a:headEnd type="none" w="sm" len="sm"/>
            <a:tailEnd type="none" w="sm" len="sm"/>
          </a:ln>
        </p:spPr>
      </p:cxnSp>
      <p:cxnSp>
        <p:nvCxnSpPr>
          <p:cNvPr id="987" name="Google Shape;987;p54"/>
          <p:cNvCxnSpPr/>
          <p:nvPr/>
        </p:nvCxnSpPr>
        <p:spPr>
          <a:xfrm rot="10800000">
            <a:off x="7004050" y="5218860"/>
            <a:ext cx="0" cy="785700"/>
          </a:xfrm>
          <a:prstGeom prst="straightConnector1">
            <a:avLst/>
          </a:prstGeom>
          <a:noFill/>
          <a:ln w="127000" cap="flat" cmpd="sng">
            <a:solidFill>
              <a:srgbClr val="0197A1"/>
            </a:solidFill>
            <a:prstDash val="solid"/>
            <a:miter lim="400000"/>
            <a:headEnd type="none" w="med" len="med"/>
            <a:tailEnd type="none" w="med" len="med"/>
          </a:ln>
        </p:spPr>
      </p:cxnSp>
      <p:cxnSp>
        <p:nvCxnSpPr>
          <p:cNvPr id="988" name="Google Shape;988;p54"/>
          <p:cNvCxnSpPr/>
          <p:nvPr/>
        </p:nvCxnSpPr>
        <p:spPr>
          <a:xfrm rot="10800000">
            <a:off x="7004050" y="3945790"/>
            <a:ext cx="0" cy="558900"/>
          </a:xfrm>
          <a:prstGeom prst="straightConnector1">
            <a:avLst/>
          </a:prstGeom>
          <a:noFill/>
          <a:ln w="127000" cap="flat" cmpd="sng">
            <a:solidFill>
              <a:schemeClr val="accent4"/>
            </a:solidFill>
            <a:prstDash val="solid"/>
            <a:miter lim="400000"/>
            <a:headEnd type="none" w="sm" len="sm"/>
            <a:tailEnd type="none" w="sm" len="sm"/>
          </a:ln>
        </p:spPr>
      </p:cxnSp>
      <p:cxnSp>
        <p:nvCxnSpPr>
          <p:cNvPr id="989" name="Google Shape;989;p54"/>
          <p:cNvCxnSpPr/>
          <p:nvPr/>
        </p:nvCxnSpPr>
        <p:spPr>
          <a:xfrm rot="10800000">
            <a:off x="7004050" y="1237783"/>
            <a:ext cx="0" cy="590700"/>
          </a:xfrm>
          <a:prstGeom prst="straightConnector1">
            <a:avLst/>
          </a:prstGeom>
          <a:noFill/>
          <a:ln w="127000" cap="flat" cmpd="sng">
            <a:solidFill>
              <a:schemeClr val="accent2"/>
            </a:solidFill>
            <a:prstDash val="solid"/>
            <a:miter lim="400000"/>
            <a:headEnd type="none" w="med" len="med"/>
            <a:tailEnd type="none" w="med" len="med"/>
          </a:ln>
        </p:spPr>
      </p:cxnSp>
      <p:cxnSp>
        <p:nvCxnSpPr>
          <p:cNvPr id="990" name="Google Shape;990;p54"/>
          <p:cNvCxnSpPr/>
          <p:nvPr/>
        </p:nvCxnSpPr>
        <p:spPr>
          <a:xfrm rot="10800000">
            <a:off x="7004050" y="-9400"/>
            <a:ext cx="0" cy="682500"/>
          </a:xfrm>
          <a:prstGeom prst="straightConnector1">
            <a:avLst/>
          </a:prstGeom>
          <a:noFill/>
          <a:ln w="127000" cap="flat" cmpd="sng">
            <a:solidFill>
              <a:schemeClr val="accent1"/>
            </a:solidFill>
            <a:prstDash val="solid"/>
            <a:miter lim="400000"/>
            <a:headEnd type="none" w="med" len="med"/>
            <a:tailEnd type="none" w="med" len="med"/>
          </a:ln>
        </p:spPr>
      </p:cxnSp>
      <p:sp>
        <p:nvSpPr>
          <p:cNvPr id="991" name="Google Shape;991;p54"/>
          <p:cNvSpPr/>
          <p:nvPr/>
        </p:nvSpPr>
        <p:spPr>
          <a:xfrm>
            <a:off x="7765698" y="577445"/>
            <a:ext cx="3608400" cy="3447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2000" b="1" i="0" u="none" strike="noStrike" cap="none" dirty="0">
                <a:solidFill>
                  <a:schemeClr val="accent1"/>
                </a:solidFill>
                <a:latin typeface="Roboto Light" pitchFamily="2" charset="0"/>
                <a:ea typeface="Roboto Light" pitchFamily="2" charset="0"/>
                <a:cs typeface="Calibri"/>
                <a:sym typeface="Calibri"/>
              </a:rPr>
              <a:t>Internet-based research</a:t>
            </a:r>
            <a:endParaRPr dirty="0">
              <a:latin typeface="Roboto Light" pitchFamily="2" charset="0"/>
              <a:ea typeface="Roboto Light" pitchFamily="2" charset="0"/>
            </a:endParaRPr>
          </a:p>
        </p:txBody>
      </p:sp>
      <p:sp>
        <p:nvSpPr>
          <p:cNvPr id="992" name="Google Shape;992;p54"/>
          <p:cNvSpPr/>
          <p:nvPr/>
        </p:nvSpPr>
        <p:spPr>
          <a:xfrm>
            <a:off x="6486525" y="242570"/>
            <a:ext cx="1033443" cy="103344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lt1"/>
          </a:solidFill>
          <a:ln w="127000" cap="flat" cmpd="sng">
            <a:solidFill>
              <a:schemeClr val="accent1"/>
            </a:solidFill>
            <a:prstDash val="solid"/>
            <a:miter lim="4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3" name="Google Shape;993;p54"/>
          <p:cNvSpPr/>
          <p:nvPr/>
        </p:nvSpPr>
        <p:spPr>
          <a:xfrm>
            <a:off x="6635750" y="393065"/>
            <a:ext cx="773090" cy="773090"/>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4" name="Google Shape;994;p54"/>
          <p:cNvSpPr/>
          <p:nvPr/>
        </p:nvSpPr>
        <p:spPr>
          <a:xfrm>
            <a:off x="7729538" y="1902661"/>
            <a:ext cx="3608400" cy="3447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2000" b="1" u="none" dirty="0">
                <a:solidFill>
                  <a:schemeClr val="accent2"/>
                </a:solidFill>
                <a:latin typeface="Roboto Light" pitchFamily="2" charset="0"/>
                <a:ea typeface="Roboto Light" pitchFamily="2" charset="0"/>
                <a:cs typeface="Calibri"/>
                <a:sym typeface="Calibri"/>
              </a:rPr>
              <a:t>Pulse</a:t>
            </a:r>
            <a:endParaRPr dirty="0">
              <a:latin typeface="Roboto Light" pitchFamily="2" charset="0"/>
              <a:ea typeface="Roboto Light" pitchFamily="2" charset="0"/>
            </a:endParaRPr>
          </a:p>
        </p:txBody>
      </p:sp>
      <p:sp>
        <p:nvSpPr>
          <p:cNvPr id="995" name="Google Shape;995;p54"/>
          <p:cNvSpPr/>
          <p:nvPr/>
        </p:nvSpPr>
        <p:spPr>
          <a:xfrm>
            <a:off x="7748588" y="3277862"/>
            <a:ext cx="3608400" cy="3447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2000" b="1" u="none" dirty="0">
                <a:solidFill>
                  <a:srgbClr val="B7C300"/>
                </a:solidFill>
                <a:latin typeface="Roboto Light" pitchFamily="2" charset="0"/>
                <a:ea typeface="Roboto Light" pitchFamily="2" charset="0"/>
                <a:cs typeface="Calibri"/>
                <a:sym typeface="Calibri"/>
              </a:rPr>
              <a:t>Evaluation study </a:t>
            </a:r>
            <a:endParaRPr dirty="0">
              <a:latin typeface="Roboto Light" pitchFamily="2" charset="0"/>
              <a:ea typeface="Roboto Light" pitchFamily="2" charset="0"/>
            </a:endParaRPr>
          </a:p>
        </p:txBody>
      </p:sp>
      <p:sp>
        <p:nvSpPr>
          <p:cNvPr id="996" name="Google Shape;996;p54"/>
          <p:cNvSpPr/>
          <p:nvPr/>
        </p:nvSpPr>
        <p:spPr>
          <a:xfrm>
            <a:off x="6486525" y="2936558"/>
            <a:ext cx="1033443" cy="103344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lt1"/>
          </a:solidFill>
          <a:ln w="127000" cap="flat" cmpd="sng">
            <a:solidFill>
              <a:schemeClr val="accent3"/>
            </a:solidFill>
            <a:prstDash val="solid"/>
            <a:miter lim="4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997" name="Google Shape;997;p54"/>
          <p:cNvSpPr/>
          <p:nvPr/>
        </p:nvSpPr>
        <p:spPr>
          <a:xfrm>
            <a:off x="6486525" y="4272598"/>
            <a:ext cx="1033443" cy="103344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lt1"/>
          </a:solidFill>
          <a:ln w="127000" cap="flat" cmpd="sng">
            <a:solidFill>
              <a:schemeClr val="accent4"/>
            </a:solidFill>
            <a:prstDash val="solid"/>
            <a:miter lim="4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998" name="Google Shape;998;p54"/>
          <p:cNvSpPr/>
          <p:nvPr/>
        </p:nvSpPr>
        <p:spPr>
          <a:xfrm>
            <a:off x="6486525" y="1558290"/>
            <a:ext cx="1033443" cy="103344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lt1"/>
          </a:solidFill>
          <a:ln w="127000" cap="flat" cmpd="sng">
            <a:solidFill>
              <a:schemeClr val="accent2"/>
            </a:solidFill>
            <a:prstDash val="solid"/>
            <a:miter lim="4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9" name="Google Shape;999;p54"/>
          <p:cNvSpPr/>
          <p:nvPr/>
        </p:nvSpPr>
        <p:spPr>
          <a:xfrm>
            <a:off x="7729538" y="4598353"/>
            <a:ext cx="3608400" cy="3447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2000" b="1" u="none" dirty="0">
                <a:solidFill>
                  <a:srgbClr val="EDC300"/>
                </a:solidFill>
                <a:latin typeface="Roboto Light" pitchFamily="2" charset="0"/>
                <a:ea typeface="Roboto Light" pitchFamily="2" charset="0"/>
                <a:cs typeface="Calibri"/>
                <a:sym typeface="Calibri"/>
              </a:rPr>
              <a:t>Results</a:t>
            </a:r>
            <a:endParaRPr dirty="0">
              <a:latin typeface="Roboto Light" pitchFamily="2" charset="0"/>
              <a:ea typeface="Roboto Light" pitchFamily="2" charset="0"/>
            </a:endParaRPr>
          </a:p>
        </p:txBody>
      </p:sp>
      <p:sp>
        <p:nvSpPr>
          <p:cNvPr id="1000" name="Google Shape;1000;p54"/>
          <p:cNvSpPr/>
          <p:nvPr/>
        </p:nvSpPr>
        <p:spPr>
          <a:xfrm>
            <a:off x="6635750" y="1708785"/>
            <a:ext cx="773090" cy="773090"/>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1" name="Google Shape;1001;p54"/>
          <p:cNvSpPr/>
          <p:nvPr/>
        </p:nvSpPr>
        <p:spPr>
          <a:xfrm>
            <a:off x="6616700" y="3066733"/>
            <a:ext cx="773090" cy="773090"/>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002" name="Google Shape;1002;p54"/>
          <p:cNvSpPr/>
          <p:nvPr/>
        </p:nvSpPr>
        <p:spPr>
          <a:xfrm>
            <a:off x="6616700" y="4402773"/>
            <a:ext cx="773090" cy="773090"/>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003" name="Google Shape;1003;p54"/>
          <p:cNvSpPr txBox="1"/>
          <p:nvPr/>
        </p:nvSpPr>
        <p:spPr>
          <a:xfrm>
            <a:off x="755650" y="628651"/>
            <a:ext cx="5048100" cy="5530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6600" b="1" u="none" dirty="0">
                <a:solidFill>
                  <a:srgbClr val="595959"/>
                </a:solidFill>
                <a:latin typeface="Roboto Light" pitchFamily="2" charset="0"/>
                <a:ea typeface="Roboto Light" pitchFamily="2" charset="0"/>
                <a:cs typeface="Calibri"/>
                <a:sym typeface="Calibri"/>
              </a:rPr>
              <a:t>Overview</a:t>
            </a:r>
            <a:endParaRPr b="1" dirty="0">
              <a:latin typeface="Roboto Light" pitchFamily="2" charset="0"/>
              <a:ea typeface="Roboto Light" pitchFamily="2" charset="0"/>
            </a:endParaRPr>
          </a:p>
        </p:txBody>
      </p:sp>
      <p:pic>
        <p:nvPicPr>
          <p:cNvPr id="1004" name="Google Shape;1004;p54"/>
          <p:cNvPicPr preferRelativeResize="0"/>
          <p:nvPr/>
        </p:nvPicPr>
        <p:blipFill rotWithShape="1">
          <a:blip r:embed="rId4">
            <a:alphaModFix/>
          </a:blip>
          <a:srcRect/>
          <a:stretch/>
        </p:blipFill>
        <p:spPr>
          <a:xfrm>
            <a:off x="6694259" y="449860"/>
            <a:ext cx="630238" cy="630238"/>
          </a:xfrm>
          <a:prstGeom prst="rect">
            <a:avLst/>
          </a:prstGeom>
          <a:noFill/>
          <a:ln>
            <a:noFill/>
          </a:ln>
        </p:spPr>
      </p:pic>
      <p:sp>
        <p:nvSpPr>
          <p:cNvPr id="1005" name="Google Shape;1005;p54"/>
          <p:cNvSpPr/>
          <p:nvPr/>
        </p:nvSpPr>
        <p:spPr>
          <a:xfrm>
            <a:off x="6797676" y="1827847"/>
            <a:ext cx="438156" cy="436536"/>
          </a:xfrm>
          <a:custGeom>
            <a:avLst/>
            <a:gdLst/>
            <a:ahLst/>
            <a:cxnLst/>
            <a:rect l="l" t="t" r="r" b="b"/>
            <a:pathLst>
              <a:path w="21600" h="21600" extrusionOk="0">
                <a:moveTo>
                  <a:pt x="16198" y="11476"/>
                </a:moveTo>
                <a:cubicBezTo>
                  <a:pt x="15826" y="11476"/>
                  <a:pt x="15523" y="11775"/>
                  <a:pt x="15523" y="12148"/>
                </a:cubicBezTo>
                <a:cubicBezTo>
                  <a:pt x="15523" y="12524"/>
                  <a:pt x="15826" y="12823"/>
                  <a:pt x="16198" y="12823"/>
                </a:cubicBezTo>
                <a:cubicBezTo>
                  <a:pt x="18505" y="12823"/>
                  <a:pt x="20249" y="14748"/>
                  <a:pt x="20249" y="17055"/>
                </a:cubicBezTo>
                <a:cubicBezTo>
                  <a:pt x="20249" y="17131"/>
                  <a:pt x="20236" y="17207"/>
                  <a:pt x="20202" y="17276"/>
                </a:cubicBezTo>
                <a:cubicBezTo>
                  <a:pt x="20051" y="17615"/>
                  <a:pt x="20206" y="18014"/>
                  <a:pt x="20545" y="18166"/>
                </a:cubicBezTo>
                <a:cubicBezTo>
                  <a:pt x="20634" y="18205"/>
                  <a:pt x="20727" y="18225"/>
                  <a:pt x="20819" y="18225"/>
                </a:cubicBezTo>
                <a:cubicBezTo>
                  <a:pt x="21079" y="18225"/>
                  <a:pt x="21323" y="18073"/>
                  <a:pt x="21435" y="17823"/>
                </a:cubicBezTo>
                <a:cubicBezTo>
                  <a:pt x="21544" y="17579"/>
                  <a:pt x="21600" y="17322"/>
                  <a:pt x="21600" y="17052"/>
                </a:cubicBezTo>
                <a:cubicBezTo>
                  <a:pt x="21600" y="14003"/>
                  <a:pt x="19250" y="11476"/>
                  <a:pt x="16198" y="11476"/>
                </a:cubicBezTo>
                <a:cubicBezTo>
                  <a:pt x="16198" y="11476"/>
                  <a:pt x="16198" y="11476"/>
                  <a:pt x="16198" y="11476"/>
                </a:cubicBezTo>
                <a:close/>
                <a:moveTo>
                  <a:pt x="10279" y="1779"/>
                </a:moveTo>
                <a:cubicBezTo>
                  <a:pt x="10764" y="1496"/>
                  <a:pt x="11278" y="1352"/>
                  <a:pt x="11812" y="1352"/>
                </a:cubicBezTo>
                <a:cubicBezTo>
                  <a:pt x="13858" y="1352"/>
                  <a:pt x="15523" y="3507"/>
                  <a:pt x="15523" y="6160"/>
                </a:cubicBezTo>
                <a:cubicBezTo>
                  <a:pt x="15523" y="6634"/>
                  <a:pt x="15470" y="7102"/>
                  <a:pt x="15368" y="7547"/>
                </a:cubicBezTo>
                <a:cubicBezTo>
                  <a:pt x="15282" y="7910"/>
                  <a:pt x="15506" y="8273"/>
                  <a:pt x="15869" y="8358"/>
                </a:cubicBezTo>
                <a:cubicBezTo>
                  <a:pt x="15921" y="8371"/>
                  <a:pt x="15974" y="8378"/>
                  <a:pt x="16024" y="8378"/>
                </a:cubicBezTo>
                <a:cubicBezTo>
                  <a:pt x="16330" y="8378"/>
                  <a:pt x="16607" y="8167"/>
                  <a:pt x="16679" y="7857"/>
                </a:cubicBezTo>
                <a:cubicBezTo>
                  <a:pt x="16808" y="7310"/>
                  <a:pt x="16874" y="6740"/>
                  <a:pt x="16874" y="6160"/>
                </a:cubicBezTo>
                <a:cubicBezTo>
                  <a:pt x="16874" y="2762"/>
                  <a:pt x="14603" y="0"/>
                  <a:pt x="11812" y="0"/>
                </a:cubicBezTo>
                <a:cubicBezTo>
                  <a:pt x="11044" y="0"/>
                  <a:pt x="10279" y="214"/>
                  <a:pt x="9594" y="619"/>
                </a:cubicBezTo>
                <a:cubicBezTo>
                  <a:pt x="9274" y="807"/>
                  <a:pt x="9164" y="1223"/>
                  <a:pt x="9356" y="1542"/>
                </a:cubicBezTo>
                <a:cubicBezTo>
                  <a:pt x="9543" y="1866"/>
                  <a:pt x="9960" y="1971"/>
                  <a:pt x="10279" y="1779"/>
                </a:cubicBezTo>
                <a:cubicBezTo>
                  <a:pt x="10279" y="1779"/>
                  <a:pt x="10279" y="1779"/>
                  <a:pt x="10279" y="1779"/>
                </a:cubicBezTo>
                <a:close/>
                <a:moveTo>
                  <a:pt x="14039" y="14175"/>
                </a:moveTo>
                <a:cubicBezTo>
                  <a:pt x="13664" y="14175"/>
                  <a:pt x="13364" y="14475"/>
                  <a:pt x="13364" y="14850"/>
                </a:cubicBezTo>
                <a:cubicBezTo>
                  <a:pt x="13364" y="15223"/>
                  <a:pt x="13664" y="15523"/>
                  <a:pt x="14039" y="15523"/>
                </a:cubicBezTo>
                <a:cubicBezTo>
                  <a:pt x="16347" y="15523"/>
                  <a:pt x="18225" y="17401"/>
                  <a:pt x="18225" y="19711"/>
                </a:cubicBezTo>
                <a:cubicBezTo>
                  <a:pt x="18225" y="20005"/>
                  <a:pt x="17981" y="20249"/>
                  <a:pt x="17685" y="20249"/>
                </a:cubicBezTo>
                <a:lnTo>
                  <a:pt x="1887" y="20249"/>
                </a:lnTo>
                <a:cubicBezTo>
                  <a:pt x="1592" y="20249"/>
                  <a:pt x="1351" y="20008"/>
                  <a:pt x="1351" y="19711"/>
                </a:cubicBezTo>
                <a:cubicBezTo>
                  <a:pt x="1351" y="17401"/>
                  <a:pt x="3226" y="15523"/>
                  <a:pt x="5533" y="15523"/>
                </a:cubicBezTo>
                <a:cubicBezTo>
                  <a:pt x="5906" y="15523"/>
                  <a:pt x="6208" y="15223"/>
                  <a:pt x="6208" y="14850"/>
                </a:cubicBezTo>
                <a:cubicBezTo>
                  <a:pt x="6208" y="14475"/>
                  <a:pt x="5906" y="14175"/>
                  <a:pt x="5533" y="14175"/>
                </a:cubicBezTo>
                <a:cubicBezTo>
                  <a:pt x="2481" y="14175"/>
                  <a:pt x="0" y="16656"/>
                  <a:pt x="0" y="19711"/>
                </a:cubicBezTo>
                <a:cubicBezTo>
                  <a:pt x="0" y="20753"/>
                  <a:pt x="847" y="21600"/>
                  <a:pt x="1887" y="21600"/>
                </a:cubicBezTo>
                <a:lnTo>
                  <a:pt x="17685" y="21600"/>
                </a:lnTo>
                <a:cubicBezTo>
                  <a:pt x="18726" y="21600"/>
                  <a:pt x="19573" y="20753"/>
                  <a:pt x="19573" y="19711"/>
                </a:cubicBezTo>
                <a:cubicBezTo>
                  <a:pt x="19573" y="16656"/>
                  <a:pt x="17092" y="14175"/>
                  <a:pt x="14039" y="14175"/>
                </a:cubicBezTo>
                <a:cubicBezTo>
                  <a:pt x="14039" y="14175"/>
                  <a:pt x="14039" y="14175"/>
                  <a:pt x="14039" y="14175"/>
                </a:cubicBezTo>
                <a:close/>
                <a:moveTo>
                  <a:pt x="9788" y="3883"/>
                </a:moveTo>
                <a:cubicBezTo>
                  <a:pt x="11835" y="3883"/>
                  <a:pt x="13499" y="6038"/>
                  <a:pt x="13499" y="8691"/>
                </a:cubicBezTo>
                <a:cubicBezTo>
                  <a:pt x="13499" y="11340"/>
                  <a:pt x="11835" y="13499"/>
                  <a:pt x="9788" y="13499"/>
                </a:cubicBezTo>
                <a:cubicBezTo>
                  <a:pt x="7741" y="13499"/>
                  <a:pt x="6074" y="11340"/>
                  <a:pt x="6074" y="8691"/>
                </a:cubicBezTo>
                <a:cubicBezTo>
                  <a:pt x="6074" y="6038"/>
                  <a:pt x="7738" y="3883"/>
                  <a:pt x="9788" y="3883"/>
                </a:cubicBezTo>
                <a:cubicBezTo>
                  <a:pt x="9788" y="3883"/>
                  <a:pt x="9788" y="3883"/>
                  <a:pt x="9788" y="3883"/>
                </a:cubicBezTo>
                <a:close/>
                <a:moveTo>
                  <a:pt x="9788" y="14850"/>
                </a:moveTo>
                <a:cubicBezTo>
                  <a:pt x="12579" y="14850"/>
                  <a:pt x="14850" y="12085"/>
                  <a:pt x="14850" y="8691"/>
                </a:cubicBezTo>
                <a:cubicBezTo>
                  <a:pt x="14850" y="5293"/>
                  <a:pt x="12579" y="2531"/>
                  <a:pt x="9788" y="2531"/>
                </a:cubicBezTo>
                <a:cubicBezTo>
                  <a:pt x="8407" y="2531"/>
                  <a:pt x="7115" y="3190"/>
                  <a:pt x="6156" y="4390"/>
                </a:cubicBezTo>
                <a:cubicBezTo>
                  <a:pt x="5233" y="5547"/>
                  <a:pt x="4723" y="7073"/>
                  <a:pt x="4726" y="8691"/>
                </a:cubicBezTo>
                <a:cubicBezTo>
                  <a:pt x="4726" y="12085"/>
                  <a:pt x="6997" y="14850"/>
                  <a:pt x="9788" y="14850"/>
                </a:cubicBezTo>
                <a:cubicBezTo>
                  <a:pt x="9788" y="14850"/>
                  <a:pt x="9788" y="14850"/>
                  <a:pt x="9788" y="14850"/>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1006" name="Google Shape;1006;p54"/>
          <p:cNvSpPr/>
          <p:nvPr/>
        </p:nvSpPr>
        <p:spPr>
          <a:xfrm>
            <a:off x="7748588" y="5918844"/>
            <a:ext cx="3608400" cy="3447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2000" b="1" dirty="0">
                <a:solidFill>
                  <a:schemeClr val="accent2"/>
                </a:solidFill>
                <a:latin typeface="Roboto Light" pitchFamily="2" charset="0"/>
                <a:ea typeface="Roboto Light" pitchFamily="2" charset="0"/>
                <a:cs typeface="Calibri"/>
                <a:sym typeface="Calibri"/>
              </a:rPr>
              <a:t>Lessons Learned</a:t>
            </a:r>
            <a:endParaRPr sz="2000" b="1" dirty="0">
              <a:solidFill>
                <a:schemeClr val="accent2"/>
              </a:solidFill>
              <a:latin typeface="Roboto Light" pitchFamily="2" charset="0"/>
              <a:ea typeface="Roboto Light" pitchFamily="2" charset="0"/>
              <a:cs typeface="Calibri"/>
            </a:endParaRPr>
          </a:p>
        </p:txBody>
      </p:sp>
      <p:cxnSp>
        <p:nvCxnSpPr>
          <p:cNvPr id="1007" name="Google Shape;1007;p54"/>
          <p:cNvCxnSpPr/>
          <p:nvPr/>
        </p:nvCxnSpPr>
        <p:spPr>
          <a:xfrm rot="10800000">
            <a:off x="7003256" y="6091194"/>
            <a:ext cx="0" cy="785700"/>
          </a:xfrm>
          <a:prstGeom prst="straightConnector1">
            <a:avLst/>
          </a:prstGeom>
          <a:noFill/>
          <a:ln w="127000" cap="flat" cmpd="sng">
            <a:solidFill>
              <a:srgbClr val="0197A1"/>
            </a:solidFill>
            <a:prstDash val="solid"/>
            <a:miter lim="400000"/>
            <a:headEnd type="none" w="med" len="med"/>
            <a:tailEnd type="none" w="med" len="med"/>
          </a:ln>
        </p:spPr>
      </p:cxnSp>
      <p:sp>
        <p:nvSpPr>
          <p:cNvPr id="1008" name="Google Shape;1008;p54"/>
          <p:cNvSpPr/>
          <p:nvPr/>
        </p:nvSpPr>
        <p:spPr>
          <a:xfrm>
            <a:off x="6525746" y="5594208"/>
            <a:ext cx="1033443" cy="103344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lt1"/>
          </a:solidFill>
          <a:ln w="127000" cap="flat" cmpd="sng">
            <a:solidFill>
              <a:srgbClr val="0197A1"/>
            </a:solidFill>
            <a:prstDash val="solid"/>
            <a:miter lim="4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1009" name="Google Shape;1009;p54"/>
          <p:cNvSpPr/>
          <p:nvPr/>
        </p:nvSpPr>
        <p:spPr>
          <a:xfrm>
            <a:off x="6662855" y="5715094"/>
            <a:ext cx="773090" cy="773090"/>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197A1"/>
          </a:solidFill>
          <a:ln w="12700" cap="flat" cmpd="sng">
            <a:solidFill>
              <a:srgbClr val="0197A1"/>
            </a:solidFill>
            <a:prstDash val="solid"/>
            <a:miter lim="4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12" name="Google Shape;1012;p54"/>
          <p:cNvPicPr preferRelativeResize="0"/>
          <p:nvPr/>
        </p:nvPicPr>
        <p:blipFill rotWithShape="1">
          <a:blip r:embed="rId5">
            <a:alphaModFix/>
          </a:blip>
          <a:srcRect/>
          <a:stretch/>
        </p:blipFill>
        <p:spPr>
          <a:xfrm>
            <a:off x="6770104" y="3182620"/>
            <a:ext cx="493294" cy="493294"/>
          </a:xfrm>
          <a:prstGeom prst="rect">
            <a:avLst/>
          </a:prstGeom>
          <a:noFill/>
          <a:ln>
            <a:noFill/>
          </a:ln>
        </p:spPr>
      </p:pic>
      <p:sp>
        <p:nvSpPr>
          <p:cNvPr id="31" name="Google Shape;1010;p54"/>
          <p:cNvSpPr/>
          <p:nvPr/>
        </p:nvSpPr>
        <p:spPr>
          <a:xfrm>
            <a:off x="6780264" y="4484136"/>
            <a:ext cx="452448" cy="534978"/>
          </a:xfrm>
          <a:custGeom>
            <a:avLst/>
            <a:gdLst/>
            <a:ahLst/>
            <a:cxnLst/>
            <a:rect l="l" t="t" r="r" b="b"/>
            <a:pathLst>
              <a:path w="21594" h="21600" extrusionOk="0">
                <a:moveTo>
                  <a:pt x="10648" y="12969"/>
                </a:moveTo>
                <a:lnTo>
                  <a:pt x="16903" y="7663"/>
                </a:lnTo>
                <a:cubicBezTo>
                  <a:pt x="18278" y="9126"/>
                  <a:pt x="19112" y="10975"/>
                  <a:pt x="19112" y="12982"/>
                </a:cubicBezTo>
                <a:cubicBezTo>
                  <a:pt x="19112" y="15003"/>
                  <a:pt x="18285" y="16852"/>
                  <a:pt x="16903" y="18309"/>
                </a:cubicBezTo>
                <a:cubicBezTo>
                  <a:pt x="16903" y="18309"/>
                  <a:pt x="10648" y="12969"/>
                  <a:pt x="10648" y="12969"/>
                </a:cubicBezTo>
                <a:close/>
                <a:moveTo>
                  <a:pt x="10387" y="11629"/>
                </a:moveTo>
                <a:lnTo>
                  <a:pt x="10387" y="2110"/>
                </a:lnTo>
                <a:cubicBezTo>
                  <a:pt x="13386" y="2338"/>
                  <a:pt x="16124" y="3347"/>
                  <a:pt x="18315" y="4893"/>
                </a:cubicBezTo>
                <a:cubicBezTo>
                  <a:pt x="18315" y="4893"/>
                  <a:pt x="10387" y="11629"/>
                  <a:pt x="10387" y="11629"/>
                </a:cubicBezTo>
                <a:close/>
                <a:moveTo>
                  <a:pt x="10246" y="19489"/>
                </a:moveTo>
                <a:cubicBezTo>
                  <a:pt x="5963" y="19489"/>
                  <a:pt x="2496" y="16543"/>
                  <a:pt x="2496" y="12907"/>
                </a:cubicBezTo>
                <a:cubicBezTo>
                  <a:pt x="2496" y="9594"/>
                  <a:pt x="5379" y="6859"/>
                  <a:pt x="9139" y="6401"/>
                </a:cubicBezTo>
                <a:lnTo>
                  <a:pt x="9139" y="13163"/>
                </a:lnTo>
                <a:lnTo>
                  <a:pt x="14883" y="18175"/>
                </a:lnTo>
                <a:cubicBezTo>
                  <a:pt x="13587" y="18999"/>
                  <a:pt x="11986" y="19489"/>
                  <a:pt x="10246" y="19489"/>
                </a:cubicBezTo>
                <a:cubicBezTo>
                  <a:pt x="10246" y="19489"/>
                  <a:pt x="10246" y="19489"/>
                  <a:pt x="10246" y="19489"/>
                </a:cubicBezTo>
                <a:close/>
                <a:moveTo>
                  <a:pt x="19391" y="6974"/>
                </a:moveTo>
                <a:lnTo>
                  <a:pt x="20085" y="6381"/>
                </a:lnTo>
                <a:cubicBezTo>
                  <a:pt x="20578" y="5964"/>
                  <a:pt x="20840" y="5387"/>
                  <a:pt x="20809" y="4795"/>
                </a:cubicBezTo>
                <a:cubicBezTo>
                  <a:pt x="20779" y="4202"/>
                  <a:pt x="20450" y="3650"/>
                  <a:pt x="19915" y="3270"/>
                </a:cubicBezTo>
                <a:cubicBezTo>
                  <a:pt x="17262" y="1400"/>
                  <a:pt x="14043" y="267"/>
                  <a:pt x="10606" y="5"/>
                </a:cubicBezTo>
                <a:cubicBezTo>
                  <a:pt x="10533" y="5"/>
                  <a:pt x="10459" y="0"/>
                  <a:pt x="10387" y="0"/>
                </a:cubicBezTo>
                <a:cubicBezTo>
                  <a:pt x="9767" y="0"/>
                  <a:pt x="9163" y="195"/>
                  <a:pt x="8701" y="551"/>
                </a:cubicBezTo>
                <a:cubicBezTo>
                  <a:pt x="8184" y="952"/>
                  <a:pt x="7891" y="1519"/>
                  <a:pt x="7891" y="2110"/>
                </a:cubicBezTo>
                <a:lnTo>
                  <a:pt x="7891" y="4460"/>
                </a:lnTo>
                <a:cubicBezTo>
                  <a:pt x="3335" y="5371"/>
                  <a:pt x="0" y="8878"/>
                  <a:pt x="0" y="12907"/>
                </a:cubicBezTo>
                <a:cubicBezTo>
                  <a:pt x="0" y="17701"/>
                  <a:pt x="4594" y="21600"/>
                  <a:pt x="10246" y="21600"/>
                </a:cubicBezTo>
                <a:cubicBezTo>
                  <a:pt x="12235" y="21600"/>
                  <a:pt x="14122" y="21096"/>
                  <a:pt x="15784" y="20182"/>
                </a:cubicBezTo>
                <a:cubicBezTo>
                  <a:pt x="16130" y="20333"/>
                  <a:pt x="16507" y="20421"/>
                  <a:pt x="16903" y="20421"/>
                </a:cubicBezTo>
                <a:cubicBezTo>
                  <a:pt x="16951" y="20421"/>
                  <a:pt x="16994" y="20421"/>
                  <a:pt x="17037" y="20415"/>
                </a:cubicBezTo>
                <a:cubicBezTo>
                  <a:pt x="17749" y="20385"/>
                  <a:pt x="18406" y="20096"/>
                  <a:pt x="18850" y="19628"/>
                </a:cubicBezTo>
                <a:cubicBezTo>
                  <a:pt x="20621" y="17748"/>
                  <a:pt x="21594" y="15384"/>
                  <a:pt x="21594" y="12982"/>
                </a:cubicBezTo>
                <a:cubicBezTo>
                  <a:pt x="21600" y="10840"/>
                  <a:pt x="20815" y="8735"/>
                  <a:pt x="19391" y="6974"/>
                </a:cubicBezTo>
                <a:cubicBezTo>
                  <a:pt x="19391" y="6974"/>
                  <a:pt x="19391" y="6974"/>
                  <a:pt x="19391" y="6974"/>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pic>
        <p:nvPicPr>
          <p:cNvPr id="32" name="Google Shape;1011;p54"/>
          <p:cNvPicPr preferRelativeResize="0"/>
          <p:nvPr/>
        </p:nvPicPr>
        <p:blipFill rotWithShape="1">
          <a:blip r:embed="rId6">
            <a:alphaModFix/>
          </a:blip>
          <a:srcRect/>
          <a:stretch/>
        </p:blipFill>
        <p:spPr>
          <a:xfrm>
            <a:off x="6785653" y="5847977"/>
            <a:ext cx="527493" cy="527493"/>
          </a:xfrm>
          <a:prstGeom prst="rect">
            <a:avLst/>
          </a:prstGeom>
          <a:noFill/>
          <a:ln>
            <a:noFill/>
          </a:ln>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73"/>
          <p:cNvSpPr/>
          <p:nvPr/>
        </p:nvSpPr>
        <p:spPr>
          <a:xfrm>
            <a:off x="10886" y="5813532"/>
            <a:ext cx="12192000" cy="990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6" name="Google Shape;1296;p73"/>
          <p:cNvSpPr/>
          <p:nvPr/>
        </p:nvSpPr>
        <p:spPr>
          <a:xfrm>
            <a:off x="874713" y="6356350"/>
            <a:ext cx="10444200" cy="68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7" name="Google Shape;1297;p73"/>
          <p:cNvSpPr/>
          <p:nvPr/>
        </p:nvSpPr>
        <p:spPr>
          <a:xfrm>
            <a:off x="11279188" y="6356350"/>
            <a:ext cx="747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8" name="Google Shape;1298;p73"/>
          <p:cNvSpPr/>
          <p:nvPr/>
        </p:nvSpPr>
        <p:spPr>
          <a:xfrm>
            <a:off x="838200" y="6356350"/>
            <a:ext cx="747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9" name="Google Shape;1299;p73"/>
          <p:cNvSpPr/>
          <p:nvPr/>
        </p:nvSpPr>
        <p:spPr>
          <a:xfrm>
            <a:off x="5683250" y="5957888"/>
            <a:ext cx="865200" cy="900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00" name="Google Shape;1300;p73"/>
          <p:cNvPicPr preferRelativeResize="0"/>
          <p:nvPr/>
        </p:nvPicPr>
        <p:blipFill rotWithShape="1">
          <a:blip r:embed="rId4">
            <a:alphaModFix/>
          </a:blip>
          <a:srcRect/>
          <a:stretch/>
        </p:blipFill>
        <p:spPr>
          <a:xfrm>
            <a:off x="5711825" y="6016625"/>
            <a:ext cx="796925" cy="796925"/>
          </a:xfrm>
          <a:prstGeom prst="rect">
            <a:avLst/>
          </a:prstGeom>
          <a:noFill/>
          <a:ln>
            <a:noFill/>
          </a:ln>
        </p:spPr>
      </p:pic>
      <p:sp>
        <p:nvSpPr>
          <p:cNvPr id="1301" name="Google Shape;1301;p73"/>
          <p:cNvSpPr/>
          <p:nvPr/>
        </p:nvSpPr>
        <p:spPr>
          <a:xfrm>
            <a:off x="6527800" y="6356350"/>
            <a:ext cx="747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2" name="Google Shape;1302;p73"/>
          <p:cNvSpPr/>
          <p:nvPr/>
        </p:nvSpPr>
        <p:spPr>
          <a:xfrm>
            <a:off x="5643563" y="6356350"/>
            <a:ext cx="762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3" name="Google Shape;1303;p73"/>
          <p:cNvSpPr txBox="1"/>
          <p:nvPr/>
        </p:nvSpPr>
        <p:spPr>
          <a:xfrm>
            <a:off x="859972" y="365126"/>
            <a:ext cx="10493700" cy="913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000" b="1" dirty="0">
                <a:solidFill>
                  <a:srgbClr val="595959"/>
                </a:solidFill>
                <a:latin typeface="Roboto Light"/>
                <a:ea typeface="Roboto Light"/>
                <a:cs typeface="Roboto Light"/>
                <a:sym typeface="Calibri"/>
              </a:rPr>
              <a:t>Baseline Sexual Experience</a:t>
            </a:r>
            <a:endParaRPr sz="4000" b="1" dirty="0">
              <a:solidFill>
                <a:srgbClr val="595959"/>
              </a:solidFill>
              <a:latin typeface="Roboto Light"/>
              <a:ea typeface="Roboto Light"/>
              <a:cs typeface="Roboto Light"/>
            </a:endParaRPr>
          </a:p>
        </p:txBody>
      </p:sp>
      <p:sp>
        <p:nvSpPr>
          <p:cNvPr id="1304" name="Google Shape;1304;p73"/>
          <p:cNvSpPr/>
          <p:nvPr/>
        </p:nvSpPr>
        <p:spPr>
          <a:xfrm>
            <a:off x="4426744" y="2835744"/>
            <a:ext cx="3520500" cy="914400"/>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Roboto Light" pitchFamily="2" charset="0"/>
                <a:ea typeface="Roboto Light" pitchFamily="2" charset="0"/>
                <a:cs typeface="Calibri"/>
                <a:sym typeface="Calibri"/>
              </a:rPr>
              <a:t>56% sex in past 3 months</a:t>
            </a:r>
            <a:endParaRPr sz="2000">
              <a:latin typeface="Roboto Light" pitchFamily="2" charset="0"/>
              <a:ea typeface="Roboto Light" pitchFamily="2" charset="0"/>
            </a:endParaRPr>
          </a:p>
        </p:txBody>
      </p:sp>
      <p:sp>
        <p:nvSpPr>
          <p:cNvPr id="1305" name="Google Shape;1305;p73"/>
          <p:cNvSpPr/>
          <p:nvPr/>
        </p:nvSpPr>
        <p:spPr>
          <a:xfrm>
            <a:off x="7671612" y="4295777"/>
            <a:ext cx="2414700" cy="1341466"/>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chemeClr val="lt1"/>
                </a:solidFill>
                <a:latin typeface="Roboto Light" pitchFamily="2" charset="0"/>
                <a:ea typeface="Roboto Light" pitchFamily="2" charset="0"/>
                <a:cs typeface="Calibri"/>
                <a:sym typeface="Calibri"/>
              </a:rPr>
              <a:t>47% </a:t>
            </a:r>
            <a:endParaRPr sz="2000" dirty="0">
              <a:latin typeface="Roboto Light" pitchFamily="2" charset="0"/>
              <a:ea typeface="Roboto Light" pitchFamily="2" charset="0"/>
            </a:endParaRPr>
          </a:p>
          <a:p>
            <a:pPr marL="0" marR="0" lvl="0" indent="0" algn="ctr" rtl="0">
              <a:spcBef>
                <a:spcPts val="0"/>
              </a:spcBef>
              <a:spcAft>
                <a:spcPts val="0"/>
              </a:spcAft>
              <a:buNone/>
            </a:pPr>
            <a:r>
              <a:rPr lang="en-US" sz="2000" b="1" dirty="0">
                <a:solidFill>
                  <a:schemeClr val="lt1"/>
                </a:solidFill>
                <a:latin typeface="Roboto Light" pitchFamily="2" charset="0"/>
                <a:ea typeface="Roboto Light" pitchFamily="2" charset="0"/>
                <a:cs typeface="Calibri"/>
                <a:sym typeface="Calibri"/>
              </a:rPr>
              <a:t>no method</a:t>
            </a:r>
            <a:endParaRPr sz="2000" dirty="0">
              <a:latin typeface="Roboto Light" pitchFamily="2" charset="0"/>
              <a:ea typeface="Roboto Light" pitchFamily="2" charset="0"/>
            </a:endParaRPr>
          </a:p>
        </p:txBody>
      </p:sp>
      <p:sp>
        <p:nvSpPr>
          <p:cNvPr id="1306" name="Google Shape;1306;p73"/>
          <p:cNvSpPr/>
          <p:nvPr/>
        </p:nvSpPr>
        <p:spPr>
          <a:xfrm>
            <a:off x="4426744" y="1454952"/>
            <a:ext cx="3519600" cy="914400"/>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chemeClr val="lt1"/>
                </a:solidFill>
                <a:latin typeface="Roboto Light" pitchFamily="2" charset="0"/>
                <a:ea typeface="Roboto Light" pitchFamily="2" charset="0"/>
                <a:cs typeface="Calibri"/>
                <a:sym typeface="Calibri"/>
              </a:rPr>
              <a:t>68% ever had sex</a:t>
            </a:r>
            <a:endParaRPr sz="2000" dirty="0">
              <a:latin typeface="Roboto Light" pitchFamily="2" charset="0"/>
              <a:ea typeface="Roboto Light" pitchFamily="2" charset="0"/>
            </a:endParaRPr>
          </a:p>
        </p:txBody>
      </p:sp>
      <p:sp>
        <p:nvSpPr>
          <p:cNvPr id="1307" name="Google Shape;1307;p73"/>
          <p:cNvSpPr/>
          <p:nvPr/>
        </p:nvSpPr>
        <p:spPr>
          <a:xfrm>
            <a:off x="2315350" y="4295777"/>
            <a:ext cx="2414700" cy="1341466"/>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Roboto Light" pitchFamily="2" charset="0"/>
                <a:ea typeface="Roboto Light" pitchFamily="2" charset="0"/>
                <a:cs typeface="Calibri"/>
                <a:sym typeface="Calibri"/>
              </a:rPr>
              <a:t>78% </a:t>
            </a:r>
            <a:endParaRPr sz="2000">
              <a:latin typeface="Roboto Light" pitchFamily="2" charset="0"/>
              <a:ea typeface="Roboto Light" pitchFamily="2" charset="0"/>
            </a:endParaRPr>
          </a:p>
          <a:p>
            <a:pPr marL="0" marR="0" lvl="0" indent="0" algn="ctr" rtl="0">
              <a:spcBef>
                <a:spcPts val="0"/>
              </a:spcBef>
              <a:spcAft>
                <a:spcPts val="0"/>
              </a:spcAft>
              <a:buNone/>
            </a:pPr>
            <a:r>
              <a:rPr lang="en-US" sz="2000" b="1">
                <a:solidFill>
                  <a:schemeClr val="lt1"/>
                </a:solidFill>
                <a:latin typeface="Roboto Light" pitchFamily="2" charset="0"/>
                <a:ea typeface="Roboto Light" pitchFamily="2" charset="0"/>
                <a:cs typeface="Calibri"/>
                <a:sym typeface="Calibri"/>
              </a:rPr>
              <a:t>no condom</a:t>
            </a:r>
            <a:endParaRPr sz="2000">
              <a:latin typeface="Roboto Light" pitchFamily="2" charset="0"/>
              <a:ea typeface="Roboto Light" pitchFamily="2" charset="0"/>
            </a:endParaRPr>
          </a:p>
        </p:txBody>
      </p:sp>
      <p:sp>
        <p:nvSpPr>
          <p:cNvPr id="1308" name="Google Shape;1308;p73"/>
          <p:cNvSpPr/>
          <p:nvPr/>
        </p:nvSpPr>
        <p:spPr>
          <a:xfrm>
            <a:off x="4993481" y="4295777"/>
            <a:ext cx="2414700" cy="1341466"/>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Roboto Light" pitchFamily="2" charset="0"/>
                <a:ea typeface="Roboto Light" pitchFamily="2" charset="0"/>
                <a:cs typeface="Calibri"/>
                <a:sym typeface="Calibri"/>
              </a:rPr>
              <a:t>52% </a:t>
            </a:r>
            <a:endParaRPr sz="2000">
              <a:latin typeface="Roboto Light" pitchFamily="2" charset="0"/>
              <a:ea typeface="Roboto Light" pitchFamily="2" charset="0"/>
            </a:endParaRPr>
          </a:p>
          <a:p>
            <a:pPr marL="0" marR="0" lvl="0" indent="0" algn="ctr" rtl="0">
              <a:spcBef>
                <a:spcPts val="0"/>
              </a:spcBef>
              <a:spcAft>
                <a:spcPts val="0"/>
              </a:spcAft>
              <a:buNone/>
            </a:pPr>
            <a:r>
              <a:rPr lang="en-US" sz="2000" b="1">
                <a:solidFill>
                  <a:schemeClr val="lt1"/>
                </a:solidFill>
                <a:latin typeface="Roboto Light" pitchFamily="2" charset="0"/>
                <a:ea typeface="Roboto Light" pitchFamily="2" charset="0"/>
                <a:cs typeface="Calibri"/>
                <a:sym typeface="Calibri"/>
              </a:rPr>
              <a:t>no hormonal </a:t>
            </a:r>
            <a:endParaRPr sz="2000">
              <a:latin typeface="Roboto Light" pitchFamily="2" charset="0"/>
              <a:ea typeface="Roboto Light" pitchFamily="2" charset="0"/>
            </a:endParaRPr>
          </a:p>
          <a:p>
            <a:pPr marL="0" marR="0" lvl="0" indent="0" algn="ctr" rtl="0">
              <a:spcBef>
                <a:spcPts val="0"/>
              </a:spcBef>
              <a:spcAft>
                <a:spcPts val="0"/>
              </a:spcAft>
              <a:buNone/>
            </a:pPr>
            <a:r>
              <a:rPr lang="en-US" sz="2000" b="1">
                <a:solidFill>
                  <a:schemeClr val="lt1"/>
                </a:solidFill>
                <a:latin typeface="Roboto Light" pitchFamily="2" charset="0"/>
                <a:ea typeface="Roboto Light" pitchFamily="2" charset="0"/>
                <a:cs typeface="Calibri"/>
                <a:sym typeface="Calibri"/>
              </a:rPr>
              <a:t>birth control</a:t>
            </a:r>
            <a:endParaRPr sz="2000">
              <a:latin typeface="Roboto Light" pitchFamily="2" charset="0"/>
              <a:ea typeface="Roboto Light" pitchFamily="2" charset="0"/>
            </a:endParaRPr>
          </a:p>
        </p:txBody>
      </p:sp>
      <p:sp>
        <p:nvSpPr>
          <p:cNvPr id="1309" name="Google Shape;1309;p73"/>
          <p:cNvSpPr/>
          <p:nvPr/>
        </p:nvSpPr>
        <p:spPr>
          <a:xfrm>
            <a:off x="5999520" y="2415865"/>
            <a:ext cx="209400" cy="392400"/>
          </a:xfrm>
          <a:prstGeom prst="down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Roboto Light" pitchFamily="2" charset="0"/>
              <a:ea typeface="Roboto Light" pitchFamily="2" charset="0"/>
              <a:cs typeface="Calibri"/>
              <a:sym typeface="Calibri"/>
            </a:endParaRPr>
          </a:p>
        </p:txBody>
      </p:sp>
      <p:sp>
        <p:nvSpPr>
          <p:cNvPr id="1310" name="Google Shape;1310;p73"/>
          <p:cNvSpPr/>
          <p:nvPr/>
        </p:nvSpPr>
        <p:spPr>
          <a:xfrm>
            <a:off x="6004146" y="3826047"/>
            <a:ext cx="209400" cy="392400"/>
          </a:xfrm>
          <a:prstGeom prst="down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Roboto Light" pitchFamily="2" charset="0"/>
              <a:ea typeface="Roboto Light" pitchFamily="2" charset="0"/>
              <a:cs typeface="Calibri"/>
              <a:sym typeface="Calibri"/>
            </a:endParaRPr>
          </a:p>
        </p:txBody>
      </p:sp>
      <p:sp>
        <p:nvSpPr>
          <p:cNvPr id="1311" name="Google Shape;1311;p73"/>
          <p:cNvSpPr/>
          <p:nvPr/>
        </p:nvSpPr>
        <p:spPr>
          <a:xfrm rot="-2130546">
            <a:off x="7769191" y="3840024"/>
            <a:ext cx="209699" cy="392266"/>
          </a:xfrm>
          <a:prstGeom prst="down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Roboto Light" pitchFamily="2" charset="0"/>
              <a:ea typeface="Roboto Light" pitchFamily="2" charset="0"/>
              <a:cs typeface="Calibri"/>
              <a:sym typeface="Calibri"/>
            </a:endParaRPr>
          </a:p>
        </p:txBody>
      </p:sp>
      <p:sp>
        <p:nvSpPr>
          <p:cNvPr id="1312" name="Google Shape;1312;p73"/>
          <p:cNvSpPr/>
          <p:nvPr/>
        </p:nvSpPr>
        <p:spPr>
          <a:xfrm rot="2193489">
            <a:off x="4413874" y="3827245"/>
            <a:ext cx="209523" cy="392225"/>
          </a:xfrm>
          <a:prstGeom prst="down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Roboto Light" pitchFamily="2" charset="0"/>
              <a:ea typeface="Roboto Light" pitchFamily="2" charset="0"/>
              <a:cs typeface="Calibri"/>
              <a:sym typeface="Calibri"/>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316"/>
        <p:cNvGrpSpPr/>
        <p:nvPr/>
      </p:nvGrpSpPr>
      <p:grpSpPr>
        <a:xfrm>
          <a:off x="0" y="0"/>
          <a:ext cx="0" cy="0"/>
          <a:chOff x="0" y="0"/>
          <a:chExt cx="0" cy="0"/>
        </a:xfrm>
      </p:grpSpPr>
      <p:sp>
        <p:nvSpPr>
          <p:cNvPr id="1317" name="Google Shape;1317;p7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Behavioral Outcomes</a:t>
            </a:r>
            <a:endParaRPr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59"/>
          <p:cNvSpPr/>
          <p:nvPr/>
        </p:nvSpPr>
        <p:spPr>
          <a:xfrm>
            <a:off x="874713" y="6356350"/>
            <a:ext cx="10444162" cy="68263"/>
          </a:xfrm>
          <a:prstGeom prst="rect">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79" name="Google Shape;1079;p59"/>
          <p:cNvSpPr/>
          <p:nvPr/>
        </p:nvSpPr>
        <p:spPr>
          <a:xfrm>
            <a:off x="11279188" y="6356350"/>
            <a:ext cx="74612"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0" name="Google Shape;1080;p59"/>
          <p:cNvSpPr/>
          <p:nvPr/>
        </p:nvSpPr>
        <p:spPr>
          <a:xfrm>
            <a:off x="838200" y="6356350"/>
            <a:ext cx="74613"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C000"/>
              </a:solidFill>
              <a:latin typeface="Calibri"/>
              <a:ea typeface="Calibri"/>
              <a:cs typeface="Calibri"/>
              <a:sym typeface="Calibri"/>
            </a:endParaRPr>
          </a:p>
        </p:txBody>
      </p:sp>
      <p:sp>
        <p:nvSpPr>
          <p:cNvPr id="1081" name="Google Shape;1081;p59"/>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3" name="Google Shape;1083;p59"/>
          <p:cNvSpPr/>
          <p:nvPr/>
        </p:nvSpPr>
        <p:spPr>
          <a:xfrm>
            <a:off x="6527800" y="6356350"/>
            <a:ext cx="74613"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4" name="Google Shape;1084;p59"/>
          <p:cNvSpPr/>
          <p:nvPr/>
        </p:nvSpPr>
        <p:spPr>
          <a:xfrm>
            <a:off x="5643563" y="6356350"/>
            <a:ext cx="76200"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 name="Title 1">
            <a:extLst>
              <a:ext uri="{FF2B5EF4-FFF2-40B4-BE49-F238E27FC236}">
                <a16:creationId xmlns:a16="http://schemas.microsoft.com/office/drawing/2014/main" id="{75C2898A-6517-481B-8E32-8A2C33433DA0}"/>
              </a:ext>
            </a:extLst>
          </p:cNvPr>
          <p:cNvSpPr txBox="1">
            <a:spLocks/>
          </p:cNvSpPr>
          <p:nvPr/>
        </p:nvSpPr>
        <p:spPr>
          <a:xfrm>
            <a:off x="609600" y="420793"/>
            <a:ext cx="10972800" cy="972574"/>
          </a:xfrm>
          <a:prstGeom prst="rect">
            <a:avLst/>
          </a:prstGeom>
        </p:spPr>
        <p:txBody>
          <a:bodyPr/>
          <a:lstStyle>
            <a:lvl1pPr algn="l" defTabSz="1219170" rtl="0" eaLnBrk="1" latinLnBrk="0" hangingPunct="1">
              <a:spcBef>
                <a:spcPct val="0"/>
              </a:spcBef>
              <a:buNone/>
              <a:defRPr sz="2800" b="1" kern="1200" baseline="0">
                <a:solidFill>
                  <a:srgbClr val="273D77"/>
                </a:solidFill>
                <a:latin typeface="+mj-lt"/>
                <a:ea typeface="+mj-ea"/>
                <a:cs typeface="+mj-cs"/>
              </a:defRPr>
            </a:lvl1pPr>
          </a:lstStyle>
          <a:p>
            <a:r>
              <a:rPr lang="en-US" sz="4000" dirty="0">
                <a:solidFill>
                  <a:srgbClr val="595959"/>
                </a:solidFill>
                <a:latin typeface="Roboto Light" panose="020B0604020202020204" charset="0"/>
                <a:ea typeface="Roboto Light" panose="020B0604020202020204" charset="0"/>
              </a:rPr>
              <a:t>Cohort 1 Positive Short-Term Impacts</a:t>
            </a:r>
          </a:p>
        </p:txBody>
      </p:sp>
      <p:graphicFrame>
        <p:nvGraphicFramePr>
          <p:cNvPr id="12" name="Content Placeholder 10">
            <a:extLst>
              <a:ext uri="{FF2B5EF4-FFF2-40B4-BE49-F238E27FC236}">
                <a16:creationId xmlns:a16="http://schemas.microsoft.com/office/drawing/2014/main" id="{B52509A8-ED39-4F84-A2C0-73208C9BF81C}"/>
              </a:ext>
            </a:extLst>
          </p:cNvPr>
          <p:cNvGraphicFramePr>
            <a:graphicFrameLocks/>
          </p:cNvGraphicFramePr>
          <p:nvPr/>
        </p:nvGraphicFramePr>
        <p:xfrm>
          <a:off x="609600" y="1155700"/>
          <a:ext cx="10972800" cy="4546600"/>
        </p:xfrm>
        <a:graphic>
          <a:graphicData uri="http://schemas.openxmlformats.org/drawingml/2006/chart">
            <c:chart xmlns:c="http://schemas.openxmlformats.org/drawingml/2006/chart" xmlns:r="http://schemas.openxmlformats.org/officeDocument/2006/relationships" r:id="rId4"/>
          </a:graphicData>
        </a:graphic>
      </p:graphicFrame>
      <p:sp>
        <p:nvSpPr>
          <p:cNvPr id="14" name="Google Shape;1278;p72">
            <a:extLst>
              <a:ext uri="{FF2B5EF4-FFF2-40B4-BE49-F238E27FC236}">
                <a16:creationId xmlns:a16="http://schemas.microsoft.com/office/drawing/2014/main" id="{B73DC04D-2B5F-46B0-BABF-D649F3FBB060}"/>
              </a:ext>
            </a:extLst>
          </p:cNvPr>
          <p:cNvSpPr/>
          <p:nvPr/>
        </p:nvSpPr>
        <p:spPr>
          <a:xfrm>
            <a:off x="874713" y="6356350"/>
            <a:ext cx="10444200" cy="68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7B82B565-E3D8-464E-BA9A-F6B99680B403}"/>
              </a:ext>
            </a:extLst>
          </p:cNvPr>
          <p:cNvSpPr txBox="1"/>
          <p:nvPr/>
        </p:nvSpPr>
        <p:spPr>
          <a:xfrm>
            <a:off x="1185333" y="5702300"/>
            <a:ext cx="3793067" cy="246221"/>
          </a:xfrm>
          <a:prstGeom prst="rect">
            <a:avLst/>
          </a:prstGeom>
          <a:noFill/>
        </p:spPr>
        <p:txBody>
          <a:bodyPr wrap="square" rtlCol="0">
            <a:spAutoFit/>
          </a:bodyPr>
          <a:lstStyle/>
          <a:p>
            <a:r>
              <a:rPr lang="en-US" sz="1000" dirty="0">
                <a:solidFill>
                  <a:srgbClr val="595959"/>
                </a:solidFill>
              </a:rPr>
              <a:t>*p-value&lt;0.05; **p-value&lt;0.01; ***p-value&lt;0.001</a:t>
            </a:r>
          </a:p>
        </p:txBody>
      </p:sp>
      <p:pic>
        <p:nvPicPr>
          <p:cNvPr id="1082" name="Google Shape;1082;p59"/>
          <p:cNvPicPr preferRelativeResize="0"/>
          <p:nvPr/>
        </p:nvPicPr>
        <p:blipFill rotWithShape="1">
          <a:blip r:embed="rId5">
            <a:alphaModFix/>
          </a:blip>
          <a:srcRect/>
          <a:stretch/>
        </p:blipFill>
        <p:spPr>
          <a:xfrm>
            <a:off x="5711825" y="6016625"/>
            <a:ext cx="796925" cy="796925"/>
          </a:xfrm>
          <a:prstGeom prst="rect">
            <a:avLst/>
          </a:prstGeom>
          <a:noFill/>
          <a:ln>
            <a:noFill/>
          </a:ln>
        </p:spPr>
      </p:pic>
      <p:sp>
        <p:nvSpPr>
          <p:cNvPr id="16" name="Google Shape;1279;p72">
            <a:extLst>
              <a:ext uri="{FF2B5EF4-FFF2-40B4-BE49-F238E27FC236}">
                <a16:creationId xmlns:a16="http://schemas.microsoft.com/office/drawing/2014/main" id="{EC044303-8E9A-4B74-91CD-1755AB6D779A}"/>
              </a:ext>
            </a:extLst>
          </p:cNvPr>
          <p:cNvSpPr/>
          <p:nvPr/>
        </p:nvSpPr>
        <p:spPr>
          <a:xfrm>
            <a:off x="11279188" y="6356350"/>
            <a:ext cx="747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1280;p72">
            <a:extLst>
              <a:ext uri="{FF2B5EF4-FFF2-40B4-BE49-F238E27FC236}">
                <a16:creationId xmlns:a16="http://schemas.microsoft.com/office/drawing/2014/main" id="{F86F0981-A601-4F7A-9B91-B6915768DBBD}"/>
              </a:ext>
            </a:extLst>
          </p:cNvPr>
          <p:cNvSpPr/>
          <p:nvPr/>
        </p:nvSpPr>
        <p:spPr>
          <a:xfrm>
            <a:off x="838200" y="6356350"/>
            <a:ext cx="747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386748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7" name="Google Shape;1277;p72"/>
          <p:cNvSpPr/>
          <p:nvPr/>
        </p:nvSpPr>
        <p:spPr>
          <a:xfrm>
            <a:off x="0" y="5867400"/>
            <a:ext cx="12192000" cy="990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78" name="Google Shape;1278;p72"/>
          <p:cNvSpPr/>
          <p:nvPr/>
        </p:nvSpPr>
        <p:spPr>
          <a:xfrm>
            <a:off x="874713" y="6356350"/>
            <a:ext cx="10444200" cy="68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9" name="Google Shape;1279;p72"/>
          <p:cNvSpPr/>
          <p:nvPr/>
        </p:nvSpPr>
        <p:spPr>
          <a:xfrm>
            <a:off x="11279188" y="6356350"/>
            <a:ext cx="747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0" name="Google Shape;1280;p72"/>
          <p:cNvSpPr/>
          <p:nvPr/>
        </p:nvSpPr>
        <p:spPr>
          <a:xfrm>
            <a:off x="838200" y="6356350"/>
            <a:ext cx="747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1" name="Google Shape;1281;p72"/>
          <p:cNvSpPr/>
          <p:nvPr/>
        </p:nvSpPr>
        <p:spPr>
          <a:xfrm>
            <a:off x="5683250" y="5957888"/>
            <a:ext cx="865200" cy="900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82" name="Google Shape;1282;p72"/>
          <p:cNvPicPr preferRelativeResize="0"/>
          <p:nvPr/>
        </p:nvPicPr>
        <p:blipFill rotWithShape="1">
          <a:blip r:embed="rId4">
            <a:alphaModFix/>
          </a:blip>
          <a:srcRect/>
          <a:stretch/>
        </p:blipFill>
        <p:spPr>
          <a:xfrm>
            <a:off x="5711825" y="6016625"/>
            <a:ext cx="796925" cy="796925"/>
          </a:xfrm>
          <a:prstGeom prst="rect">
            <a:avLst/>
          </a:prstGeom>
          <a:noFill/>
          <a:ln>
            <a:noFill/>
          </a:ln>
        </p:spPr>
      </p:pic>
      <p:sp>
        <p:nvSpPr>
          <p:cNvPr id="1283" name="Google Shape;1283;p72"/>
          <p:cNvSpPr/>
          <p:nvPr/>
        </p:nvSpPr>
        <p:spPr>
          <a:xfrm>
            <a:off x="6527800" y="6356350"/>
            <a:ext cx="747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4" name="Google Shape;1284;p72"/>
          <p:cNvSpPr/>
          <p:nvPr/>
        </p:nvSpPr>
        <p:spPr>
          <a:xfrm>
            <a:off x="5643563" y="6356350"/>
            <a:ext cx="762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5" name="Google Shape;1285;p72"/>
          <p:cNvSpPr txBox="1"/>
          <p:nvPr/>
        </p:nvSpPr>
        <p:spPr>
          <a:xfrm>
            <a:off x="859972" y="365126"/>
            <a:ext cx="10493700" cy="913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000" b="1" dirty="0">
                <a:solidFill>
                  <a:srgbClr val="595959"/>
                </a:solidFill>
                <a:latin typeface="Roboto Light"/>
                <a:ea typeface="Roboto Light"/>
                <a:cs typeface="Roboto Light"/>
                <a:sym typeface="Calibri"/>
              </a:rPr>
              <a:t>Pulse participants experienced…</a:t>
            </a:r>
            <a:endParaRPr sz="4000" b="1" dirty="0">
              <a:solidFill>
                <a:srgbClr val="595959"/>
              </a:solidFill>
              <a:latin typeface="Roboto Light"/>
              <a:ea typeface="Roboto Light"/>
              <a:cs typeface="Roboto Light"/>
            </a:endParaRPr>
          </a:p>
        </p:txBody>
      </p:sp>
      <p:sp>
        <p:nvSpPr>
          <p:cNvPr id="1287" name="Google Shape;1287;p72"/>
          <p:cNvSpPr/>
          <p:nvPr/>
        </p:nvSpPr>
        <p:spPr>
          <a:xfrm>
            <a:off x="2255782" y="1920293"/>
            <a:ext cx="7720135" cy="2611826"/>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dirty="0">
                <a:solidFill>
                  <a:schemeClr val="bg1"/>
                </a:solidFill>
                <a:latin typeface="Roboto Light" pitchFamily="2" charset="0"/>
                <a:ea typeface="Roboto Light" pitchFamily="2" charset="0"/>
              </a:rPr>
              <a:t>Lower unprotected sex </a:t>
            </a:r>
          </a:p>
          <a:p>
            <a:pPr marL="0" marR="0" lvl="0" indent="0" algn="ctr" rtl="0">
              <a:spcBef>
                <a:spcPts val="0"/>
              </a:spcBef>
              <a:spcAft>
                <a:spcPts val="0"/>
              </a:spcAft>
              <a:buNone/>
            </a:pPr>
            <a:r>
              <a:rPr lang="en-US" sz="4000" dirty="0">
                <a:solidFill>
                  <a:schemeClr val="bg1"/>
                </a:solidFill>
                <a:latin typeface="Roboto Light" pitchFamily="2" charset="0"/>
                <a:ea typeface="Roboto Light" pitchFamily="2" charset="0"/>
              </a:rPr>
              <a:t>(sex without a hormonal/LARC method)</a:t>
            </a:r>
            <a:endParaRPr sz="4000" dirty="0">
              <a:solidFill>
                <a:schemeClr val="bg1"/>
              </a:solidFill>
              <a:latin typeface="Roboto Light" pitchFamily="2" charset="0"/>
              <a:ea typeface="Roboto Light" pitchFamily="2" charset="0"/>
            </a:endParaRPr>
          </a:p>
        </p:txBody>
      </p:sp>
    </p:spTree>
    <p:custDataLst>
      <p:tags r:id="rId1"/>
    </p:custDataLst>
    <p:extLst>
      <p:ext uri="{BB962C8B-B14F-4D97-AF65-F5344CB8AC3E}">
        <p14:creationId xmlns:p14="http://schemas.microsoft.com/office/powerpoint/2010/main" val="402315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7" name="Google Shape;1277;p72"/>
          <p:cNvSpPr/>
          <p:nvPr/>
        </p:nvSpPr>
        <p:spPr>
          <a:xfrm>
            <a:off x="0" y="5867400"/>
            <a:ext cx="12192000" cy="990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8" name="Google Shape;1278;p72"/>
          <p:cNvSpPr/>
          <p:nvPr/>
        </p:nvSpPr>
        <p:spPr>
          <a:xfrm>
            <a:off x="874713" y="6356350"/>
            <a:ext cx="10444200" cy="68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9" name="Google Shape;1279;p72"/>
          <p:cNvSpPr/>
          <p:nvPr/>
        </p:nvSpPr>
        <p:spPr>
          <a:xfrm>
            <a:off x="11279188" y="6356350"/>
            <a:ext cx="747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0" name="Google Shape;1280;p72"/>
          <p:cNvSpPr/>
          <p:nvPr/>
        </p:nvSpPr>
        <p:spPr>
          <a:xfrm>
            <a:off x="838200" y="6356350"/>
            <a:ext cx="747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1" name="Google Shape;1281;p72"/>
          <p:cNvSpPr/>
          <p:nvPr/>
        </p:nvSpPr>
        <p:spPr>
          <a:xfrm>
            <a:off x="5683250" y="5957888"/>
            <a:ext cx="865200" cy="900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82" name="Google Shape;1282;p72"/>
          <p:cNvPicPr preferRelativeResize="0"/>
          <p:nvPr/>
        </p:nvPicPr>
        <p:blipFill rotWithShape="1">
          <a:blip r:embed="rId4">
            <a:alphaModFix/>
          </a:blip>
          <a:srcRect/>
          <a:stretch/>
        </p:blipFill>
        <p:spPr>
          <a:xfrm>
            <a:off x="5711825" y="6016625"/>
            <a:ext cx="796925" cy="796925"/>
          </a:xfrm>
          <a:prstGeom prst="rect">
            <a:avLst/>
          </a:prstGeom>
          <a:noFill/>
          <a:ln>
            <a:noFill/>
          </a:ln>
        </p:spPr>
      </p:pic>
      <p:sp>
        <p:nvSpPr>
          <p:cNvPr id="1283" name="Google Shape;1283;p72"/>
          <p:cNvSpPr/>
          <p:nvPr/>
        </p:nvSpPr>
        <p:spPr>
          <a:xfrm>
            <a:off x="6527800" y="6356350"/>
            <a:ext cx="747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4" name="Google Shape;1284;p72"/>
          <p:cNvSpPr/>
          <p:nvPr/>
        </p:nvSpPr>
        <p:spPr>
          <a:xfrm>
            <a:off x="5643563" y="6356350"/>
            <a:ext cx="762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5" name="Google Shape;1285;p72"/>
          <p:cNvSpPr txBox="1"/>
          <p:nvPr/>
        </p:nvSpPr>
        <p:spPr>
          <a:xfrm>
            <a:off x="859972" y="365126"/>
            <a:ext cx="10493700" cy="913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000" b="1" dirty="0">
                <a:solidFill>
                  <a:srgbClr val="595959"/>
                </a:solidFill>
                <a:latin typeface="Roboto Light"/>
                <a:ea typeface="Roboto Light"/>
                <a:cs typeface="Roboto Light"/>
                <a:sym typeface="Calibri"/>
              </a:rPr>
              <a:t>Pulse participants experienced…</a:t>
            </a:r>
            <a:endParaRPr sz="4000" b="1" dirty="0">
              <a:solidFill>
                <a:srgbClr val="595959"/>
              </a:solidFill>
              <a:latin typeface="Roboto Light"/>
              <a:ea typeface="Roboto Light"/>
              <a:cs typeface="Roboto Light"/>
            </a:endParaRPr>
          </a:p>
        </p:txBody>
      </p:sp>
      <p:sp>
        <p:nvSpPr>
          <p:cNvPr id="1287" name="Google Shape;1287;p72"/>
          <p:cNvSpPr/>
          <p:nvPr/>
        </p:nvSpPr>
        <p:spPr>
          <a:xfrm>
            <a:off x="2255782" y="1920293"/>
            <a:ext cx="7720135" cy="2611826"/>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dirty="0">
                <a:solidFill>
                  <a:schemeClr val="bg1"/>
                </a:solidFill>
                <a:latin typeface="Roboto Light" pitchFamily="2" charset="0"/>
                <a:ea typeface="Roboto Light" pitchFamily="2" charset="0"/>
              </a:rPr>
              <a:t>Greater knowledge about contraception</a:t>
            </a:r>
            <a:endParaRPr sz="4000" dirty="0">
              <a:solidFill>
                <a:schemeClr val="bg1"/>
              </a:solidFill>
              <a:latin typeface="Roboto Light" pitchFamily="2" charset="0"/>
              <a:ea typeface="Roboto Light" pitchFamily="2" charset="0"/>
            </a:endParaRPr>
          </a:p>
        </p:txBody>
      </p:sp>
    </p:spTree>
    <p:custDataLst>
      <p:tags r:id="rId1"/>
    </p:custDataLst>
    <p:extLst>
      <p:ext uri="{BB962C8B-B14F-4D97-AF65-F5344CB8AC3E}">
        <p14:creationId xmlns:p14="http://schemas.microsoft.com/office/powerpoint/2010/main" val="691175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7" name="Google Shape;1277;p72"/>
          <p:cNvSpPr/>
          <p:nvPr/>
        </p:nvSpPr>
        <p:spPr>
          <a:xfrm>
            <a:off x="0" y="5867400"/>
            <a:ext cx="12192000" cy="990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8" name="Google Shape;1278;p72"/>
          <p:cNvSpPr/>
          <p:nvPr/>
        </p:nvSpPr>
        <p:spPr>
          <a:xfrm>
            <a:off x="874713" y="6356350"/>
            <a:ext cx="10444200" cy="68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9" name="Google Shape;1279;p72"/>
          <p:cNvSpPr/>
          <p:nvPr/>
        </p:nvSpPr>
        <p:spPr>
          <a:xfrm>
            <a:off x="11279188" y="6356350"/>
            <a:ext cx="747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0" name="Google Shape;1280;p72"/>
          <p:cNvSpPr/>
          <p:nvPr/>
        </p:nvSpPr>
        <p:spPr>
          <a:xfrm>
            <a:off x="838200" y="6356350"/>
            <a:ext cx="747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1" name="Google Shape;1281;p72"/>
          <p:cNvSpPr/>
          <p:nvPr/>
        </p:nvSpPr>
        <p:spPr>
          <a:xfrm>
            <a:off x="5683250" y="5957888"/>
            <a:ext cx="865200" cy="900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82" name="Google Shape;1282;p72"/>
          <p:cNvPicPr preferRelativeResize="0"/>
          <p:nvPr/>
        </p:nvPicPr>
        <p:blipFill rotWithShape="1">
          <a:blip r:embed="rId4">
            <a:alphaModFix/>
          </a:blip>
          <a:srcRect/>
          <a:stretch/>
        </p:blipFill>
        <p:spPr>
          <a:xfrm>
            <a:off x="5711825" y="6016625"/>
            <a:ext cx="796925" cy="796925"/>
          </a:xfrm>
          <a:prstGeom prst="rect">
            <a:avLst/>
          </a:prstGeom>
          <a:noFill/>
          <a:ln>
            <a:noFill/>
          </a:ln>
        </p:spPr>
      </p:pic>
      <p:sp>
        <p:nvSpPr>
          <p:cNvPr id="1283" name="Google Shape;1283;p72"/>
          <p:cNvSpPr/>
          <p:nvPr/>
        </p:nvSpPr>
        <p:spPr>
          <a:xfrm>
            <a:off x="6527800" y="6356350"/>
            <a:ext cx="747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4" name="Google Shape;1284;p72"/>
          <p:cNvSpPr/>
          <p:nvPr/>
        </p:nvSpPr>
        <p:spPr>
          <a:xfrm>
            <a:off x="5643563" y="6356350"/>
            <a:ext cx="76200" cy="68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5" name="Google Shape;1285;p72"/>
          <p:cNvSpPr txBox="1"/>
          <p:nvPr/>
        </p:nvSpPr>
        <p:spPr>
          <a:xfrm>
            <a:off x="859972" y="365126"/>
            <a:ext cx="10493700" cy="913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4000" b="1" dirty="0">
                <a:solidFill>
                  <a:srgbClr val="595959"/>
                </a:solidFill>
                <a:latin typeface="Roboto Light"/>
                <a:ea typeface="Roboto Light"/>
                <a:cs typeface="Roboto Light"/>
                <a:sym typeface="Calibri"/>
              </a:rPr>
              <a:t>Pulse participants experienced…</a:t>
            </a:r>
            <a:endParaRPr sz="4000" b="1" dirty="0">
              <a:solidFill>
                <a:srgbClr val="595959"/>
              </a:solidFill>
              <a:latin typeface="Roboto Light"/>
              <a:ea typeface="Roboto Light"/>
              <a:cs typeface="Roboto Light"/>
            </a:endParaRPr>
          </a:p>
        </p:txBody>
      </p:sp>
      <p:sp>
        <p:nvSpPr>
          <p:cNvPr id="1287" name="Google Shape;1287;p72"/>
          <p:cNvSpPr/>
          <p:nvPr/>
        </p:nvSpPr>
        <p:spPr>
          <a:xfrm>
            <a:off x="2255782" y="1920293"/>
            <a:ext cx="7720135" cy="2611826"/>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dirty="0">
                <a:solidFill>
                  <a:schemeClr val="bg1"/>
                </a:solidFill>
                <a:latin typeface="Roboto Light" pitchFamily="2" charset="0"/>
                <a:ea typeface="Roboto Light" pitchFamily="2" charset="0"/>
              </a:rPr>
              <a:t>Greater self-efficacy on using contraception</a:t>
            </a:r>
            <a:endParaRPr sz="4000" dirty="0">
              <a:solidFill>
                <a:schemeClr val="bg1"/>
              </a:solidFill>
              <a:latin typeface="Roboto Light" pitchFamily="2" charset="0"/>
              <a:ea typeface="Roboto Light" pitchFamily="2" charset="0"/>
            </a:endParaRPr>
          </a:p>
        </p:txBody>
      </p:sp>
    </p:spTree>
    <p:custDataLst>
      <p:tags r:id="rId1"/>
    </p:custDataLst>
    <p:extLst>
      <p:ext uri="{BB962C8B-B14F-4D97-AF65-F5344CB8AC3E}">
        <p14:creationId xmlns:p14="http://schemas.microsoft.com/office/powerpoint/2010/main" val="267267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387"/>
        <p:cNvGrpSpPr/>
        <p:nvPr/>
      </p:nvGrpSpPr>
      <p:grpSpPr>
        <a:xfrm>
          <a:off x="0" y="0"/>
          <a:ext cx="0" cy="0"/>
          <a:chOff x="0" y="0"/>
          <a:chExt cx="0" cy="0"/>
        </a:xfrm>
      </p:grpSpPr>
      <p:sp>
        <p:nvSpPr>
          <p:cNvPr id="1388" name="Google Shape;1388;p8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Lessons Learned</a:t>
            </a:r>
            <a:endParaRPr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392"/>
        <p:cNvGrpSpPr/>
        <p:nvPr/>
      </p:nvGrpSpPr>
      <p:grpSpPr>
        <a:xfrm>
          <a:off x="0" y="0"/>
          <a:ext cx="0" cy="0"/>
          <a:chOff x="0" y="0"/>
          <a:chExt cx="0" cy="0"/>
        </a:xfrm>
      </p:grpSpPr>
      <p:sp>
        <p:nvSpPr>
          <p:cNvPr id="1393" name="Google Shape;1393;p82"/>
          <p:cNvSpPr txBox="1">
            <a:spLocks noGrp="1"/>
          </p:cNvSpPr>
          <p:nvPr>
            <p:ph type="title"/>
          </p:nvPr>
        </p:nvSpPr>
        <p:spPr>
          <a:xfrm>
            <a:off x="1609381" y="1696599"/>
            <a:ext cx="9143082" cy="2842352"/>
          </a:xfrm>
          <a:prstGeom prst="rect">
            <a:avLst/>
          </a:prstGeom>
          <a:noFill/>
          <a:ln>
            <a:noFill/>
          </a:ln>
        </p:spPr>
        <p:txBody>
          <a:bodyPr spcFirstLastPara="1" wrap="square" lIns="91425" tIns="45700" rIns="91425" bIns="45700" anchor="ctr" anchorCtr="0">
            <a:noAutofit/>
          </a:bodyPr>
          <a:lstStyle/>
          <a:p>
            <a:pPr lvl="0"/>
            <a:r>
              <a:rPr lang="en-US"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Recruitment </a:t>
            </a:r>
            <a:br>
              <a:rPr lang="en-US"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br>
            <a:r>
              <a:rPr lang="en-US" dirty="0">
                <a:latin typeface="Roboto" panose="02000000000000000000" pitchFamily="2" charset="0"/>
                <a:ea typeface="Roboto" panose="02000000000000000000" pitchFamily="2" charset="0"/>
                <a:cs typeface="Roboto" panose="02000000000000000000" pitchFamily="2" charset="0"/>
                <a:sym typeface="Calibri"/>
              </a:rPr>
              <a:t>Stock Photography</a:t>
            </a:r>
            <a:endParaRPr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00"/>
        <p:cNvGrpSpPr/>
        <p:nvPr/>
      </p:nvGrpSpPr>
      <p:grpSpPr>
        <a:xfrm>
          <a:off x="0" y="0"/>
          <a:ext cx="0" cy="0"/>
          <a:chOff x="0" y="0"/>
          <a:chExt cx="0" cy="0"/>
        </a:xfrm>
      </p:grpSpPr>
      <p:pic>
        <p:nvPicPr>
          <p:cNvPr id="1401" name="Google Shape;1401;p83"/>
          <p:cNvPicPr preferRelativeResize="0"/>
          <p:nvPr/>
        </p:nvPicPr>
        <p:blipFill rotWithShape="1">
          <a:blip r:embed="rId4">
            <a:alphaModFix/>
          </a:blip>
          <a:srcRect l="21710" t="5878" r="22002" b="4370"/>
          <a:stretch/>
        </p:blipFill>
        <p:spPr>
          <a:xfrm>
            <a:off x="4149213" y="403123"/>
            <a:ext cx="3873377" cy="6154993"/>
          </a:xfrm>
          <a:prstGeom prst="rect">
            <a:avLst/>
          </a:prstGeom>
          <a:noFill/>
          <a:ln>
            <a:noFill/>
          </a:ln>
        </p:spPr>
      </p:pic>
      <p:sp>
        <p:nvSpPr>
          <p:cNvPr id="1402" name="Google Shape;1402;p83"/>
          <p:cNvSpPr/>
          <p:nvPr/>
        </p:nvSpPr>
        <p:spPr>
          <a:xfrm>
            <a:off x="4698951" y="1573161"/>
            <a:ext cx="2743200" cy="38739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03" name="Google Shape;1403;p83"/>
          <p:cNvPicPr preferRelativeResize="0"/>
          <p:nvPr/>
        </p:nvPicPr>
        <p:blipFill rotWithShape="1">
          <a:blip r:embed="rId5">
            <a:alphaModFix/>
          </a:blip>
          <a:srcRect l="1048"/>
          <a:stretch/>
        </p:blipFill>
        <p:spPr>
          <a:xfrm>
            <a:off x="4698952" y="1573161"/>
            <a:ext cx="2743199" cy="3873900"/>
          </a:xfrm>
          <a:prstGeom prst="rect">
            <a:avLst/>
          </a:prstGeom>
          <a:noFill/>
          <a:ln>
            <a:noFill/>
          </a:ln>
        </p:spPr>
      </p:pic>
      <p:grpSp>
        <p:nvGrpSpPr>
          <p:cNvPr id="8" name="Group 7"/>
          <p:cNvGrpSpPr/>
          <p:nvPr/>
        </p:nvGrpSpPr>
        <p:grpSpPr>
          <a:xfrm>
            <a:off x="7623672" y="3238500"/>
            <a:ext cx="4130811" cy="461700"/>
            <a:chOff x="7623672" y="3238500"/>
            <a:chExt cx="4130811" cy="461700"/>
          </a:xfrm>
        </p:grpSpPr>
        <p:sp>
          <p:nvSpPr>
            <p:cNvPr id="1404" name="Google Shape;1404;p83"/>
            <p:cNvSpPr txBox="1"/>
            <p:nvPr/>
          </p:nvSpPr>
          <p:spPr>
            <a:xfrm>
              <a:off x="8391783" y="3238500"/>
              <a:ext cx="33627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600" b="1" dirty="0">
                  <a:solidFill>
                    <a:srgbClr val="0197A1"/>
                  </a:solidFill>
                  <a:latin typeface="Roboto Light" pitchFamily="2" charset="0"/>
                  <a:ea typeface="Roboto Light" pitchFamily="2" charset="0"/>
                  <a:cs typeface="Calibri"/>
                  <a:sym typeface="Calibri"/>
                </a:rPr>
                <a:t>Stock photography</a:t>
              </a:r>
              <a:endParaRPr sz="2600" b="1" dirty="0">
                <a:solidFill>
                  <a:srgbClr val="0197A1"/>
                </a:solidFill>
                <a:latin typeface="Roboto Light" pitchFamily="2" charset="0"/>
                <a:ea typeface="Roboto Light" pitchFamily="2" charset="0"/>
                <a:cs typeface="Calibri"/>
                <a:sym typeface="Calibri"/>
              </a:endParaRPr>
            </a:p>
          </p:txBody>
        </p:sp>
        <p:cxnSp>
          <p:nvCxnSpPr>
            <p:cNvPr id="7" name="Straight Connector 6"/>
            <p:cNvCxnSpPr/>
            <p:nvPr/>
          </p:nvCxnSpPr>
          <p:spPr>
            <a:xfrm>
              <a:off x="7623672" y="3480619"/>
              <a:ext cx="856246" cy="0"/>
            </a:xfrm>
            <a:prstGeom prst="line">
              <a:avLst/>
            </a:prstGeom>
            <a:ln w="38100"/>
          </p:spPr>
          <p:style>
            <a:lnRef idx="1">
              <a:schemeClr val="accent2"/>
            </a:lnRef>
            <a:fillRef idx="0">
              <a:schemeClr val="accent2"/>
            </a:fillRef>
            <a:effectRef idx="0">
              <a:schemeClr val="accent2"/>
            </a:effectRef>
            <a:fontRef idx="minor">
              <a:schemeClr val="tx1"/>
            </a:fontRef>
          </p:style>
        </p:cxnSp>
      </p:gr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11"/>
        <p:cNvGrpSpPr/>
        <p:nvPr/>
      </p:nvGrpSpPr>
      <p:grpSpPr>
        <a:xfrm>
          <a:off x="0" y="0"/>
          <a:ext cx="0" cy="0"/>
          <a:chOff x="0" y="0"/>
          <a:chExt cx="0" cy="0"/>
        </a:xfrm>
      </p:grpSpPr>
      <p:pic>
        <p:nvPicPr>
          <p:cNvPr id="1412" name="Google Shape;1412;p84"/>
          <p:cNvPicPr preferRelativeResize="0"/>
          <p:nvPr/>
        </p:nvPicPr>
        <p:blipFill rotWithShape="1">
          <a:blip r:embed="rId4">
            <a:alphaModFix/>
          </a:blip>
          <a:srcRect l="21710" t="5877" r="22003" b="4373"/>
          <a:stretch/>
        </p:blipFill>
        <p:spPr>
          <a:xfrm>
            <a:off x="4149213" y="403123"/>
            <a:ext cx="3873379" cy="6154994"/>
          </a:xfrm>
          <a:prstGeom prst="rect">
            <a:avLst/>
          </a:prstGeom>
          <a:noFill/>
          <a:ln>
            <a:noFill/>
          </a:ln>
        </p:spPr>
      </p:pic>
      <p:sp>
        <p:nvSpPr>
          <p:cNvPr id="1413" name="Google Shape;1413;p84"/>
          <p:cNvSpPr/>
          <p:nvPr/>
        </p:nvSpPr>
        <p:spPr>
          <a:xfrm>
            <a:off x="4698951" y="1573161"/>
            <a:ext cx="2743200" cy="387391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14" name="Google Shape;1414;p84"/>
          <p:cNvPicPr preferRelativeResize="0"/>
          <p:nvPr/>
        </p:nvPicPr>
        <p:blipFill rotWithShape="1">
          <a:blip r:embed="rId5">
            <a:alphaModFix/>
          </a:blip>
          <a:srcRect l="1047"/>
          <a:stretch/>
        </p:blipFill>
        <p:spPr>
          <a:xfrm>
            <a:off x="4698952" y="1700827"/>
            <a:ext cx="2743200" cy="3699196"/>
          </a:xfrm>
          <a:prstGeom prst="rect">
            <a:avLst/>
          </a:prstGeom>
          <a:noFill/>
          <a:ln>
            <a:noFill/>
          </a:ln>
        </p:spPr>
      </p:pic>
      <p:pic>
        <p:nvPicPr>
          <p:cNvPr id="1417" name="Google Shape;1417;p84"/>
          <p:cNvPicPr preferRelativeResize="0"/>
          <p:nvPr/>
        </p:nvPicPr>
        <p:blipFill rotWithShape="1">
          <a:blip r:embed="rId6">
            <a:alphaModFix/>
          </a:blip>
          <a:srcRect/>
          <a:stretch/>
        </p:blipFill>
        <p:spPr>
          <a:xfrm>
            <a:off x="4698950" y="1700827"/>
            <a:ext cx="2743200" cy="3694360"/>
          </a:xfrm>
          <a:prstGeom prst="rect">
            <a:avLst/>
          </a:prstGeom>
          <a:noFill/>
          <a:ln>
            <a:noFill/>
          </a:ln>
        </p:spPr>
      </p:pic>
      <p:pic>
        <p:nvPicPr>
          <p:cNvPr id="1418" name="Google Shape;1418;p84"/>
          <p:cNvPicPr preferRelativeResize="0"/>
          <p:nvPr/>
        </p:nvPicPr>
        <p:blipFill rotWithShape="1">
          <a:blip r:embed="rId7">
            <a:alphaModFix/>
          </a:blip>
          <a:srcRect/>
          <a:stretch/>
        </p:blipFill>
        <p:spPr>
          <a:xfrm>
            <a:off x="4698951" y="1770298"/>
            <a:ext cx="2743200" cy="3620336"/>
          </a:xfrm>
          <a:prstGeom prst="rect">
            <a:avLst/>
          </a:prstGeom>
          <a:noFill/>
          <a:ln>
            <a:noFill/>
          </a:ln>
        </p:spPr>
      </p:pic>
      <p:pic>
        <p:nvPicPr>
          <p:cNvPr id="1419" name="Google Shape;1419;p84"/>
          <p:cNvPicPr preferRelativeResize="0"/>
          <p:nvPr/>
        </p:nvPicPr>
        <p:blipFill rotWithShape="1">
          <a:blip r:embed="rId8">
            <a:alphaModFix/>
          </a:blip>
          <a:srcRect b="13270"/>
          <a:stretch/>
        </p:blipFill>
        <p:spPr>
          <a:xfrm>
            <a:off x="4677683" y="1573161"/>
            <a:ext cx="2764467" cy="3870709"/>
          </a:xfrm>
          <a:prstGeom prst="rect">
            <a:avLst/>
          </a:prstGeom>
          <a:noFill/>
          <a:ln>
            <a:noFill/>
          </a:ln>
        </p:spPr>
      </p:pic>
      <p:grpSp>
        <p:nvGrpSpPr>
          <p:cNvPr id="10" name="Group 9"/>
          <p:cNvGrpSpPr/>
          <p:nvPr/>
        </p:nvGrpSpPr>
        <p:grpSpPr>
          <a:xfrm>
            <a:off x="7650707" y="3238500"/>
            <a:ext cx="4130811" cy="461700"/>
            <a:chOff x="7623672" y="3238500"/>
            <a:chExt cx="4130811" cy="461700"/>
          </a:xfrm>
        </p:grpSpPr>
        <p:sp>
          <p:nvSpPr>
            <p:cNvPr id="11" name="Google Shape;1404;p83"/>
            <p:cNvSpPr txBox="1"/>
            <p:nvPr/>
          </p:nvSpPr>
          <p:spPr>
            <a:xfrm>
              <a:off x="8391783" y="3238500"/>
              <a:ext cx="33627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600" b="1" dirty="0">
                  <a:solidFill>
                    <a:srgbClr val="0197A1"/>
                  </a:solidFill>
                  <a:latin typeface="Roboto Light" pitchFamily="2" charset="0"/>
                  <a:ea typeface="Roboto Light" pitchFamily="2" charset="0"/>
                  <a:cs typeface="Calibri"/>
                  <a:sym typeface="Calibri"/>
                </a:rPr>
                <a:t>Colorful illustration</a:t>
              </a:r>
              <a:endParaRPr sz="2600" b="1" dirty="0">
                <a:solidFill>
                  <a:srgbClr val="0197A1"/>
                </a:solidFill>
                <a:latin typeface="Roboto Light" pitchFamily="2" charset="0"/>
                <a:ea typeface="Roboto Light" pitchFamily="2" charset="0"/>
                <a:cs typeface="Calibri"/>
                <a:sym typeface="Calibri"/>
              </a:endParaRPr>
            </a:p>
          </p:txBody>
        </p:sp>
        <p:cxnSp>
          <p:nvCxnSpPr>
            <p:cNvPr id="12" name="Straight Connector 11"/>
            <p:cNvCxnSpPr/>
            <p:nvPr/>
          </p:nvCxnSpPr>
          <p:spPr>
            <a:xfrm>
              <a:off x="7623672" y="3480619"/>
              <a:ext cx="856246" cy="0"/>
            </a:xfrm>
            <a:prstGeom prst="line">
              <a:avLst/>
            </a:prstGeom>
            <a:ln w="38100"/>
          </p:spPr>
          <p:style>
            <a:lnRef idx="1">
              <a:schemeClr val="accent2"/>
            </a:lnRef>
            <a:fillRef idx="0">
              <a:schemeClr val="accent2"/>
            </a:fillRef>
            <a:effectRef idx="0">
              <a:schemeClr val="accent2"/>
            </a:effectRef>
            <a:fontRef idx="minor">
              <a:schemeClr val="tx1"/>
            </a:fontRef>
          </p:style>
        </p:cxnSp>
      </p:gr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5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dirty="0">
                <a:latin typeface="Roboto" panose="02000000000000000000" pitchFamily="2" charset="0"/>
                <a:ea typeface="Roboto" panose="02000000000000000000" pitchFamily="2" charset="0"/>
                <a:cs typeface="Roboto" panose="02000000000000000000" pitchFamily="2" charset="0"/>
                <a:sym typeface="Calibri"/>
              </a:rPr>
              <a:t>Internet-Based Research</a:t>
            </a:r>
            <a:endParaRPr dirty="0">
              <a:latin typeface="Roboto" panose="02000000000000000000" pitchFamily="2" charset="0"/>
              <a:ea typeface="Roboto" panose="02000000000000000000" pitchFamily="2" charset="0"/>
              <a:cs typeface="Roboto" panose="02000000000000000000" pitchFamily="2" charset="0"/>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423"/>
        <p:cNvGrpSpPr/>
        <p:nvPr/>
      </p:nvGrpSpPr>
      <p:grpSpPr>
        <a:xfrm>
          <a:off x="0" y="0"/>
          <a:ext cx="0" cy="0"/>
          <a:chOff x="0" y="0"/>
          <a:chExt cx="0" cy="0"/>
        </a:xfrm>
      </p:grpSpPr>
      <p:sp>
        <p:nvSpPr>
          <p:cNvPr id="1424" name="Google Shape;1424;p85"/>
          <p:cNvSpPr txBox="1">
            <a:spLocks noGrp="1"/>
          </p:cNvSpPr>
          <p:nvPr>
            <p:ph type="title"/>
          </p:nvPr>
        </p:nvSpPr>
        <p:spPr>
          <a:xfrm>
            <a:off x="1675483" y="1333042"/>
            <a:ext cx="9043930" cy="34448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Recruitment</a:t>
            </a:r>
            <a:br>
              <a:rPr lang="en-US"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br>
            <a:r>
              <a:rPr lang="en-US" dirty="0">
                <a:latin typeface="Roboto" panose="02000000000000000000" pitchFamily="2" charset="0"/>
                <a:ea typeface="Roboto" panose="02000000000000000000" pitchFamily="2" charset="0"/>
                <a:cs typeface="Roboto" panose="02000000000000000000" pitchFamily="2" charset="0"/>
                <a:sym typeface="Calibri"/>
              </a:rPr>
              <a:t>UX/UI Matters</a:t>
            </a:r>
            <a:endParaRPr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grpSp>
        <p:nvGrpSpPr>
          <p:cNvPr id="1432" name="Google Shape;1432;p86"/>
          <p:cNvGrpSpPr/>
          <p:nvPr/>
        </p:nvGrpSpPr>
        <p:grpSpPr>
          <a:xfrm>
            <a:off x="1634838" y="643829"/>
            <a:ext cx="8727963" cy="5596973"/>
            <a:chOff x="1261563" y="432619"/>
            <a:chExt cx="9598146" cy="6154994"/>
          </a:xfrm>
        </p:grpSpPr>
        <p:pic>
          <p:nvPicPr>
            <p:cNvPr id="1433" name="Google Shape;1433;p86"/>
            <p:cNvPicPr preferRelativeResize="0"/>
            <p:nvPr/>
          </p:nvPicPr>
          <p:blipFill rotWithShape="1">
            <a:blip r:embed="rId4">
              <a:alphaModFix/>
            </a:blip>
            <a:srcRect l="21710" t="5877" r="22003" b="4373"/>
            <a:stretch/>
          </p:blipFill>
          <p:spPr>
            <a:xfrm>
              <a:off x="4153203" y="432619"/>
              <a:ext cx="3873379" cy="6154994"/>
            </a:xfrm>
            <a:prstGeom prst="rect">
              <a:avLst/>
            </a:prstGeom>
            <a:noFill/>
            <a:ln>
              <a:noFill/>
            </a:ln>
          </p:spPr>
        </p:pic>
        <p:grpSp>
          <p:nvGrpSpPr>
            <p:cNvPr id="1434" name="Google Shape;1434;p86"/>
            <p:cNvGrpSpPr/>
            <p:nvPr/>
          </p:nvGrpSpPr>
          <p:grpSpPr>
            <a:xfrm>
              <a:off x="1261563" y="1076959"/>
              <a:ext cx="3218534" cy="5114413"/>
              <a:chOff x="864256" y="432619"/>
              <a:chExt cx="3873379" cy="6154994"/>
            </a:xfrm>
          </p:grpSpPr>
          <p:pic>
            <p:nvPicPr>
              <p:cNvPr id="1435" name="Google Shape;1435;p86"/>
              <p:cNvPicPr preferRelativeResize="0"/>
              <p:nvPr/>
            </p:nvPicPr>
            <p:blipFill rotWithShape="1">
              <a:blip r:embed="rId4">
                <a:alphaModFix/>
              </a:blip>
              <a:srcRect l="21710" t="5877" r="22003" b="4373"/>
              <a:stretch/>
            </p:blipFill>
            <p:spPr>
              <a:xfrm>
                <a:off x="864256" y="432619"/>
                <a:ext cx="3873379" cy="6154994"/>
              </a:xfrm>
              <a:prstGeom prst="rect">
                <a:avLst/>
              </a:prstGeom>
              <a:noFill/>
              <a:ln>
                <a:noFill/>
              </a:ln>
            </p:spPr>
          </p:pic>
          <p:sp>
            <p:nvSpPr>
              <p:cNvPr id="1436" name="Google Shape;1436;p86"/>
              <p:cNvSpPr/>
              <p:nvPr/>
            </p:nvSpPr>
            <p:spPr>
              <a:xfrm>
                <a:off x="1391385" y="1572233"/>
                <a:ext cx="2779192" cy="390205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437" name="Google Shape;1437;p86"/>
            <p:cNvGrpSpPr/>
            <p:nvPr/>
          </p:nvGrpSpPr>
          <p:grpSpPr>
            <a:xfrm>
              <a:off x="7641175" y="1093067"/>
              <a:ext cx="3218534" cy="5114413"/>
              <a:chOff x="7442150" y="432619"/>
              <a:chExt cx="3873379" cy="6154994"/>
            </a:xfrm>
          </p:grpSpPr>
          <p:pic>
            <p:nvPicPr>
              <p:cNvPr id="1438" name="Google Shape;1438;p86"/>
              <p:cNvPicPr preferRelativeResize="0"/>
              <p:nvPr/>
            </p:nvPicPr>
            <p:blipFill rotWithShape="1">
              <a:blip r:embed="rId4">
                <a:alphaModFix/>
              </a:blip>
              <a:srcRect l="21710" t="5877" r="22003" b="4373"/>
              <a:stretch/>
            </p:blipFill>
            <p:spPr>
              <a:xfrm>
                <a:off x="7442150" y="432619"/>
                <a:ext cx="3873379" cy="6154994"/>
              </a:xfrm>
              <a:prstGeom prst="rect">
                <a:avLst/>
              </a:prstGeom>
              <a:noFill/>
              <a:ln>
                <a:noFill/>
              </a:ln>
            </p:spPr>
          </p:pic>
          <p:sp>
            <p:nvSpPr>
              <p:cNvPr id="1439" name="Google Shape;1439;p86"/>
              <p:cNvSpPr/>
              <p:nvPr/>
            </p:nvSpPr>
            <p:spPr>
              <a:xfrm>
                <a:off x="7968916" y="1592547"/>
                <a:ext cx="2781159" cy="38739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440" name="Google Shape;1440;p86"/>
            <p:cNvPicPr preferRelativeResize="0"/>
            <p:nvPr/>
          </p:nvPicPr>
          <p:blipFill rotWithShape="1">
            <a:blip r:embed="rId5">
              <a:alphaModFix/>
            </a:blip>
            <a:srcRect l="1308"/>
            <a:stretch/>
          </p:blipFill>
          <p:spPr>
            <a:xfrm>
              <a:off x="1699574" y="2023905"/>
              <a:ext cx="2309334" cy="2636207"/>
            </a:xfrm>
            <a:prstGeom prst="rect">
              <a:avLst/>
            </a:prstGeom>
            <a:noFill/>
            <a:ln>
              <a:noFill/>
            </a:ln>
          </p:spPr>
        </p:pic>
        <p:pic>
          <p:nvPicPr>
            <p:cNvPr id="1441" name="Google Shape;1441;p86"/>
            <p:cNvPicPr preferRelativeResize="0"/>
            <p:nvPr/>
          </p:nvPicPr>
          <p:blipFill rotWithShape="1">
            <a:blip r:embed="rId6">
              <a:alphaModFix/>
            </a:blip>
            <a:srcRect b="9272"/>
            <a:stretch/>
          </p:blipFill>
          <p:spPr>
            <a:xfrm>
              <a:off x="4698951" y="1573161"/>
              <a:ext cx="2743200" cy="3891974"/>
            </a:xfrm>
            <a:prstGeom prst="rect">
              <a:avLst/>
            </a:prstGeom>
            <a:noFill/>
            <a:ln>
              <a:noFill/>
            </a:ln>
          </p:spPr>
        </p:pic>
        <p:pic>
          <p:nvPicPr>
            <p:cNvPr id="1442" name="Google Shape;1442;p86"/>
            <p:cNvPicPr preferRelativeResize="0"/>
            <p:nvPr/>
          </p:nvPicPr>
          <p:blipFill rotWithShape="1">
            <a:blip r:embed="rId7">
              <a:alphaModFix/>
            </a:blip>
            <a:srcRect l="2086" r="820" b="11231"/>
            <a:stretch/>
          </p:blipFill>
          <p:spPr>
            <a:xfrm>
              <a:off x="8093445" y="2046261"/>
              <a:ext cx="2294564" cy="3227487"/>
            </a:xfrm>
            <a:prstGeom prst="rect">
              <a:avLst/>
            </a:prstGeom>
            <a:noFill/>
            <a:ln>
              <a:noFill/>
            </a:ln>
          </p:spPr>
        </p:pic>
      </p:grpSp>
      <p:grpSp>
        <p:nvGrpSpPr>
          <p:cNvPr id="5" name="Group 4"/>
          <p:cNvGrpSpPr/>
          <p:nvPr/>
        </p:nvGrpSpPr>
        <p:grpSpPr>
          <a:xfrm>
            <a:off x="61760" y="4675367"/>
            <a:ext cx="5818681" cy="2021874"/>
            <a:chOff x="61760" y="4675367"/>
            <a:chExt cx="5818681" cy="2021874"/>
          </a:xfrm>
        </p:grpSpPr>
        <p:sp>
          <p:nvSpPr>
            <p:cNvPr id="1445" name="Google Shape;1445;p86"/>
            <p:cNvSpPr txBox="1"/>
            <p:nvPr/>
          </p:nvSpPr>
          <p:spPr>
            <a:xfrm>
              <a:off x="61760" y="6199237"/>
              <a:ext cx="5067759" cy="4980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600" b="1" dirty="0">
                  <a:solidFill>
                    <a:srgbClr val="0197A1"/>
                  </a:solidFill>
                  <a:latin typeface="Roboto Light" pitchFamily="2" charset="0"/>
                  <a:ea typeface="Roboto Light" pitchFamily="2" charset="0"/>
                  <a:cs typeface="Calibri"/>
                  <a:sym typeface="Calibri"/>
                </a:rPr>
                <a:t>Click, click, click. So many clicks. </a:t>
              </a:r>
              <a:endParaRPr sz="2600" b="1" dirty="0">
                <a:solidFill>
                  <a:srgbClr val="0197A1"/>
                </a:solidFill>
                <a:latin typeface="Roboto Light" pitchFamily="2" charset="0"/>
                <a:ea typeface="Roboto Light" pitchFamily="2" charset="0"/>
                <a:cs typeface="Calibri"/>
                <a:sym typeface="Calibri"/>
              </a:endParaRPr>
            </a:p>
          </p:txBody>
        </p:sp>
        <p:cxnSp>
          <p:nvCxnSpPr>
            <p:cNvPr id="1446" name="Google Shape;1446;p86"/>
            <p:cNvCxnSpPr/>
            <p:nvPr/>
          </p:nvCxnSpPr>
          <p:spPr>
            <a:xfrm flipH="1">
              <a:off x="4849121" y="6517989"/>
              <a:ext cx="1031320" cy="3760"/>
            </a:xfrm>
            <a:prstGeom prst="straightConnector1">
              <a:avLst/>
            </a:prstGeom>
            <a:noFill/>
            <a:ln w="28575" cap="flat" cmpd="sng">
              <a:solidFill>
                <a:srgbClr val="0197A1"/>
              </a:solidFill>
              <a:prstDash val="solid"/>
              <a:miter lim="800000"/>
              <a:headEnd type="none" w="sm" len="sm"/>
              <a:tailEnd type="none" w="sm" len="sm"/>
            </a:ln>
          </p:spPr>
        </p:cxnSp>
        <p:cxnSp>
          <p:nvCxnSpPr>
            <p:cNvPr id="1447" name="Google Shape;1447;p86"/>
            <p:cNvCxnSpPr/>
            <p:nvPr/>
          </p:nvCxnSpPr>
          <p:spPr>
            <a:xfrm flipH="1">
              <a:off x="5871743" y="4675367"/>
              <a:ext cx="8698" cy="1833357"/>
            </a:xfrm>
            <a:prstGeom prst="straightConnector1">
              <a:avLst/>
            </a:prstGeom>
            <a:noFill/>
            <a:ln w="28575" cap="flat" cmpd="sng">
              <a:solidFill>
                <a:srgbClr val="0197A1"/>
              </a:solidFill>
              <a:prstDash val="solid"/>
              <a:miter lim="800000"/>
              <a:headEnd type="none" w="sm" len="sm"/>
              <a:tailEnd type="none" w="sm" len="sm"/>
            </a:ln>
          </p:spPr>
        </p:cxnSp>
      </p:grpSp>
      <p:pic>
        <p:nvPicPr>
          <p:cNvPr id="1448" name="Google Shape;1448;p86"/>
          <p:cNvPicPr preferRelativeResize="0"/>
          <p:nvPr/>
        </p:nvPicPr>
        <p:blipFill rotWithShape="1">
          <a:blip r:embed="rId4">
            <a:alphaModFix/>
          </a:blip>
          <a:srcRect l="21710" t="5877" r="22003" b="4373"/>
          <a:stretch/>
        </p:blipFill>
        <p:spPr>
          <a:xfrm>
            <a:off x="7436064" y="1244400"/>
            <a:ext cx="2926737" cy="4650733"/>
          </a:xfrm>
          <a:prstGeom prst="rect">
            <a:avLst/>
          </a:prstGeom>
          <a:noFill/>
          <a:ln>
            <a:noFill/>
          </a:ln>
        </p:spPr>
      </p:pic>
      <p:pic>
        <p:nvPicPr>
          <p:cNvPr id="1449" name="Google Shape;1449;p86"/>
          <p:cNvPicPr preferRelativeResize="0"/>
          <p:nvPr/>
        </p:nvPicPr>
        <p:blipFill rotWithShape="1">
          <a:blip r:embed="rId8">
            <a:alphaModFix/>
          </a:blip>
          <a:srcRect t="4110" b="9113"/>
          <a:stretch/>
        </p:blipFill>
        <p:spPr>
          <a:xfrm>
            <a:off x="7823178" y="2028992"/>
            <a:ext cx="2149013" cy="3202227"/>
          </a:xfrm>
          <a:prstGeom prst="rect">
            <a:avLst/>
          </a:prstGeom>
          <a:noFill/>
          <a:ln>
            <a:noFill/>
          </a:ln>
        </p:spPr>
      </p:pic>
      <p:sp>
        <p:nvSpPr>
          <p:cNvPr id="1450" name="Google Shape;1450;p86"/>
          <p:cNvSpPr/>
          <p:nvPr/>
        </p:nvSpPr>
        <p:spPr>
          <a:xfrm>
            <a:off x="2085342" y="2386641"/>
            <a:ext cx="1365670" cy="207034"/>
          </a:xfrm>
          <a:prstGeom prst="rect">
            <a:avLst/>
          </a:prstGeom>
          <a:solidFill>
            <a:srgbClr val="FFFFFF">
              <a:alpha val="874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1" name="Group 20"/>
          <p:cNvGrpSpPr/>
          <p:nvPr/>
        </p:nvGrpSpPr>
        <p:grpSpPr>
          <a:xfrm>
            <a:off x="7144593" y="481099"/>
            <a:ext cx="5313633" cy="461700"/>
            <a:chOff x="7291364" y="3238500"/>
            <a:chExt cx="5313633" cy="461700"/>
          </a:xfrm>
        </p:grpSpPr>
        <p:sp>
          <p:nvSpPr>
            <p:cNvPr id="22" name="Google Shape;1404;p83"/>
            <p:cNvSpPr txBox="1"/>
            <p:nvPr/>
          </p:nvSpPr>
          <p:spPr>
            <a:xfrm>
              <a:off x="8391782" y="3238500"/>
              <a:ext cx="4213215"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0197A1"/>
                  </a:solidFill>
                  <a:latin typeface="Roboto Light" pitchFamily="2" charset="0"/>
                  <a:ea typeface="Roboto Light" pitchFamily="2" charset="0"/>
                  <a:cs typeface="Calibri"/>
                  <a:sym typeface="Calibri"/>
                </a:rPr>
                <a:t> </a:t>
              </a:r>
              <a:r>
                <a:rPr lang="en-US" sz="2600" b="1" dirty="0">
                  <a:solidFill>
                    <a:srgbClr val="0197A1"/>
                  </a:solidFill>
                  <a:latin typeface="Roboto Light" pitchFamily="2" charset="0"/>
                  <a:ea typeface="Roboto Light" pitchFamily="2" charset="0"/>
                  <a:cs typeface="Calibri"/>
                  <a:sym typeface="Calibri"/>
                </a:rPr>
                <a:t>Varied visual identities</a:t>
              </a:r>
              <a:endParaRPr sz="2600" b="1" dirty="0">
                <a:solidFill>
                  <a:srgbClr val="0197A1"/>
                </a:solidFill>
                <a:latin typeface="Roboto Light" pitchFamily="2" charset="0"/>
                <a:ea typeface="Roboto Light" pitchFamily="2" charset="0"/>
                <a:cs typeface="Calibri"/>
                <a:sym typeface="Calibri"/>
              </a:endParaRPr>
            </a:p>
          </p:txBody>
        </p:sp>
        <p:cxnSp>
          <p:nvCxnSpPr>
            <p:cNvPr id="23" name="Straight Connector 22"/>
            <p:cNvCxnSpPr/>
            <p:nvPr/>
          </p:nvCxnSpPr>
          <p:spPr>
            <a:xfrm>
              <a:off x="7291364" y="3469350"/>
              <a:ext cx="1203338" cy="0"/>
            </a:xfrm>
            <a:prstGeom prst="line">
              <a:avLst/>
            </a:prstGeom>
            <a:ln w="38100"/>
          </p:spPr>
          <p:style>
            <a:lnRef idx="1">
              <a:schemeClr val="accent2"/>
            </a:lnRef>
            <a:fillRef idx="0">
              <a:schemeClr val="accent2"/>
            </a:fillRef>
            <a:effectRef idx="0">
              <a:schemeClr val="accent2"/>
            </a:effectRef>
            <a:fontRef idx="minor">
              <a:schemeClr val="tx1"/>
            </a:fontRef>
          </p:style>
        </p:cxnSp>
      </p:gr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56"/>
        <p:cNvGrpSpPr/>
        <p:nvPr/>
      </p:nvGrpSpPr>
      <p:grpSpPr>
        <a:xfrm>
          <a:off x="0" y="0"/>
          <a:ext cx="0" cy="0"/>
          <a:chOff x="0" y="0"/>
          <a:chExt cx="0" cy="0"/>
        </a:xfrm>
      </p:grpSpPr>
      <p:grpSp>
        <p:nvGrpSpPr>
          <p:cNvPr id="1457" name="Google Shape;1457;p87"/>
          <p:cNvGrpSpPr/>
          <p:nvPr/>
        </p:nvGrpSpPr>
        <p:grpSpPr>
          <a:xfrm>
            <a:off x="1729479" y="656352"/>
            <a:ext cx="8733042" cy="5600230"/>
            <a:chOff x="1261563" y="432619"/>
            <a:chExt cx="9598146" cy="6154994"/>
          </a:xfrm>
        </p:grpSpPr>
        <p:pic>
          <p:nvPicPr>
            <p:cNvPr id="1458" name="Google Shape;1458;p87"/>
            <p:cNvPicPr preferRelativeResize="0"/>
            <p:nvPr/>
          </p:nvPicPr>
          <p:blipFill rotWithShape="1">
            <a:blip r:embed="rId4">
              <a:alphaModFix/>
            </a:blip>
            <a:srcRect l="21710" t="5877" r="22003" b="4373"/>
            <a:stretch/>
          </p:blipFill>
          <p:spPr>
            <a:xfrm>
              <a:off x="4153203" y="432619"/>
              <a:ext cx="3873379" cy="6154994"/>
            </a:xfrm>
            <a:prstGeom prst="rect">
              <a:avLst/>
            </a:prstGeom>
            <a:noFill/>
            <a:ln>
              <a:noFill/>
            </a:ln>
          </p:spPr>
        </p:pic>
        <p:sp>
          <p:nvSpPr>
            <p:cNvPr id="1459" name="Google Shape;1459;p87"/>
            <p:cNvSpPr/>
            <p:nvPr/>
          </p:nvSpPr>
          <p:spPr>
            <a:xfrm>
              <a:off x="4698951" y="1573161"/>
              <a:ext cx="2743200" cy="387391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460" name="Google Shape;1460;p87"/>
            <p:cNvGrpSpPr/>
            <p:nvPr/>
          </p:nvGrpSpPr>
          <p:grpSpPr>
            <a:xfrm>
              <a:off x="1261563" y="1076959"/>
              <a:ext cx="3218534" cy="5114413"/>
              <a:chOff x="864256" y="432619"/>
              <a:chExt cx="3873379" cy="6154994"/>
            </a:xfrm>
          </p:grpSpPr>
          <p:pic>
            <p:nvPicPr>
              <p:cNvPr id="1461" name="Google Shape;1461;p87"/>
              <p:cNvPicPr preferRelativeResize="0"/>
              <p:nvPr/>
            </p:nvPicPr>
            <p:blipFill rotWithShape="1">
              <a:blip r:embed="rId4">
                <a:alphaModFix/>
              </a:blip>
              <a:srcRect l="21710" t="5877" r="22003" b="4373"/>
              <a:stretch/>
            </p:blipFill>
            <p:spPr>
              <a:xfrm>
                <a:off x="864256" y="432619"/>
                <a:ext cx="3873379" cy="6154994"/>
              </a:xfrm>
              <a:prstGeom prst="rect">
                <a:avLst/>
              </a:prstGeom>
              <a:noFill/>
              <a:ln>
                <a:noFill/>
              </a:ln>
            </p:spPr>
          </p:pic>
          <p:sp>
            <p:nvSpPr>
              <p:cNvPr id="1462" name="Google Shape;1462;p87"/>
              <p:cNvSpPr/>
              <p:nvPr/>
            </p:nvSpPr>
            <p:spPr>
              <a:xfrm>
                <a:off x="1391385" y="1572231"/>
                <a:ext cx="2781159" cy="387391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463" name="Google Shape;1463;p87"/>
            <p:cNvGrpSpPr/>
            <p:nvPr/>
          </p:nvGrpSpPr>
          <p:grpSpPr>
            <a:xfrm>
              <a:off x="7641175" y="1093067"/>
              <a:ext cx="3218534" cy="5114413"/>
              <a:chOff x="7442150" y="432619"/>
              <a:chExt cx="3873379" cy="6154994"/>
            </a:xfrm>
          </p:grpSpPr>
          <p:pic>
            <p:nvPicPr>
              <p:cNvPr id="1464" name="Google Shape;1464;p87"/>
              <p:cNvPicPr preferRelativeResize="0"/>
              <p:nvPr/>
            </p:nvPicPr>
            <p:blipFill rotWithShape="1">
              <a:blip r:embed="rId4">
                <a:alphaModFix/>
              </a:blip>
              <a:srcRect l="21710" t="5877" r="22003" b="4373"/>
              <a:stretch/>
            </p:blipFill>
            <p:spPr>
              <a:xfrm>
                <a:off x="7442150" y="432619"/>
                <a:ext cx="3873379" cy="6154994"/>
              </a:xfrm>
              <a:prstGeom prst="rect">
                <a:avLst/>
              </a:prstGeom>
              <a:noFill/>
              <a:ln>
                <a:noFill/>
              </a:ln>
            </p:spPr>
          </p:pic>
          <p:sp>
            <p:nvSpPr>
              <p:cNvPr id="1465" name="Google Shape;1465;p87"/>
              <p:cNvSpPr/>
              <p:nvPr/>
            </p:nvSpPr>
            <p:spPr>
              <a:xfrm>
                <a:off x="7968916" y="1592547"/>
                <a:ext cx="2781159" cy="387391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cxnSp>
        <p:nvCxnSpPr>
          <p:cNvPr id="1469" name="Google Shape;1469;p87"/>
          <p:cNvCxnSpPr/>
          <p:nvPr/>
        </p:nvCxnSpPr>
        <p:spPr>
          <a:xfrm rot="10800000">
            <a:off x="7442151" y="3429000"/>
            <a:ext cx="917103" cy="6824"/>
          </a:xfrm>
          <a:prstGeom prst="straightConnector1">
            <a:avLst/>
          </a:prstGeom>
          <a:noFill/>
          <a:ln w="28575" cap="flat" cmpd="sng">
            <a:solidFill>
              <a:schemeClr val="accent1"/>
            </a:solidFill>
            <a:prstDash val="solid"/>
            <a:miter lim="800000"/>
            <a:headEnd type="none" w="sm" len="sm"/>
            <a:tailEnd type="none" w="sm" len="sm"/>
          </a:ln>
        </p:spPr>
      </p:cxnSp>
      <p:pic>
        <p:nvPicPr>
          <p:cNvPr id="1472" name="Google Shape;1472;p87"/>
          <p:cNvPicPr preferRelativeResize="0"/>
          <p:nvPr/>
        </p:nvPicPr>
        <p:blipFill rotWithShape="1">
          <a:blip r:embed="rId5">
            <a:alphaModFix/>
          </a:blip>
          <a:srcRect t="2276" b="4803"/>
          <a:stretch/>
        </p:blipFill>
        <p:spPr>
          <a:xfrm>
            <a:off x="4824575" y="1718033"/>
            <a:ext cx="2543075" cy="3511450"/>
          </a:xfrm>
          <a:prstGeom prst="rect">
            <a:avLst/>
          </a:prstGeom>
          <a:noFill/>
          <a:ln>
            <a:noFill/>
          </a:ln>
        </p:spPr>
      </p:pic>
      <p:pic>
        <p:nvPicPr>
          <p:cNvPr id="1473" name="Google Shape;1473;p87"/>
          <p:cNvPicPr preferRelativeResize="0"/>
          <p:nvPr/>
        </p:nvPicPr>
        <p:blipFill rotWithShape="1">
          <a:blip r:embed="rId6">
            <a:alphaModFix/>
          </a:blip>
          <a:srcRect t="4105" b="9149"/>
          <a:stretch/>
        </p:blipFill>
        <p:spPr>
          <a:xfrm>
            <a:off x="7932339" y="2098621"/>
            <a:ext cx="2101452" cy="3026272"/>
          </a:xfrm>
          <a:prstGeom prst="rect">
            <a:avLst/>
          </a:prstGeom>
          <a:noFill/>
          <a:ln>
            <a:noFill/>
          </a:ln>
        </p:spPr>
      </p:pic>
      <p:grpSp>
        <p:nvGrpSpPr>
          <p:cNvPr id="20" name="Group 19"/>
          <p:cNvGrpSpPr/>
          <p:nvPr/>
        </p:nvGrpSpPr>
        <p:grpSpPr>
          <a:xfrm>
            <a:off x="7171981" y="451469"/>
            <a:ext cx="5129254" cy="461700"/>
            <a:chOff x="7475743" y="3238500"/>
            <a:chExt cx="5129254" cy="461700"/>
          </a:xfrm>
        </p:grpSpPr>
        <p:sp>
          <p:nvSpPr>
            <p:cNvPr id="21" name="Google Shape;1404;p83"/>
            <p:cNvSpPr txBox="1"/>
            <p:nvPr/>
          </p:nvSpPr>
          <p:spPr>
            <a:xfrm>
              <a:off x="8391782" y="3238500"/>
              <a:ext cx="4213215"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0197A1"/>
                  </a:solidFill>
                  <a:latin typeface="Roboto Light" pitchFamily="2" charset="0"/>
                  <a:ea typeface="Roboto Light" pitchFamily="2" charset="0"/>
                  <a:cs typeface="Calibri"/>
                  <a:sym typeface="Calibri"/>
                </a:rPr>
                <a:t>Uniform visual identity</a:t>
              </a:r>
              <a:endParaRPr sz="2800" b="1" dirty="0">
                <a:solidFill>
                  <a:srgbClr val="0197A1"/>
                </a:solidFill>
                <a:latin typeface="Roboto Light" pitchFamily="2" charset="0"/>
                <a:ea typeface="Roboto Light" pitchFamily="2" charset="0"/>
                <a:cs typeface="Calibri"/>
                <a:sym typeface="Calibri"/>
              </a:endParaRPr>
            </a:p>
          </p:txBody>
        </p:sp>
        <p:cxnSp>
          <p:nvCxnSpPr>
            <p:cNvPr id="22" name="Straight Connector 21"/>
            <p:cNvCxnSpPr/>
            <p:nvPr/>
          </p:nvCxnSpPr>
          <p:spPr>
            <a:xfrm>
              <a:off x="7475743" y="3469350"/>
              <a:ext cx="1004175" cy="11269"/>
            </a:xfrm>
            <a:prstGeom prst="line">
              <a:avLst/>
            </a:prstGeom>
            <a:ln w="38100"/>
          </p:spPr>
          <p:style>
            <a:lnRef idx="1">
              <a:schemeClr val="accent2"/>
            </a:lnRef>
            <a:fillRef idx="0">
              <a:schemeClr val="accent2"/>
            </a:fillRef>
            <a:effectRef idx="0">
              <a:schemeClr val="accent2"/>
            </a:effectRef>
            <a:fontRef idx="minor">
              <a:schemeClr val="tx1"/>
            </a:fontRef>
          </p:style>
        </p:cxnSp>
      </p:grpSp>
      <p:grpSp>
        <p:nvGrpSpPr>
          <p:cNvPr id="24" name="Group 23"/>
          <p:cNvGrpSpPr/>
          <p:nvPr/>
        </p:nvGrpSpPr>
        <p:grpSpPr>
          <a:xfrm>
            <a:off x="659819" y="5218839"/>
            <a:ext cx="5220622" cy="1467009"/>
            <a:chOff x="659819" y="5218839"/>
            <a:chExt cx="5220622" cy="1467009"/>
          </a:xfrm>
        </p:grpSpPr>
        <p:sp>
          <p:nvSpPr>
            <p:cNvPr id="25" name="Google Shape;1445;p86"/>
            <p:cNvSpPr txBox="1"/>
            <p:nvPr/>
          </p:nvSpPr>
          <p:spPr>
            <a:xfrm>
              <a:off x="659819" y="6187844"/>
              <a:ext cx="5067759" cy="4980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600" b="1" dirty="0">
                  <a:solidFill>
                    <a:srgbClr val="0197A1"/>
                  </a:solidFill>
                  <a:latin typeface="Roboto Light" pitchFamily="2" charset="0"/>
                  <a:ea typeface="Roboto Light" pitchFamily="2" charset="0"/>
                  <a:cs typeface="Calibri"/>
                  <a:sym typeface="Calibri"/>
                </a:rPr>
                <a:t>One page-screener </a:t>
              </a:r>
              <a:endParaRPr sz="2600" b="1" dirty="0">
                <a:solidFill>
                  <a:srgbClr val="0197A1"/>
                </a:solidFill>
                <a:latin typeface="Roboto Light" pitchFamily="2" charset="0"/>
                <a:ea typeface="Roboto Light" pitchFamily="2" charset="0"/>
                <a:cs typeface="Calibri"/>
                <a:sym typeface="Calibri"/>
              </a:endParaRPr>
            </a:p>
          </p:txBody>
        </p:sp>
        <p:cxnSp>
          <p:nvCxnSpPr>
            <p:cNvPr id="26" name="Google Shape;1446;p86"/>
            <p:cNvCxnSpPr/>
            <p:nvPr/>
          </p:nvCxnSpPr>
          <p:spPr>
            <a:xfrm flipH="1" flipV="1">
              <a:off x="3530009" y="6508724"/>
              <a:ext cx="2350432" cy="9265"/>
            </a:xfrm>
            <a:prstGeom prst="straightConnector1">
              <a:avLst/>
            </a:prstGeom>
            <a:noFill/>
            <a:ln w="28575" cap="flat" cmpd="sng">
              <a:solidFill>
                <a:srgbClr val="0197A1"/>
              </a:solidFill>
              <a:prstDash val="solid"/>
              <a:miter lim="800000"/>
              <a:headEnd type="none" w="sm" len="sm"/>
              <a:tailEnd type="none" w="sm" len="sm"/>
            </a:ln>
          </p:spPr>
        </p:cxnSp>
        <p:cxnSp>
          <p:nvCxnSpPr>
            <p:cNvPr id="27" name="Google Shape;1447;p86"/>
            <p:cNvCxnSpPr/>
            <p:nvPr/>
          </p:nvCxnSpPr>
          <p:spPr>
            <a:xfrm flipH="1">
              <a:off x="5871743" y="5218839"/>
              <a:ext cx="8698" cy="1289885"/>
            </a:xfrm>
            <a:prstGeom prst="straightConnector1">
              <a:avLst/>
            </a:prstGeom>
            <a:noFill/>
            <a:ln w="28575" cap="flat" cmpd="sng">
              <a:solidFill>
                <a:srgbClr val="0197A1"/>
              </a:solidFill>
              <a:prstDash val="solid"/>
              <a:miter lim="800000"/>
              <a:headEnd type="none" w="sm" len="sm"/>
              <a:tailEnd type="none" w="sm" len="sm"/>
            </a:ln>
          </p:spPr>
        </p:cxnSp>
      </p:grpSp>
      <p:pic>
        <p:nvPicPr>
          <p:cNvPr id="30" name="Google Shape;1841;p113"/>
          <p:cNvPicPr preferRelativeResize="0"/>
          <p:nvPr/>
        </p:nvPicPr>
        <p:blipFill rotWithShape="1">
          <a:blip r:embed="rId7">
            <a:alphaModFix/>
          </a:blip>
          <a:srcRect t="6896" b="11694"/>
          <a:stretch/>
        </p:blipFill>
        <p:spPr>
          <a:xfrm>
            <a:off x="2099401" y="2072312"/>
            <a:ext cx="2122683" cy="3084612"/>
          </a:xfrm>
          <a:prstGeom prst="rect">
            <a:avLst/>
          </a:prstGeom>
          <a:noFill/>
          <a:ln>
            <a:noFill/>
          </a:ln>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478"/>
        <p:cNvGrpSpPr/>
        <p:nvPr/>
      </p:nvGrpSpPr>
      <p:grpSpPr>
        <a:xfrm>
          <a:off x="0" y="0"/>
          <a:ext cx="0" cy="0"/>
          <a:chOff x="0" y="0"/>
          <a:chExt cx="0" cy="0"/>
        </a:xfrm>
      </p:grpSpPr>
      <p:sp>
        <p:nvSpPr>
          <p:cNvPr id="1479" name="Google Shape;1479;p88"/>
          <p:cNvSpPr txBox="1">
            <a:spLocks noGrp="1"/>
          </p:cNvSpPr>
          <p:nvPr>
            <p:ph type="title"/>
          </p:nvPr>
        </p:nvSpPr>
        <p:spPr>
          <a:xfrm>
            <a:off x="1827032" y="1516062"/>
            <a:ext cx="9007549" cy="34448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Enrollment</a:t>
            </a:r>
            <a:br>
              <a:rPr lang="en-US"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br>
            <a:r>
              <a:rPr lang="en-US" dirty="0">
                <a:latin typeface="Roboto" panose="02000000000000000000" pitchFamily="2" charset="0"/>
                <a:ea typeface="Roboto" panose="02000000000000000000" pitchFamily="2" charset="0"/>
                <a:cs typeface="Roboto" panose="02000000000000000000" pitchFamily="2" charset="0"/>
                <a:sym typeface="Calibri"/>
              </a:rPr>
              <a:t>Scammers &amp; Duplicates</a:t>
            </a:r>
            <a:endParaRPr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Enrollment</a:t>
            </a:r>
          </a:p>
        </p:txBody>
      </p:sp>
      <p:sp>
        <p:nvSpPr>
          <p:cNvPr id="2" name="Text Placeholder 1"/>
          <p:cNvSpPr>
            <a:spLocks noGrp="1"/>
          </p:cNvSpPr>
          <p:nvPr>
            <p:ph type="body" sz="quarter" idx="14"/>
          </p:nvPr>
        </p:nvSpPr>
        <p:spPr/>
        <p:txBody>
          <a:bodyPr/>
          <a:lstStyle/>
          <a:p>
            <a:r>
              <a:rPr lang="en-US" dirty="0"/>
              <a:t>Duplicate</a:t>
            </a:r>
          </a:p>
        </p:txBody>
      </p:sp>
      <p:sp>
        <p:nvSpPr>
          <p:cNvPr id="3" name="Text Placeholder 2"/>
          <p:cNvSpPr>
            <a:spLocks noGrp="1"/>
          </p:cNvSpPr>
          <p:nvPr>
            <p:ph type="body" sz="quarter" idx="15"/>
          </p:nvPr>
        </p:nvSpPr>
        <p:spPr/>
        <p:txBody>
          <a:bodyPr/>
          <a:lstStyle/>
          <a:p>
            <a:r>
              <a:rPr lang="en-US" dirty="0"/>
              <a:t>Scammer</a:t>
            </a:r>
          </a:p>
        </p:txBody>
      </p:sp>
      <p:sp>
        <p:nvSpPr>
          <p:cNvPr id="69" name="Google Shape;1050;p57"/>
          <p:cNvSpPr txBox="1"/>
          <p:nvPr/>
        </p:nvSpPr>
        <p:spPr>
          <a:xfrm>
            <a:off x="1600508" y="2363073"/>
            <a:ext cx="4122700" cy="1084081"/>
          </a:xfrm>
          <a:prstGeom prst="rect">
            <a:avLst/>
          </a:prstGeom>
          <a:noFill/>
          <a:ln>
            <a:noFill/>
          </a:ln>
        </p:spPr>
        <p:txBody>
          <a:bodyPr spcFirstLastPara="1" wrap="square" lIns="91425" tIns="45700" rIns="91425" bIns="45700" anchor="t" anchorCtr="0">
            <a:noAutofit/>
          </a:bodyPr>
          <a:lstStyle/>
          <a:p>
            <a:pPr lvl="0">
              <a:lnSpc>
                <a:spcPct val="90000"/>
              </a:lnSpc>
              <a:buClr>
                <a:srgbClr val="FC0B3D"/>
              </a:buClr>
              <a:buSzPts val="2000"/>
            </a:pPr>
            <a:r>
              <a:rPr lang="en-US" sz="20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does not meet our eligibility criteria on first screener attempt but tries to pass the screener again</a:t>
            </a:r>
            <a:br>
              <a:rPr lang="en-US" sz="20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br>
            <a:endParaRPr lang="en-US" sz="1900" dirty="0">
              <a:solidFill>
                <a:srgbClr val="595959"/>
              </a:solidFill>
              <a:latin typeface="Roboto" panose="02000000000000000000" pitchFamily="2" charset="0"/>
              <a:ea typeface="Roboto" panose="02000000000000000000" pitchFamily="2" charset="0"/>
              <a:cs typeface="Roboto" panose="02000000000000000000" pitchFamily="2" charset="0"/>
            </a:endParaRPr>
          </a:p>
        </p:txBody>
      </p:sp>
      <p:sp>
        <p:nvSpPr>
          <p:cNvPr id="78" name="Google Shape;1050;p57"/>
          <p:cNvSpPr txBox="1"/>
          <p:nvPr/>
        </p:nvSpPr>
        <p:spPr>
          <a:xfrm>
            <a:off x="6987249" y="2363073"/>
            <a:ext cx="4122700" cy="1084081"/>
          </a:xfrm>
          <a:prstGeom prst="rect">
            <a:avLst/>
          </a:prstGeom>
          <a:noFill/>
          <a:ln>
            <a:noFill/>
          </a:ln>
        </p:spPr>
        <p:txBody>
          <a:bodyPr spcFirstLastPara="1" wrap="square" lIns="91425" tIns="45700" rIns="91425" bIns="45700" anchor="t" anchorCtr="0">
            <a:noAutofit/>
          </a:bodyPr>
          <a:lstStyle/>
          <a:p>
            <a:pPr lvl="0">
              <a:lnSpc>
                <a:spcPct val="90000"/>
              </a:lnSpc>
            </a:pPr>
            <a:r>
              <a:rPr lang="en-US" sz="20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meets our eligibility criteria on first screener attempt but tries to pass the screener again</a:t>
            </a:r>
            <a:endParaRPr lang="en-US" sz="2000" dirty="0">
              <a:latin typeface="Roboto" panose="02000000000000000000" pitchFamily="2" charset="0"/>
              <a:ea typeface="Roboto" panose="02000000000000000000" pitchFamily="2" charset="0"/>
              <a:cs typeface="Roboto" panose="02000000000000000000" pitchFamily="2" charset="0"/>
            </a:endParaRPr>
          </a:p>
        </p:txBody>
      </p:sp>
      <p:sp>
        <p:nvSpPr>
          <p:cNvPr id="36" name="Google Shape;1494;p89"/>
          <p:cNvSpPr/>
          <p:nvPr/>
        </p:nvSpPr>
        <p:spPr>
          <a:xfrm>
            <a:off x="3048000" y="3792835"/>
            <a:ext cx="6096000" cy="1938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IP address</a:t>
            </a:r>
            <a:br>
              <a:rPr lang="en-US" sz="20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br>
            <a:r>
              <a:rPr lang="en-US" sz="20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Name</a:t>
            </a:r>
            <a:br>
              <a:rPr lang="en-US" sz="20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br>
            <a:r>
              <a:rPr lang="en-US" sz="20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Telephone number</a:t>
            </a:r>
            <a:br>
              <a:rPr lang="en-US" sz="20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br>
            <a:r>
              <a:rPr lang="en-US" sz="20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Birth date </a:t>
            </a:r>
            <a:br>
              <a:rPr lang="en-US" sz="20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br>
            <a:r>
              <a:rPr lang="en-US" sz="20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Address for incentive</a:t>
            </a:r>
            <a:endParaRPr sz="2000" dirty="0">
              <a:solidFill>
                <a:srgbClr val="595959"/>
              </a:solidFill>
              <a:latin typeface="Roboto" panose="02000000000000000000" pitchFamily="2" charset="0"/>
              <a:ea typeface="Roboto" panose="02000000000000000000" pitchFamily="2" charset="0"/>
              <a:cs typeface="Roboto" panose="02000000000000000000" pitchFamily="2" charset="0"/>
            </a:endParaRPr>
          </a:p>
        </p:txBody>
      </p:sp>
    </p:spTree>
    <p:custDataLst>
      <p:tags r:id="rId1"/>
    </p:custDataLst>
    <p:extLst>
      <p:ext uri="{BB962C8B-B14F-4D97-AF65-F5344CB8AC3E}">
        <p14:creationId xmlns:p14="http://schemas.microsoft.com/office/powerpoint/2010/main" val="2618623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pic>
        <p:nvPicPr>
          <p:cNvPr id="1500" name="Google Shape;1500;p90"/>
          <p:cNvPicPr preferRelativeResize="0"/>
          <p:nvPr/>
        </p:nvPicPr>
        <p:blipFill>
          <a:blip r:embed="rId4">
            <a:alphaModFix/>
          </a:blip>
          <a:stretch>
            <a:fillRect/>
          </a:stretch>
        </p:blipFill>
        <p:spPr>
          <a:xfrm>
            <a:off x="1402915" y="0"/>
            <a:ext cx="8838650" cy="5892425"/>
          </a:xfrm>
          <a:prstGeom prst="rect">
            <a:avLst/>
          </a:prstGeom>
          <a:noFill/>
          <a:ln>
            <a:noFill/>
          </a:ln>
        </p:spPr>
      </p:pic>
      <p:sp>
        <p:nvSpPr>
          <p:cNvPr id="4" name="Google Shape;1513;p92">
            <a:extLst>
              <a:ext uri="{FF2B5EF4-FFF2-40B4-BE49-F238E27FC236}">
                <a16:creationId xmlns:a16="http://schemas.microsoft.com/office/drawing/2014/main" id="{B94D1D57-EE68-4A82-A1EF-3C052FC74F31}"/>
              </a:ext>
            </a:extLst>
          </p:cNvPr>
          <p:cNvSpPr/>
          <p:nvPr/>
        </p:nvSpPr>
        <p:spPr>
          <a:xfrm>
            <a:off x="11279188" y="6356350"/>
            <a:ext cx="74700" cy="68400"/>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Google Shape;1514;p92">
            <a:extLst>
              <a:ext uri="{FF2B5EF4-FFF2-40B4-BE49-F238E27FC236}">
                <a16:creationId xmlns:a16="http://schemas.microsoft.com/office/drawing/2014/main" id="{140198C5-00D3-47CD-AD67-AA9DFDEDF79F}"/>
              </a:ext>
            </a:extLst>
          </p:cNvPr>
          <p:cNvSpPr/>
          <p:nvPr/>
        </p:nvSpPr>
        <p:spPr>
          <a:xfrm>
            <a:off x="838200" y="6356350"/>
            <a:ext cx="74700" cy="68400"/>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05"/>
        <p:cNvGrpSpPr/>
        <p:nvPr/>
      </p:nvGrpSpPr>
      <p:grpSpPr>
        <a:xfrm>
          <a:off x="0" y="0"/>
          <a:ext cx="0" cy="0"/>
          <a:chOff x="0" y="0"/>
          <a:chExt cx="0" cy="0"/>
        </a:xfrm>
      </p:grpSpPr>
      <p:pic>
        <p:nvPicPr>
          <p:cNvPr id="1506" name="Google Shape;1506;p91"/>
          <p:cNvPicPr preferRelativeResize="0"/>
          <p:nvPr/>
        </p:nvPicPr>
        <p:blipFill rotWithShape="1">
          <a:blip r:embed="rId4">
            <a:alphaModFix/>
          </a:blip>
          <a:srcRect t="1699" b="1685"/>
          <a:stretch/>
        </p:blipFill>
        <p:spPr>
          <a:xfrm>
            <a:off x="1665099" y="211872"/>
            <a:ext cx="8491474" cy="5742879"/>
          </a:xfrm>
          <a:prstGeom prst="rect">
            <a:avLst/>
          </a:prstGeom>
          <a:noFill/>
          <a:ln>
            <a:noFill/>
          </a:ln>
        </p:spPr>
      </p:pic>
      <p:sp>
        <p:nvSpPr>
          <p:cNvPr id="4" name="Google Shape;1513;p92">
            <a:extLst>
              <a:ext uri="{FF2B5EF4-FFF2-40B4-BE49-F238E27FC236}">
                <a16:creationId xmlns:a16="http://schemas.microsoft.com/office/drawing/2014/main" id="{67461E1F-E285-43F3-9899-A0540A71F152}"/>
              </a:ext>
            </a:extLst>
          </p:cNvPr>
          <p:cNvSpPr/>
          <p:nvPr/>
        </p:nvSpPr>
        <p:spPr>
          <a:xfrm>
            <a:off x="11279188" y="6356350"/>
            <a:ext cx="74700" cy="68400"/>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Google Shape;1514;p92">
            <a:extLst>
              <a:ext uri="{FF2B5EF4-FFF2-40B4-BE49-F238E27FC236}">
                <a16:creationId xmlns:a16="http://schemas.microsoft.com/office/drawing/2014/main" id="{6FF63B5C-1627-4418-9BC1-797DD51A0198}"/>
              </a:ext>
            </a:extLst>
          </p:cNvPr>
          <p:cNvSpPr/>
          <p:nvPr/>
        </p:nvSpPr>
        <p:spPr>
          <a:xfrm>
            <a:off x="838200" y="6356350"/>
            <a:ext cx="74700" cy="68400"/>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11"/>
        <p:cNvGrpSpPr/>
        <p:nvPr/>
      </p:nvGrpSpPr>
      <p:grpSpPr>
        <a:xfrm>
          <a:off x="0" y="0"/>
          <a:ext cx="0" cy="0"/>
          <a:chOff x="0" y="0"/>
          <a:chExt cx="0" cy="0"/>
        </a:xfrm>
      </p:grpSpPr>
      <p:sp>
        <p:nvSpPr>
          <p:cNvPr id="1512" name="Google Shape;1512;p92"/>
          <p:cNvSpPr/>
          <p:nvPr/>
        </p:nvSpPr>
        <p:spPr>
          <a:xfrm>
            <a:off x="874713" y="6356350"/>
            <a:ext cx="10444200" cy="68400"/>
          </a:xfrm>
          <a:prstGeom prst="rect">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highlight>
                <a:srgbClr val="0197A1"/>
              </a:highlight>
              <a:latin typeface="Calibri"/>
              <a:ea typeface="Calibri"/>
              <a:cs typeface="Calibri"/>
              <a:sym typeface="Calibri"/>
            </a:endParaRPr>
          </a:p>
        </p:txBody>
      </p:sp>
      <p:sp>
        <p:nvSpPr>
          <p:cNvPr id="1513" name="Google Shape;1513;p92"/>
          <p:cNvSpPr/>
          <p:nvPr/>
        </p:nvSpPr>
        <p:spPr>
          <a:xfrm>
            <a:off x="11279188" y="6356350"/>
            <a:ext cx="74700" cy="68400"/>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4" name="Google Shape;1514;p92"/>
          <p:cNvSpPr/>
          <p:nvPr/>
        </p:nvSpPr>
        <p:spPr>
          <a:xfrm>
            <a:off x="838200" y="6356350"/>
            <a:ext cx="74700" cy="68400"/>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515" name="Google Shape;1515;p92"/>
          <p:cNvSpPr/>
          <p:nvPr/>
        </p:nvSpPr>
        <p:spPr>
          <a:xfrm>
            <a:off x="5683250" y="5957888"/>
            <a:ext cx="865200" cy="900000"/>
          </a:xfrm>
          <a:prstGeom prst="rect">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6" name="Google Shape;1516;p92"/>
          <p:cNvPicPr preferRelativeResize="0"/>
          <p:nvPr/>
        </p:nvPicPr>
        <p:blipFill rotWithShape="1">
          <a:blip r:embed="rId4">
            <a:alphaModFix/>
          </a:blip>
          <a:srcRect/>
          <a:stretch/>
        </p:blipFill>
        <p:spPr>
          <a:xfrm>
            <a:off x="5711825" y="6016625"/>
            <a:ext cx="796925" cy="796925"/>
          </a:xfrm>
          <a:prstGeom prst="rect">
            <a:avLst/>
          </a:prstGeom>
          <a:solidFill>
            <a:srgbClr val="0197A1"/>
          </a:solidFill>
          <a:ln>
            <a:noFill/>
          </a:ln>
        </p:spPr>
      </p:pic>
      <p:sp>
        <p:nvSpPr>
          <p:cNvPr id="1517" name="Google Shape;1517;p92"/>
          <p:cNvSpPr/>
          <p:nvPr/>
        </p:nvSpPr>
        <p:spPr>
          <a:xfrm>
            <a:off x="6527800" y="6356350"/>
            <a:ext cx="74700" cy="68400"/>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8" name="Google Shape;1518;p92"/>
          <p:cNvSpPr/>
          <p:nvPr/>
        </p:nvSpPr>
        <p:spPr>
          <a:xfrm>
            <a:off x="5643563" y="6356350"/>
            <a:ext cx="76200" cy="68400"/>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9" name="Google Shape;1519;p92"/>
          <p:cNvSpPr txBox="1">
            <a:spLocks noGrp="1"/>
          </p:cNvSpPr>
          <p:nvPr>
            <p:ph type="title" idx="4294967295"/>
          </p:nvPr>
        </p:nvSpPr>
        <p:spPr>
          <a:xfrm>
            <a:off x="5527040" y="364487"/>
            <a:ext cx="6197100" cy="5559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4000" b="1" dirty="0">
                <a:sym typeface="Calibri"/>
              </a:rPr>
              <a:t>Scammers and Duplicates</a:t>
            </a:r>
            <a:endParaRPr sz="4000" b="1" dirty="0">
              <a:sym typeface="Arial"/>
            </a:endParaRPr>
          </a:p>
        </p:txBody>
      </p:sp>
      <p:sp>
        <p:nvSpPr>
          <p:cNvPr id="1520" name="Google Shape;1520;p92"/>
          <p:cNvSpPr/>
          <p:nvPr/>
        </p:nvSpPr>
        <p:spPr>
          <a:xfrm>
            <a:off x="1514475" y="369629"/>
            <a:ext cx="2743200" cy="914400"/>
          </a:xfrm>
          <a:prstGeom prst="roundRect">
            <a:avLst>
              <a:gd name="adj" fmla="val 16667"/>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Roboto" panose="02000000000000000000" pitchFamily="2" charset="0"/>
                <a:ea typeface="Roboto" panose="02000000000000000000" pitchFamily="2" charset="0"/>
                <a:cs typeface="Roboto" panose="02000000000000000000" pitchFamily="2" charset="0"/>
                <a:sym typeface="Calibri"/>
              </a:rPr>
              <a:t>19,706 </a:t>
            </a:r>
            <a:endParaRPr>
              <a:latin typeface="Roboto" panose="02000000000000000000" pitchFamily="2" charset="0"/>
              <a:ea typeface="Roboto" panose="02000000000000000000" pitchFamily="2" charset="0"/>
              <a:cs typeface="Roboto" panose="02000000000000000000" pitchFamily="2" charset="0"/>
            </a:endParaRPr>
          </a:p>
          <a:p>
            <a:pPr marL="0" marR="0" lvl="0" indent="0" algn="ctr" rtl="0">
              <a:spcBef>
                <a:spcPts val="0"/>
              </a:spcBef>
              <a:spcAft>
                <a:spcPts val="0"/>
              </a:spcAft>
              <a:buNone/>
            </a:pPr>
            <a:r>
              <a:rPr lang="en-US" sz="1800">
                <a:solidFill>
                  <a:schemeClr val="lt1"/>
                </a:solidFill>
                <a:latin typeface="Roboto" panose="02000000000000000000" pitchFamily="2" charset="0"/>
                <a:ea typeface="Roboto" panose="02000000000000000000" pitchFamily="2" charset="0"/>
                <a:cs typeface="Roboto" panose="02000000000000000000" pitchFamily="2" charset="0"/>
                <a:sym typeface="Calibri"/>
              </a:rPr>
              <a:t>completed screener attempts</a:t>
            </a:r>
            <a:endParaRPr>
              <a:latin typeface="Roboto" panose="02000000000000000000" pitchFamily="2" charset="0"/>
              <a:ea typeface="Roboto" panose="02000000000000000000" pitchFamily="2" charset="0"/>
              <a:cs typeface="Roboto" panose="02000000000000000000" pitchFamily="2" charset="0"/>
            </a:endParaRPr>
          </a:p>
        </p:txBody>
      </p:sp>
      <p:sp>
        <p:nvSpPr>
          <p:cNvPr id="1521" name="Google Shape;1521;p92"/>
          <p:cNvSpPr/>
          <p:nvPr/>
        </p:nvSpPr>
        <p:spPr>
          <a:xfrm>
            <a:off x="1514475" y="1916348"/>
            <a:ext cx="2743200" cy="914400"/>
          </a:xfrm>
          <a:prstGeom prst="roundRect">
            <a:avLst>
              <a:gd name="adj" fmla="val 16667"/>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5,870 </a:t>
            </a:r>
            <a:endParaRPr dirty="0">
              <a:latin typeface="Roboto" panose="02000000000000000000" pitchFamily="2" charset="0"/>
              <a:ea typeface="Roboto" panose="02000000000000000000" pitchFamily="2" charset="0"/>
              <a:cs typeface="Roboto" panose="02000000000000000000" pitchFamily="2" charset="0"/>
            </a:endParaRPr>
          </a:p>
          <a:p>
            <a:pPr marL="0" marR="0" lvl="0" indent="0" algn="ctr" rtl="0">
              <a:spcBef>
                <a:spcPts val="0"/>
              </a:spcBef>
              <a:spcAft>
                <a:spcPts val="0"/>
              </a:spcAft>
              <a:buNone/>
            </a:pPr>
            <a:r>
              <a:rPr lang="en-US" sz="1800"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met eligibility criteria</a:t>
            </a:r>
            <a:endParaRPr dirty="0">
              <a:latin typeface="Roboto" panose="02000000000000000000" pitchFamily="2" charset="0"/>
              <a:ea typeface="Roboto" panose="02000000000000000000" pitchFamily="2" charset="0"/>
              <a:cs typeface="Roboto" panose="02000000000000000000" pitchFamily="2" charset="0"/>
            </a:endParaRPr>
          </a:p>
        </p:txBody>
      </p:sp>
      <p:sp>
        <p:nvSpPr>
          <p:cNvPr id="1522" name="Google Shape;1522;p92"/>
          <p:cNvSpPr/>
          <p:nvPr/>
        </p:nvSpPr>
        <p:spPr>
          <a:xfrm>
            <a:off x="1514475" y="5009786"/>
            <a:ext cx="2743200" cy="914400"/>
          </a:xfrm>
          <a:prstGeom prst="roundRect">
            <a:avLst>
              <a:gd name="adj" fmla="val 16667"/>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2,317 </a:t>
            </a:r>
            <a:endParaRPr dirty="0">
              <a:latin typeface="Roboto" panose="02000000000000000000" pitchFamily="2" charset="0"/>
              <a:ea typeface="Roboto" panose="02000000000000000000" pitchFamily="2" charset="0"/>
              <a:cs typeface="Roboto" panose="02000000000000000000" pitchFamily="2" charset="0"/>
            </a:endParaRPr>
          </a:p>
          <a:p>
            <a:pPr marL="0" marR="0" lvl="0" indent="0" algn="ctr" rtl="0">
              <a:spcBef>
                <a:spcPts val="0"/>
              </a:spcBef>
              <a:spcAft>
                <a:spcPts val="0"/>
              </a:spcAft>
              <a:buNone/>
            </a:pPr>
            <a:r>
              <a:rPr lang="en-US" sz="1800"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participants in final sample</a:t>
            </a:r>
            <a:endParaRPr dirty="0">
              <a:latin typeface="Roboto" panose="02000000000000000000" pitchFamily="2" charset="0"/>
              <a:ea typeface="Roboto" panose="02000000000000000000" pitchFamily="2" charset="0"/>
              <a:cs typeface="Roboto" panose="02000000000000000000" pitchFamily="2" charset="0"/>
            </a:endParaRPr>
          </a:p>
        </p:txBody>
      </p:sp>
      <p:sp>
        <p:nvSpPr>
          <p:cNvPr id="1523" name="Google Shape;1523;p92"/>
          <p:cNvSpPr/>
          <p:nvPr/>
        </p:nvSpPr>
        <p:spPr>
          <a:xfrm>
            <a:off x="1514475" y="3463067"/>
            <a:ext cx="2743200" cy="914400"/>
          </a:xfrm>
          <a:prstGeom prst="roundRect">
            <a:avLst>
              <a:gd name="adj" fmla="val 16667"/>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475 </a:t>
            </a:r>
            <a:endParaRPr dirty="0">
              <a:latin typeface="Roboto" panose="02000000000000000000" pitchFamily="2" charset="0"/>
              <a:ea typeface="Roboto" panose="02000000000000000000" pitchFamily="2" charset="0"/>
              <a:cs typeface="Roboto" panose="02000000000000000000" pitchFamily="2" charset="0"/>
            </a:endParaRPr>
          </a:p>
          <a:p>
            <a:pPr marL="0" marR="0" lvl="0" indent="0" algn="ctr" rtl="0">
              <a:spcBef>
                <a:spcPts val="0"/>
              </a:spcBef>
              <a:spcAft>
                <a:spcPts val="0"/>
              </a:spcAft>
              <a:buNone/>
            </a:pPr>
            <a:r>
              <a:rPr lang="en-US" sz="1800"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were scammers/duplicates</a:t>
            </a:r>
            <a:endParaRPr dirty="0">
              <a:latin typeface="Roboto" panose="02000000000000000000" pitchFamily="2" charset="0"/>
              <a:ea typeface="Roboto" panose="02000000000000000000" pitchFamily="2" charset="0"/>
              <a:cs typeface="Roboto" panose="02000000000000000000" pitchFamily="2" charset="0"/>
            </a:endParaRPr>
          </a:p>
        </p:txBody>
      </p:sp>
      <p:sp>
        <p:nvSpPr>
          <p:cNvPr id="1524" name="Google Shape;1524;p92"/>
          <p:cNvSpPr/>
          <p:nvPr/>
        </p:nvSpPr>
        <p:spPr>
          <a:xfrm>
            <a:off x="4312933" y="711200"/>
            <a:ext cx="914400" cy="1827000"/>
          </a:xfrm>
          <a:prstGeom prst="curvedLeftArrow">
            <a:avLst>
              <a:gd name="adj1" fmla="val 25000"/>
              <a:gd name="adj2" fmla="val 50000"/>
              <a:gd name="adj3" fmla="val 25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525" name="Google Shape;1525;p92"/>
          <p:cNvSpPr/>
          <p:nvPr/>
        </p:nvSpPr>
        <p:spPr>
          <a:xfrm>
            <a:off x="4312933" y="3765582"/>
            <a:ext cx="914400" cy="1944300"/>
          </a:xfrm>
          <a:prstGeom prst="curvedLeftArrow">
            <a:avLst>
              <a:gd name="adj1" fmla="val 25000"/>
              <a:gd name="adj2" fmla="val 50000"/>
              <a:gd name="adj3" fmla="val 25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526" name="Google Shape;1526;p92"/>
          <p:cNvSpPr/>
          <p:nvPr/>
        </p:nvSpPr>
        <p:spPr>
          <a:xfrm>
            <a:off x="557016" y="2373548"/>
            <a:ext cx="914400" cy="1771800"/>
          </a:xfrm>
          <a:prstGeom prst="curvedRightArrow">
            <a:avLst>
              <a:gd name="adj1" fmla="val 25000"/>
              <a:gd name="adj2" fmla="val 50000"/>
              <a:gd name="adj3" fmla="val 25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30"/>
        <p:cNvGrpSpPr/>
        <p:nvPr/>
      </p:nvGrpSpPr>
      <p:grpSpPr>
        <a:xfrm>
          <a:off x="0" y="0"/>
          <a:ext cx="0" cy="0"/>
          <a:chOff x="0" y="0"/>
          <a:chExt cx="0" cy="0"/>
        </a:xfrm>
      </p:grpSpPr>
      <p:sp>
        <p:nvSpPr>
          <p:cNvPr id="1531" name="Google Shape;1531;p93"/>
          <p:cNvSpPr txBox="1">
            <a:spLocks noGrp="1"/>
          </p:cNvSpPr>
          <p:nvPr>
            <p:ph type="title"/>
          </p:nvPr>
        </p:nvSpPr>
        <p:spPr>
          <a:xfrm>
            <a:off x="2352907" y="1376246"/>
            <a:ext cx="7817005" cy="372450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Enrollment</a:t>
            </a:r>
            <a:br>
              <a:rPr lang="en-US"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br>
            <a:r>
              <a:rPr lang="en-US" dirty="0">
                <a:latin typeface="Roboto" panose="02000000000000000000" pitchFamily="2" charset="0"/>
                <a:ea typeface="Roboto" panose="02000000000000000000" pitchFamily="2" charset="0"/>
                <a:cs typeface="Roboto" panose="02000000000000000000" pitchFamily="2" charset="0"/>
                <a:sym typeface="Calibri"/>
              </a:rPr>
              <a:t>Tracking Enrollment</a:t>
            </a:r>
            <a:endParaRPr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37"/>
        <p:cNvGrpSpPr/>
        <p:nvPr/>
      </p:nvGrpSpPr>
      <p:grpSpPr>
        <a:xfrm>
          <a:off x="0" y="0"/>
          <a:ext cx="0" cy="0"/>
          <a:chOff x="0" y="0"/>
          <a:chExt cx="0" cy="0"/>
        </a:xfrm>
      </p:grpSpPr>
      <p:sp>
        <p:nvSpPr>
          <p:cNvPr id="1538" name="Google Shape;1538;p94"/>
          <p:cNvSpPr/>
          <p:nvPr/>
        </p:nvSpPr>
        <p:spPr>
          <a:xfrm>
            <a:off x="874713" y="6356350"/>
            <a:ext cx="10444200" cy="68400"/>
          </a:xfrm>
          <a:prstGeom prst="rect">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highlight>
                <a:srgbClr val="0197A1"/>
              </a:highlight>
              <a:latin typeface="Calibri"/>
              <a:ea typeface="Calibri"/>
              <a:cs typeface="Calibri"/>
              <a:sym typeface="Calibri"/>
            </a:endParaRPr>
          </a:p>
        </p:txBody>
      </p:sp>
      <p:sp>
        <p:nvSpPr>
          <p:cNvPr id="1539" name="Google Shape;1539;p94"/>
          <p:cNvSpPr/>
          <p:nvPr/>
        </p:nvSpPr>
        <p:spPr>
          <a:xfrm>
            <a:off x="11279188" y="6356350"/>
            <a:ext cx="74700" cy="68400"/>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0" name="Google Shape;1540;p94"/>
          <p:cNvSpPr/>
          <p:nvPr/>
        </p:nvSpPr>
        <p:spPr>
          <a:xfrm>
            <a:off x="838200" y="6356350"/>
            <a:ext cx="74700" cy="68400"/>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1" name="Google Shape;1541;p94"/>
          <p:cNvSpPr/>
          <p:nvPr/>
        </p:nvSpPr>
        <p:spPr>
          <a:xfrm>
            <a:off x="5683250" y="5957888"/>
            <a:ext cx="865200" cy="900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42" name="Google Shape;1542;p94"/>
          <p:cNvPicPr preferRelativeResize="0"/>
          <p:nvPr/>
        </p:nvPicPr>
        <p:blipFill rotWithShape="1">
          <a:blip r:embed="rId4">
            <a:alphaModFix/>
          </a:blip>
          <a:srcRect/>
          <a:stretch/>
        </p:blipFill>
        <p:spPr>
          <a:xfrm>
            <a:off x="5711825" y="6016625"/>
            <a:ext cx="796925" cy="796925"/>
          </a:xfrm>
          <a:prstGeom prst="rect">
            <a:avLst/>
          </a:prstGeom>
          <a:noFill/>
          <a:ln>
            <a:noFill/>
          </a:ln>
        </p:spPr>
      </p:pic>
      <p:sp>
        <p:nvSpPr>
          <p:cNvPr id="1543" name="Google Shape;1543;p94"/>
          <p:cNvSpPr/>
          <p:nvPr/>
        </p:nvSpPr>
        <p:spPr>
          <a:xfrm>
            <a:off x="6527800" y="6356350"/>
            <a:ext cx="74700" cy="68400"/>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4" name="Google Shape;1544;p94"/>
          <p:cNvSpPr/>
          <p:nvPr/>
        </p:nvSpPr>
        <p:spPr>
          <a:xfrm>
            <a:off x="5643563" y="6356350"/>
            <a:ext cx="76200" cy="68400"/>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45" name="Google Shape;1545;p94"/>
          <p:cNvPicPr preferRelativeResize="0"/>
          <p:nvPr/>
        </p:nvPicPr>
        <p:blipFill rotWithShape="1">
          <a:blip r:embed="rId5">
            <a:alphaModFix/>
          </a:blip>
          <a:srcRect l="22306" t="30907" r="40565" b="12370"/>
          <a:stretch/>
        </p:blipFill>
        <p:spPr>
          <a:xfrm>
            <a:off x="6178602" y="363565"/>
            <a:ext cx="5362910" cy="4617347"/>
          </a:xfrm>
          <a:prstGeom prst="rect">
            <a:avLst/>
          </a:prstGeom>
          <a:noFill/>
          <a:ln>
            <a:noFill/>
          </a:ln>
        </p:spPr>
      </p:pic>
      <p:sp>
        <p:nvSpPr>
          <p:cNvPr id="1546" name="Google Shape;1546;p94"/>
          <p:cNvSpPr txBox="1">
            <a:spLocks noGrp="1"/>
          </p:cNvSpPr>
          <p:nvPr>
            <p:ph type="title" idx="4294967295"/>
          </p:nvPr>
        </p:nvSpPr>
        <p:spPr>
          <a:xfrm>
            <a:off x="809943" y="363565"/>
            <a:ext cx="4513500" cy="541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4000" b="1" dirty="0">
                <a:sym typeface="Calibri"/>
              </a:rPr>
              <a:t>Tracking Enrollment Using </a:t>
            </a:r>
            <a:r>
              <a:rPr lang="en-US" sz="2800" b="1" dirty="0">
                <a:solidFill>
                  <a:srgbClr val="0197A1"/>
                </a:solidFill>
                <a:sym typeface="Calibri"/>
              </a:rPr>
              <a:t>Google Analytics</a:t>
            </a:r>
            <a:endParaRPr sz="2800" b="1" dirty="0">
              <a:solidFill>
                <a:srgbClr val="0197A1"/>
              </a:solidFill>
              <a:sym typeface="Calibri"/>
            </a:endParaRPr>
          </a:p>
        </p:txBody>
      </p:sp>
      <p:pic>
        <p:nvPicPr>
          <p:cNvPr id="1547" name="Google Shape;1547;p94"/>
          <p:cNvPicPr preferRelativeResize="0"/>
          <p:nvPr/>
        </p:nvPicPr>
        <p:blipFill>
          <a:blip r:embed="rId6">
            <a:alphaModFix/>
          </a:blip>
          <a:stretch>
            <a:fillRect/>
          </a:stretch>
        </p:blipFill>
        <p:spPr>
          <a:xfrm>
            <a:off x="6178600" y="5145038"/>
            <a:ext cx="5401160" cy="746837"/>
          </a:xfrm>
          <a:prstGeom prst="rect">
            <a:avLst/>
          </a:prstGeom>
          <a:noFill/>
          <a:ln>
            <a:noFill/>
          </a:ln>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pic>
        <p:nvPicPr>
          <p:cNvPr id="1024" name="Google Shape;1024;p56"/>
          <p:cNvPicPr preferRelativeResize="0"/>
          <p:nvPr/>
        </p:nvPicPr>
        <p:blipFill rotWithShape="1">
          <a:blip r:embed="rId4">
            <a:alphaModFix/>
          </a:blip>
          <a:srcRect l="3970" t="10320" r="-3970" b="6310"/>
          <a:stretch/>
        </p:blipFill>
        <p:spPr>
          <a:xfrm>
            <a:off x="0" y="-100800"/>
            <a:ext cx="12702100" cy="7059600"/>
          </a:xfrm>
          <a:prstGeom prst="rect">
            <a:avLst/>
          </a:prstGeom>
          <a:noFill/>
          <a:ln>
            <a:noFill/>
          </a:ln>
        </p:spPr>
      </p:pic>
      <p:sp>
        <p:nvSpPr>
          <p:cNvPr id="1025" name="Google Shape;1025;p56"/>
          <p:cNvSpPr/>
          <p:nvPr/>
        </p:nvSpPr>
        <p:spPr>
          <a:xfrm>
            <a:off x="0" y="-132699"/>
            <a:ext cx="12192000" cy="7059600"/>
          </a:xfrm>
          <a:prstGeom prst="rect">
            <a:avLst/>
          </a:prstGeom>
          <a:solidFill>
            <a:schemeClr val="accent1">
              <a:alpha val="42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Google Shape;1026;p56"/>
          <p:cNvPicPr preferRelativeResize="0"/>
          <p:nvPr/>
        </p:nvPicPr>
        <p:blipFill rotWithShape="1">
          <a:blip r:embed="rId5">
            <a:alphaModFix/>
          </a:blip>
          <a:srcRect l="19645" r="20424" b="12739"/>
          <a:stretch/>
        </p:blipFill>
        <p:spPr>
          <a:xfrm>
            <a:off x="1045118" y="669850"/>
            <a:ext cx="2325412" cy="3806457"/>
          </a:xfrm>
          <a:prstGeom prst="rect">
            <a:avLst/>
          </a:prstGeom>
          <a:noFill/>
          <a:ln>
            <a:noFill/>
          </a:ln>
        </p:spPr>
      </p:pic>
      <p:pic>
        <p:nvPicPr>
          <p:cNvPr id="1027" name="Google Shape;1027;p56"/>
          <p:cNvPicPr preferRelativeResize="0"/>
          <p:nvPr/>
        </p:nvPicPr>
        <p:blipFill rotWithShape="1">
          <a:blip r:embed="rId6">
            <a:alphaModFix/>
          </a:blip>
          <a:srcRect l="9335" t="2113" r="9908" b="16280"/>
          <a:stretch/>
        </p:blipFill>
        <p:spPr>
          <a:xfrm>
            <a:off x="4724400" y="657856"/>
            <a:ext cx="2743200" cy="2771144"/>
          </a:xfrm>
          <a:prstGeom prst="rect">
            <a:avLst/>
          </a:prstGeom>
          <a:noFill/>
          <a:ln>
            <a:noFill/>
          </a:ln>
        </p:spPr>
      </p:pic>
      <p:pic>
        <p:nvPicPr>
          <p:cNvPr id="1028" name="Google Shape;1028;p56"/>
          <p:cNvPicPr preferRelativeResize="0"/>
          <p:nvPr/>
        </p:nvPicPr>
        <p:blipFill rotWithShape="1">
          <a:blip r:embed="rId7">
            <a:alphaModFix/>
          </a:blip>
          <a:srcRect r="7783" b="15569"/>
          <a:stretch/>
        </p:blipFill>
        <p:spPr>
          <a:xfrm>
            <a:off x="8680140" y="723015"/>
            <a:ext cx="2743200" cy="2510029"/>
          </a:xfrm>
          <a:prstGeom prst="rect">
            <a:avLst/>
          </a:prstGeom>
          <a:noFill/>
          <a:ln>
            <a:noFill/>
          </a:ln>
        </p:spPr>
      </p:pic>
      <p:sp>
        <p:nvSpPr>
          <p:cNvPr id="1029" name="Google Shape;1029;p56"/>
          <p:cNvSpPr txBox="1"/>
          <p:nvPr/>
        </p:nvSpPr>
        <p:spPr>
          <a:xfrm>
            <a:off x="242075" y="4735337"/>
            <a:ext cx="3902700" cy="116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a:solidFill>
                  <a:srgbClr val="FFFFFF"/>
                </a:solidFill>
                <a:latin typeface="Calibri"/>
                <a:ea typeface="Calibri"/>
                <a:cs typeface="Calibri"/>
                <a:sym typeface="Calibri"/>
              </a:rPr>
              <a:t>95% </a:t>
            </a:r>
            <a:br>
              <a:rPr lang="en-US" sz="3000" b="1" dirty="0">
                <a:solidFill>
                  <a:srgbClr val="FFFFFF"/>
                </a:solidFill>
                <a:latin typeface="Calibri"/>
                <a:ea typeface="Calibri"/>
                <a:cs typeface="Calibri"/>
                <a:sym typeface="Calibri"/>
              </a:rPr>
            </a:br>
            <a:r>
              <a:rPr lang="en-US" sz="3000" b="1" dirty="0">
                <a:solidFill>
                  <a:srgbClr val="FFFFFF"/>
                </a:solidFill>
                <a:latin typeface="Calibri"/>
                <a:ea typeface="Calibri"/>
                <a:cs typeface="Calibri"/>
                <a:sym typeface="Calibri"/>
              </a:rPr>
              <a:t>have phones</a:t>
            </a:r>
            <a:endParaRPr sz="3000" b="1" dirty="0">
              <a:solidFill>
                <a:srgbClr val="FFFFFF"/>
              </a:solidFill>
              <a:latin typeface="Calibri"/>
              <a:ea typeface="Calibri"/>
              <a:cs typeface="Calibri"/>
              <a:sym typeface="Calibri"/>
            </a:endParaRPr>
          </a:p>
        </p:txBody>
      </p:sp>
      <p:sp>
        <p:nvSpPr>
          <p:cNvPr id="1030" name="Google Shape;1030;p56"/>
          <p:cNvSpPr txBox="1"/>
          <p:nvPr/>
        </p:nvSpPr>
        <p:spPr>
          <a:xfrm>
            <a:off x="4144650" y="4735337"/>
            <a:ext cx="3902700" cy="116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a:solidFill>
                  <a:srgbClr val="FFFFFF"/>
                </a:solidFill>
                <a:latin typeface="Calibri"/>
                <a:ea typeface="Calibri"/>
                <a:cs typeface="Calibri"/>
                <a:sym typeface="Calibri"/>
              </a:rPr>
              <a:t>45% </a:t>
            </a:r>
            <a:br>
              <a:rPr lang="en-US" sz="3000" b="1" dirty="0">
                <a:solidFill>
                  <a:srgbClr val="FFFFFF"/>
                </a:solidFill>
                <a:latin typeface="Calibri"/>
                <a:ea typeface="Calibri"/>
                <a:cs typeface="Calibri"/>
                <a:sym typeface="Calibri"/>
              </a:rPr>
            </a:br>
            <a:r>
              <a:rPr lang="en-US" sz="3000" b="1" dirty="0">
                <a:solidFill>
                  <a:srgbClr val="FFFFFF"/>
                </a:solidFill>
                <a:latin typeface="Calibri"/>
                <a:ea typeface="Calibri"/>
                <a:cs typeface="Calibri"/>
                <a:sym typeface="Calibri"/>
              </a:rPr>
              <a:t>online constantly</a:t>
            </a:r>
            <a:endParaRPr sz="3000" b="1" dirty="0">
              <a:solidFill>
                <a:srgbClr val="FFFFFF"/>
              </a:solidFill>
              <a:latin typeface="Calibri"/>
              <a:ea typeface="Calibri"/>
              <a:cs typeface="Calibri"/>
              <a:sym typeface="Calibri"/>
            </a:endParaRPr>
          </a:p>
        </p:txBody>
      </p:sp>
      <p:sp>
        <p:nvSpPr>
          <p:cNvPr id="1031" name="Google Shape;1031;p56"/>
          <p:cNvSpPr txBox="1"/>
          <p:nvPr/>
        </p:nvSpPr>
        <p:spPr>
          <a:xfrm>
            <a:off x="8047225" y="4692805"/>
            <a:ext cx="3902700" cy="116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a:solidFill>
                  <a:srgbClr val="FFFFFF"/>
                </a:solidFill>
                <a:latin typeface="Calibri"/>
                <a:ea typeface="Calibri"/>
                <a:cs typeface="Calibri"/>
                <a:sym typeface="Calibri"/>
              </a:rPr>
              <a:t>SnapChat, Instagram &amp; YouTube dominate</a:t>
            </a:r>
            <a:endParaRPr sz="3000" b="1" dirty="0">
              <a:solidFill>
                <a:srgbClr val="FFFFFF"/>
              </a:solidFill>
              <a:latin typeface="Calibri"/>
              <a:ea typeface="Calibri"/>
              <a:cs typeface="Calibri"/>
              <a:sym typeface="Calibri"/>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95"/>
          <p:cNvSpPr/>
          <p:nvPr/>
        </p:nvSpPr>
        <p:spPr>
          <a:xfrm>
            <a:off x="874713" y="6356350"/>
            <a:ext cx="10444200" cy="68400"/>
          </a:xfrm>
          <a:prstGeom prst="rect">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highlight>
                <a:srgbClr val="0197A1"/>
              </a:highlight>
              <a:latin typeface="Calibri"/>
              <a:ea typeface="Calibri"/>
              <a:cs typeface="Calibri"/>
              <a:sym typeface="Calibri"/>
            </a:endParaRPr>
          </a:p>
        </p:txBody>
      </p:sp>
      <p:sp>
        <p:nvSpPr>
          <p:cNvPr id="1554" name="Google Shape;1554;p95"/>
          <p:cNvSpPr/>
          <p:nvPr/>
        </p:nvSpPr>
        <p:spPr>
          <a:xfrm>
            <a:off x="11279188" y="6356350"/>
            <a:ext cx="74700" cy="68400"/>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5" name="Google Shape;1555;p95"/>
          <p:cNvSpPr/>
          <p:nvPr/>
        </p:nvSpPr>
        <p:spPr>
          <a:xfrm>
            <a:off x="838200" y="6356350"/>
            <a:ext cx="74700" cy="68400"/>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6" name="Google Shape;1556;p95"/>
          <p:cNvSpPr/>
          <p:nvPr/>
        </p:nvSpPr>
        <p:spPr>
          <a:xfrm>
            <a:off x="5683250" y="5957888"/>
            <a:ext cx="865200" cy="900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57" name="Google Shape;1557;p95"/>
          <p:cNvPicPr preferRelativeResize="0"/>
          <p:nvPr/>
        </p:nvPicPr>
        <p:blipFill rotWithShape="1">
          <a:blip r:embed="rId4">
            <a:alphaModFix/>
          </a:blip>
          <a:srcRect/>
          <a:stretch/>
        </p:blipFill>
        <p:spPr>
          <a:xfrm>
            <a:off x="5711825" y="6016625"/>
            <a:ext cx="796925" cy="796925"/>
          </a:xfrm>
          <a:prstGeom prst="rect">
            <a:avLst/>
          </a:prstGeom>
          <a:noFill/>
          <a:ln>
            <a:noFill/>
          </a:ln>
        </p:spPr>
      </p:pic>
      <p:sp>
        <p:nvSpPr>
          <p:cNvPr id="1558" name="Google Shape;1558;p95"/>
          <p:cNvSpPr/>
          <p:nvPr/>
        </p:nvSpPr>
        <p:spPr>
          <a:xfrm>
            <a:off x="6527800" y="6356350"/>
            <a:ext cx="74700" cy="68400"/>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9" name="Google Shape;1559;p95"/>
          <p:cNvSpPr/>
          <p:nvPr/>
        </p:nvSpPr>
        <p:spPr>
          <a:xfrm>
            <a:off x="5643563" y="6356350"/>
            <a:ext cx="76200" cy="68400"/>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60" name="Google Shape;1560;p95"/>
          <p:cNvPicPr preferRelativeResize="0"/>
          <p:nvPr/>
        </p:nvPicPr>
        <p:blipFill>
          <a:blip r:embed="rId5">
            <a:alphaModFix/>
          </a:blip>
          <a:stretch>
            <a:fillRect/>
          </a:stretch>
        </p:blipFill>
        <p:spPr>
          <a:xfrm>
            <a:off x="5637538" y="161077"/>
            <a:ext cx="5679000" cy="5821775"/>
          </a:xfrm>
          <a:prstGeom prst="rect">
            <a:avLst/>
          </a:prstGeom>
          <a:noFill/>
          <a:ln>
            <a:noFill/>
          </a:ln>
        </p:spPr>
      </p:pic>
      <p:sp>
        <p:nvSpPr>
          <p:cNvPr id="10" name="Google Shape;1546;p94"/>
          <p:cNvSpPr txBox="1">
            <a:spLocks/>
          </p:cNvSpPr>
          <p:nvPr/>
        </p:nvSpPr>
        <p:spPr>
          <a:xfrm>
            <a:off x="809943" y="363565"/>
            <a:ext cx="4513500" cy="5416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400"/>
              <a:buFont typeface="Arial"/>
              <a:buNone/>
              <a:defRPr sz="4400" b="0" i="0" u="none" strike="noStrike" cap="none" baseline="0">
                <a:solidFill>
                  <a:srgbClr val="595959"/>
                </a:solidFill>
                <a:latin typeface="Roboto Light"/>
                <a:ea typeface="Roboto Light"/>
                <a:cs typeface="Roboto Light"/>
                <a:sym typeface="Roboto Light"/>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rgbClr val="595959"/>
                </a:solidFill>
                <a:latin typeface="Roboto Light"/>
                <a:ea typeface="Roboto Light"/>
                <a:cs typeface="Roboto Light"/>
                <a:sym typeface="Roboto Light"/>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rgbClr val="595959"/>
                </a:solidFill>
                <a:latin typeface="Roboto Light"/>
                <a:ea typeface="Roboto Light"/>
                <a:cs typeface="Roboto Light"/>
                <a:sym typeface="Roboto Light"/>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rgbClr val="595959"/>
                </a:solidFill>
                <a:latin typeface="Roboto Light"/>
                <a:ea typeface="Roboto Light"/>
                <a:cs typeface="Roboto Light"/>
                <a:sym typeface="Roboto Light"/>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Roboto"/>
                <a:ea typeface="Roboto"/>
                <a:cs typeface="Roboto"/>
                <a:sym typeface="Roboto"/>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Roboto"/>
                <a:ea typeface="Roboto"/>
                <a:cs typeface="Roboto"/>
                <a:sym typeface="Roboto"/>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Roboto"/>
                <a:ea typeface="Roboto"/>
                <a:cs typeface="Roboto"/>
                <a:sym typeface="Roboto"/>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Roboto"/>
                <a:ea typeface="Roboto"/>
                <a:cs typeface="Roboto"/>
                <a:sym typeface="Roboto"/>
              </a:defRPr>
            </a:lvl9pPr>
          </a:lstStyle>
          <a:p>
            <a:pPr algn="ctr"/>
            <a:r>
              <a:rPr lang="en-US" sz="4000" b="1" dirty="0">
                <a:sym typeface="Calibri"/>
              </a:rPr>
              <a:t>Tracking Enrollment</a:t>
            </a:r>
            <a:endParaRPr lang="en-US" sz="2800" b="1" dirty="0">
              <a:solidFill>
                <a:srgbClr val="0197A1"/>
              </a:solidFill>
              <a:sym typeface="Calibri"/>
            </a:endParaRP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64"/>
        <p:cNvGrpSpPr/>
        <p:nvPr/>
      </p:nvGrpSpPr>
      <p:grpSpPr>
        <a:xfrm>
          <a:off x="0" y="0"/>
          <a:ext cx="0" cy="0"/>
          <a:chOff x="0" y="0"/>
          <a:chExt cx="0" cy="0"/>
        </a:xfrm>
      </p:grpSpPr>
      <p:sp>
        <p:nvSpPr>
          <p:cNvPr id="1565" name="Google Shape;1565;p9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Retention</a:t>
            </a:r>
            <a:endParaRPr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a:p>
            <a:pPr marL="0" lvl="0" indent="0" algn="ctr" rtl="0">
              <a:lnSpc>
                <a:spcPct val="90000"/>
              </a:lnSpc>
              <a:spcBef>
                <a:spcPts val="0"/>
              </a:spcBef>
              <a:spcAft>
                <a:spcPts val="0"/>
              </a:spcAft>
              <a:buNone/>
            </a:pPr>
            <a:r>
              <a:rPr lang="en-US"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Text Messaging</a:t>
            </a:r>
            <a:endParaRPr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97"/>
          <p:cNvSpPr txBox="1">
            <a:spLocks noGrp="1"/>
          </p:cNvSpPr>
          <p:nvPr>
            <p:ph type="title"/>
          </p:nvPr>
        </p:nvSpPr>
        <p:spPr>
          <a:xfrm>
            <a:off x="5609542" y="365126"/>
            <a:ext cx="5744257" cy="541267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4000" b="1" dirty="0">
                <a:sym typeface="Calibri"/>
              </a:rPr>
              <a:t>MMS Prompts</a:t>
            </a:r>
            <a:endParaRPr sz="4000" b="1" dirty="0"/>
          </a:p>
        </p:txBody>
      </p:sp>
      <p:pic>
        <p:nvPicPr>
          <p:cNvPr id="1572" name="Google Shape;1572;p97"/>
          <p:cNvPicPr preferRelativeResize="0">
            <a:picLocks noGrp="1"/>
          </p:cNvPicPr>
          <p:nvPr>
            <p:ph type="pic" idx="2"/>
          </p:nvPr>
        </p:nvPicPr>
        <p:blipFill rotWithShape="1">
          <a:blip r:embed="rId4">
            <a:alphaModFix/>
          </a:blip>
          <a:srcRect/>
          <a:stretch/>
        </p:blipFill>
        <p:spPr>
          <a:xfrm>
            <a:off x="985301" y="1844612"/>
            <a:ext cx="1771101" cy="3142456"/>
          </a:xfrm>
          <a:prstGeom prst="rect">
            <a:avLst/>
          </a:prstGeom>
          <a:noFill/>
          <a:ln w="28575" cap="flat" cmpd="sng">
            <a:solidFill>
              <a:srgbClr val="BFBFBF"/>
            </a:solidFill>
            <a:prstDash val="solid"/>
            <a:round/>
            <a:headEnd type="none" w="sm" len="sm"/>
            <a:tailEnd type="none" w="sm" len="sm"/>
          </a:ln>
        </p:spPr>
      </p:pic>
      <p:pic>
        <p:nvPicPr>
          <p:cNvPr id="1573" name="Google Shape;1573;p97"/>
          <p:cNvPicPr preferRelativeResize="0">
            <a:picLocks noGrp="1"/>
          </p:cNvPicPr>
          <p:nvPr>
            <p:ph type="pic" idx="3"/>
          </p:nvPr>
        </p:nvPicPr>
        <p:blipFill rotWithShape="1">
          <a:blip r:embed="rId5">
            <a:alphaModFix/>
          </a:blip>
          <a:srcRect/>
          <a:stretch/>
        </p:blipFill>
        <p:spPr>
          <a:xfrm>
            <a:off x="3280076" y="1844612"/>
            <a:ext cx="1771839" cy="3143765"/>
          </a:xfrm>
          <a:prstGeom prst="rect">
            <a:avLst/>
          </a:prstGeom>
          <a:noFill/>
          <a:ln w="28575" cap="flat" cmpd="sng">
            <a:solidFill>
              <a:srgbClr val="BFBFBF"/>
            </a:solidFill>
            <a:prstDash val="solid"/>
            <a:round/>
            <a:headEnd type="none" w="sm" len="sm"/>
            <a:tailEnd type="none" w="sm" len="sm"/>
          </a:ln>
        </p:spPr>
      </p:pic>
      <p:sp>
        <p:nvSpPr>
          <p:cNvPr id="1574" name="Google Shape;1574;p97"/>
          <p:cNvSpPr/>
          <p:nvPr/>
        </p:nvSpPr>
        <p:spPr>
          <a:xfrm>
            <a:off x="967690" y="707998"/>
            <a:ext cx="1980135" cy="367793"/>
          </a:xfrm>
          <a:prstGeom prst="rect">
            <a:avLst/>
          </a:prstGeom>
          <a:noFill/>
          <a:ln>
            <a:noFill/>
          </a:ln>
        </p:spPr>
        <p:txBody>
          <a:bodyPr spcFirstLastPara="1" wrap="square" lIns="0" tIns="0" rIns="0" bIns="0" anchor="t" anchorCtr="0">
            <a:noAutofit/>
          </a:bodyPr>
          <a:lstStyle/>
          <a:p>
            <a:pPr marL="0" marR="0" lvl="0" indent="0" algn="ctr" rtl="0">
              <a:lnSpc>
                <a:spcPct val="130000"/>
              </a:lnSpc>
              <a:spcBef>
                <a:spcPts val="0"/>
              </a:spcBef>
              <a:spcAft>
                <a:spcPts val="0"/>
              </a:spcAft>
              <a:buNone/>
            </a:pPr>
            <a:r>
              <a:rPr lang="en-US" sz="2800" b="1" dirty="0">
                <a:solidFill>
                  <a:srgbClr val="0197A1"/>
                </a:solidFill>
                <a:latin typeface="Roboto Light" pitchFamily="2" charset="0"/>
                <a:ea typeface="Roboto Light" pitchFamily="2" charset="0"/>
                <a:cs typeface="Calibri"/>
                <a:sym typeface="Calibri"/>
              </a:rPr>
              <a:t>Treatment</a:t>
            </a:r>
            <a:endParaRPr sz="2800" b="1" dirty="0">
              <a:solidFill>
                <a:srgbClr val="0197A1"/>
              </a:solidFill>
              <a:latin typeface="Roboto Light" pitchFamily="2" charset="0"/>
              <a:ea typeface="Roboto Light" pitchFamily="2" charset="0"/>
              <a:cs typeface="Calibri"/>
            </a:endParaRPr>
          </a:p>
        </p:txBody>
      </p:sp>
      <p:sp>
        <p:nvSpPr>
          <p:cNvPr id="1575" name="Google Shape;1575;p97"/>
          <p:cNvSpPr/>
          <p:nvPr/>
        </p:nvSpPr>
        <p:spPr>
          <a:xfrm>
            <a:off x="3226639" y="685697"/>
            <a:ext cx="1912667" cy="367793"/>
          </a:xfrm>
          <a:prstGeom prst="rect">
            <a:avLst/>
          </a:prstGeom>
          <a:noFill/>
          <a:ln>
            <a:noFill/>
          </a:ln>
        </p:spPr>
        <p:txBody>
          <a:bodyPr spcFirstLastPara="1" wrap="square" lIns="0" tIns="0" rIns="0" bIns="0" anchor="t" anchorCtr="0">
            <a:noAutofit/>
          </a:bodyPr>
          <a:lstStyle/>
          <a:p>
            <a:pPr algn="ctr">
              <a:lnSpc>
                <a:spcPct val="130000"/>
              </a:lnSpc>
            </a:pPr>
            <a:r>
              <a:rPr lang="en-US" sz="2800" b="1" dirty="0">
                <a:solidFill>
                  <a:srgbClr val="0197A1"/>
                </a:solidFill>
                <a:latin typeface="Roboto Light" pitchFamily="2" charset="0"/>
                <a:ea typeface="Roboto Light" pitchFamily="2" charset="0"/>
                <a:cs typeface="Calibri"/>
                <a:sym typeface="Calibri"/>
              </a:rPr>
              <a:t>Control</a:t>
            </a:r>
            <a:endParaRPr sz="2800" b="1" dirty="0">
              <a:solidFill>
                <a:srgbClr val="0197A1"/>
              </a:solidFill>
              <a:latin typeface="Roboto Light" pitchFamily="2" charset="0"/>
              <a:ea typeface="Roboto Light" pitchFamily="2" charset="0"/>
              <a:cs typeface="Calibri"/>
            </a:endParaRPr>
          </a:p>
        </p:txBody>
      </p:sp>
      <p:sp>
        <p:nvSpPr>
          <p:cNvPr id="1576" name="Google Shape;1576;p97"/>
          <p:cNvSpPr/>
          <p:nvPr/>
        </p:nvSpPr>
        <p:spPr>
          <a:xfrm>
            <a:off x="0" y="5867400"/>
            <a:ext cx="12058650" cy="990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7" name="Google Shape;1577;p97"/>
          <p:cNvSpPr/>
          <p:nvPr/>
        </p:nvSpPr>
        <p:spPr>
          <a:xfrm>
            <a:off x="874713" y="6356350"/>
            <a:ext cx="10444162" cy="68263"/>
          </a:xfrm>
          <a:prstGeom prst="rect">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8" name="Google Shape;1578;p97"/>
          <p:cNvSpPr/>
          <p:nvPr/>
        </p:nvSpPr>
        <p:spPr>
          <a:xfrm>
            <a:off x="11279188" y="6356350"/>
            <a:ext cx="74612"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9" name="Google Shape;1579;p97"/>
          <p:cNvSpPr/>
          <p:nvPr/>
        </p:nvSpPr>
        <p:spPr>
          <a:xfrm>
            <a:off x="838200" y="6356350"/>
            <a:ext cx="74613"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0" name="Google Shape;1580;p97"/>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81" name="Google Shape;1581;p97"/>
          <p:cNvPicPr preferRelativeResize="0"/>
          <p:nvPr/>
        </p:nvPicPr>
        <p:blipFill rotWithShape="1">
          <a:blip r:embed="rId6">
            <a:alphaModFix/>
          </a:blip>
          <a:srcRect/>
          <a:stretch/>
        </p:blipFill>
        <p:spPr>
          <a:xfrm>
            <a:off x="5711825" y="6016625"/>
            <a:ext cx="796925" cy="796925"/>
          </a:xfrm>
          <a:prstGeom prst="rect">
            <a:avLst/>
          </a:prstGeom>
          <a:noFill/>
          <a:ln>
            <a:noFill/>
          </a:ln>
        </p:spPr>
      </p:pic>
      <p:sp>
        <p:nvSpPr>
          <p:cNvPr id="1582" name="Google Shape;1582;p97"/>
          <p:cNvSpPr/>
          <p:nvPr/>
        </p:nvSpPr>
        <p:spPr>
          <a:xfrm>
            <a:off x="6527800" y="6356350"/>
            <a:ext cx="74613"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3" name="Google Shape;1583;p97"/>
          <p:cNvSpPr/>
          <p:nvPr/>
        </p:nvSpPr>
        <p:spPr>
          <a:xfrm>
            <a:off x="5643563" y="6356350"/>
            <a:ext cx="76200"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Use of Text-Messages</a:t>
            </a:r>
          </a:p>
        </p:txBody>
      </p:sp>
      <p:sp>
        <p:nvSpPr>
          <p:cNvPr id="2" name="Text Placeholder 1"/>
          <p:cNvSpPr>
            <a:spLocks noGrp="1"/>
          </p:cNvSpPr>
          <p:nvPr>
            <p:ph type="body" sz="quarter" idx="14"/>
          </p:nvPr>
        </p:nvSpPr>
        <p:spPr/>
        <p:txBody>
          <a:bodyPr/>
          <a:lstStyle/>
          <a:p>
            <a:r>
              <a:rPr lang="en-US" dirty="0"/>
              <a:t>Challenges</a:t>
            </a:r>
          </a:p>
        </p:txBody>
      </p:sp>
      <p:sp>
        <p:nvSpPr>
          <p:cNvPr id="3" name="Text Placeholder 2"/>
          <p:cNvSpPr>
            <a:spLocks noGrp="1"/>
          </p:cNvSpPr>
          <p:nvPr>
            <p:ph type="body" sz="quarter" idx="15"/>
          </p:nvPr>
        </p:nvSpPr>
        <p:spPr/>
        <p:txBody>
          <a:bodyPr/>
          <a:lstStyle/>
          <a:p>
            <a:r>
              <a:rPr lang="en-US" dirty="0"/>
              <a:t>Strengths </a:t>
            </a:r>
          </a:p>
        </p:txBody>
      </p:sp>
      <p:sp>
        <p:nvSpPr>
          <p:cNvPr id="51" name="Google Shape;1052;p57"/>
          <p:cNvSpPr/>
          <p:nvPr/>
        </p:nvSpPr>
        <p:spPr>
          <a:xfrm>
            <a:off x="879788" y="2517030"/>
            <a:ext cx="773113" cy="77311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197A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1044;p57"/>
          <p:cNvSpPr/>
          <p:nvPr/>
        </p:nvSpPr>
        <p:spPr>
          <a:xfrm>
            <a:off x="6231946" y="3772658"/>
            <a:ext cx="773113" cy="77311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197A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3" name="Google Shape;1055;p57"/>
          <p:cNvPicPr preferRelativeResize="0"/>
          <p:nvPr/>
        </p:nvPicPr>
        <p:blipFill rotWithShape="1">
          <a:blip r:embed="rId4">
            <a:alphaModFix/>
          </a:blip>
          <a:srcRect/>
          <a:stretch/>
        </p:blipFill>
        <p:spPr>
          <a:xfrm>
            <a:off x="6231946" y="3742822"/>
            <a:ext cx="802949" cy="802949"/>
          </a:xfrm>
          <a:prstGeom prst="rect">
            <a:avLst/>
          </a:prstGeom>
          <a:noFill/>
          <a:ln>
            <a:noFill/>
          </a:ln>
        </p:spPr>
      </p:pic>
      <p:grpSp>
        <p:nvGrpSpPr>
          <p:cNvPr id="4" name="Group 3"/>
          <p:cNvGrpSpPr/>
          <p:nvPr/>
        </p:nvGrpSpPr>
        <p:grpSpPr>
          <a:xfrm>
            <a:off x="879787" y="5076913"/>
            <a:ext cx="773113" cy="774700"/>
            <a:chOff x="882595" y="5253966"/>
            <a:chExt cx="773113" cy="774700"/>
          </a:xfrm>
        </p:grpSpPr>
        <p:sp>
          <p:nvSpPr>
            <p:cNvPr id="48" name="Google Shape;1045;p57"/>
            <p:cNvSpPr/>
            <p:nvPr/>
          </p:nvSpPr>
          <p:spPr>
            <a:xfrm>
              <a:off x="882595" y="5253966"/>
              <a:ext cx="773113" cy="774700"/>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197A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4" name="Google Shape;1056;p57"/>
            <p:cNvPicPr preferRelativeResize="0"/>
            <p:nvPr/>
          </p:nvPicPr>
          <p:blipFill rotWithShape="1">
            <a:blip r:embed="rId5">
              <a:alphaModFix/>
            </a:blip>
            <a:srcRect/>
            <a:stretch/>
          </p:blipFill>
          <p:spPr>
            <a:xfrm>
              <a:off x="924658" y="5319271"/>
              <a:ext cx="644090" cy="644090"/>
            </a:xfrm>
            <a:prstGeom prst="rect">
              <a:avLst/>
            </a:prstGeom>
            <a:noFill/>
            <a:ln>
              <a:noFill/>
            </a:ln>
          </p:spPr>
        </p:pic>
      </p:grpSp>
      <p:sp>
        <p:nvSpPr>
          <p:cNvPr id="55" name="Google Shape;1046;p57"/>
          <p:cNvSpPr/>
          <p:nvPr/>
        </p:nvSpPr>
        <p:spPr>
          <a:xfrm>
            <a:off x="6202110" y="2517030"/>
            <a:ext cx="773113" cy="773112"/>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197A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grpSp>
        <p:nvGrpSpPr>
          <p:cNvPr id="66" name="Group 65"/>
          <p:cNvGrpSpPr/>
          <p:nvPr/>
        </p:nvGrpSpPr>
        <p:grpSpPr>
          <a:xfrm>
            <a:off x="6193222" y="5065665"/>
            <a:ext cx="773113" cy="773113"/>
            <a:chOff x="6508750" y="4869173"/>
            <a:chExt cx="773113" cy="773113"/>
          </a:xfrm>
        </p:grpSpPr>
        <p:sp>
          <p:nvSpPr>
            <p:cNvPr id="59" name="Google Shape;1063;p57"/>
            <p:cNvSpPr/>
            <p:nvPr/>
          </p:nvSpPr>
          <p:spPr>
            <a:xfrm>
              <a:off x="6508750" y="4869173"/>
              <a:ext cx="773113" cy="77311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197A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pic>
          <p:nvPicPr>
            <p:cNvPr id="60" name="Google Shape;1064;p57"/>
            <p:cNvPicPr preferRelativeResize="0"/>
            <p:nvPr/>
          </p:nvPicPr>
          <p:blipFill rotWithShape="1">
            <a:blip r:embed="rId6">
              <a:alphaModFix/>
            </a:blip>
            <a:srcRect/>
            <a:stretch/>
          </p:blipFill>
          <p:spPr>
            <a:xfrm>
              <a:off x="6654073" y="5046226"/>
              <a:ext cx="500244" cy="419006"/>
            </a:xfrm>
            <a:prstGeom prst="rect">
              <a:avLst/>
            </a:prstGeom>
            <a:noFill/>
            <a:ln>
              <a:noFill/>
            </a:ln>
          </p:spPr>
        </p:pic>
      </p:grpSp>
      <p:grpSp>
        <p:nvGrpSpPr>
          <p:cNvPr id="71" name="Group 70"/>
          <p:cNvGrpSpPr/>
          <p:nvPr/>
        </p:nvGrpSpPr>
        <p:grpSpPr>
          <a:xfrm>
            <a:off x="1823534" y="2517030"/>
            <a:ext cx="4122700" cy="3643963"/>
            <a:chOff x="1823534" y="2531396"/>
            <a:chExt cx="4122700" cy="3249847"/>
          </a:xfrm>
        </p:grpSpPr>
        <p:sp>
          <p:nvSpPr>
            <p:cNvPr id="63" name="Google Shape;1050;p57"/>
            <p:cNvSpPr txBox="1"/>
            <p:nvPr/>
          </p:nvSpPr>
          <p:spPr>
            <a:xfrm>
              <a:off x="1823534" y="2531396"/>
              <a:ext cx="4122700" cy="966831"/>
            </a:xfrm>
            <a:prstGeom prst="rect">
              <a:avLst/>
            </a:prstGeom>
            <a:noFill/>
            <a:ln>
              <a:noFill/>
            </a:ln>
          </p:spPr>
          <p:txBody>
            <a:bodyPr spcFirstLastPara="1" wrap="square" lIns="91425" tIns="45700" rIns="91425" bIns="45700" anchor="t" anchorCtr="0">
              <a:noAutofit/>
            </a:bodyPr>
            <a:lstStyle/>
            <a:p>
              <a:pPr lvl="0">
                <a:lnSpc>
                  <a:spcPct val="90000"/>
                </a:lnSpc>
                <a:buClr>
                  <a:srgbClr val="EDC300"/>
                </a:buClr>
                <a:buSzPts val="2000"/>
              </a:pPr>
              <a:r>
                <a:rPr lang="en-US" sz="19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Quick and easy way to send individual messages to large number of participants</a:t>
              </a:r>
              <a:endParaRPr lang="en-US" sz="1900" dirty="0">
                <a:solidFill>
                  <a:srgbClr val="595959"/>
                </a:solidFill>
                <a:latin typeface="Roboto" panose="02000000000000000000" pitchFamily="2" charset="0"/>
                <a:ea typeface="Roboto" panose="02000000000000000000" pitchFamily="2" charset="0"/>
                <a:cs typeface="Roboto" panose="02000000000000000000" pitchFamily="2" charset="0"/>
              </a:endParaRPr>
            </a:p>
          </p:txBody>
        </p:sp>
        <p:sp>
          <p:nvSpPr>
            <p:cNvPr id="69" name="Google Shape;1050;p57"/>
            <p:cNvSpPr txBox="1"/>
            <p:nvPr/>
          </p:nvSpPr>
          <p:spPr>
            <a:xfrm>
              <a:off x="1823534" y="3658629"/>
              <a:ext cx="4122700" cy="966831"/>
            </a:xfrm>
            <a:prstGeom prst="rect">
              <a:avLst/>
            </a:prstGeom>
            <a:noFill/>
            <a:ln>
              <a:noFill/>
            </a:ln>
          </p:spPr>
          <p:txBody>
            <a:bodyPr spcFirstLastPara="1" wrap="square" lIns="91425" tIns="45700" rIns="91425" bIns="45700" anchor="t" anchorCtr="0">
              <a:noAutofit/>
            </a:bodyPr>
            <a:lstStyle/>
            <a:p>
              <a:pPr lvl="0">
                <a:lnSpc>
                  <a:spcPct val="90000"/>
                </a:lnSpc>
                <a:buClr>
                  <a:srgbClr val="EDC300"/>
                </a:buClr>
                <a:buSzPts val="2000"/>
              </a:pPr>
              <a:r>
                <a:rPr lang="en-US" sz="19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Helps with study validity and improves participant accountability (i.e. higher survey completion rates)</a:t>
              </a:r>
              <a:endParaRPr lang="en-US" sz="1900" dirty="0">
                <a:solidFill>
                  <a:srgbClr val="595959"/>
                </a:solidFill>
                <a:latin typeface="Roboto" panose="02000000000000000000" pitchFamily="2" charset="0"/>
                <a:ea typeface="Roboto" panose="02000000000000000000" pitchFamily="2" charset="0"/>
                <a:cs typeface="Roboto" panose="02000000000000000000" pitchFamily="2" charset="0"/>
              </a:endParaRPr>
            </a:p>
          </p:txBody>
        </p:sp>
        <p:sp>
          <p:nvSpPr>
            <p:cNvPr id="70" name="Google Shape;1050;p57"/>
            <p:cNvSpPr txBox="1"/>
            <p:nvPr/>
          </p:nvSpPr>
          <p:spPr>
            <a:xfrm>
              <a:off x="1823534" y="4814412"/>
              <a:ext cx="4122700" cy="966831"/>
            </a:xfrm>
            <a:prstGeom prst="rect">
              <a:avLst/>
            </a:prstGeom>
            <a:noFill/>
            <a:ln>
              <a:noFill/>
            </a:ln>
          </p:spPr>
          <p:txBody>
            <a:bodyPr spcFirstLastPara="1" wrap="square" lIns="91425" tIns="45700" rIns="91425" bIns="45700" anchor="t" anchorCtr="0">
              <a:noAutofit/>
            </a:bodyPr>
            <a:lstStyle/>
            <a:p>
              <a:pPr lvl="0">
                <a:lnSpc>
                  <a:spcPct val="90000"/>
                </a:lnSpc>
                <a:buClr>
                  <a:srgbClr val="EDC300"/>
                </a:buClr>
                <a:buSzPts val="2000"/>
              </a:pPr>
              <a:r>
                <a:rPr lang="en-US" sz="19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Encourage participants to visit the app and take the surveys</a:t>
              </a:r>
              <a:endParaRPr lang="en-US" sz="1900" dirty="0">
                <a:solidFill>
                  <a:srgbClr val="595959"/>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77" name="Group 76"/>
          <p:cNvGrpSpPr/>
          <p:nvPr/>
        </p:nvGrpSpPr>
        <p:grpSpPr>
          <a:xfrm>
            <a:off x="7231100" y="2485016"/>
            <a:ext cx="4122700" cy="3675977"/>
            <a:chOff x="1823534" y="2502845"/>
            <a:chExt cx="4122700" cy="3278399"/>
          </a:xfrm>
        </p:grpSpPr>
        <p:sp>
          <p:nvSpPr>
            <p:cNvPr id="78" name="Google Shape;1050;p57"/>
            <p:cNvSpPr txBox="1"/>
            <p:nvPr/>
          </p:nvSpPr>
          <p:spPr>
            <a:xfrm>
              <a:off x="1823534" y="2502845"/>
              <a:ext cx="4122700" cy="966831"/>
            </a:xfrm>
            <a:prstGeom prst="rect">
              <a:avLst/>
            </a:prstGeom>
            <a:noFill/>
            <a:ln>
              <a:noFill/>
            </a:ln>
          </p:spPr>
          <p:txBody>
            <a:bodyPr spcFirstLastPara="1" wrap="square" lIns="91425" tIns="45700" rIns="91425" bIns="45700" anchor="t" anchorCtr="0">
              <a:noAutofit/>
            </a:bodyPr>
            <a:lstStyle/>
            <a:p>
              <a:pPr lvl="0">
                <a:lnSpc>
                  <a:spcPct val="90000"/>
                </a:lnSpc>
                <a:buClr>
                  <a:srgbClr val="EDC300"/>
                </a:buClr>
                <a:buSzPts val="2000"/>
              </a:pPr>
              <a:r>
                <a:rPr lang="en-US" sz="19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Bulk texting services or software can be pricey</a:t>
              </a:r>
              <a:endParaRPr lang="en-US" sz="1900" dirty="0">
                <a:solidFill>
                  <a:srgbClr val="595959"/>
                </a:solidFill>
                <a:latin typeface="Roboto" panose="02000000000000000000" pitchFamily="2" charset="0"/>
                <a:ea typeface="Roboto" panose="02000000000000000000" pitchFamily="2" charset="0"/>
                <a:cs typeface="Roboto" panose="02000000000000000000" pitchFamily="2" charset="0"/>
              </a:endParaRPr>
            </a:p>
          </p:txBody>
        </p:sp>
        <p:sp>
          <p:nvSpPr>
            <p:cNvPr id="79" name="Google Shape;1050;p57"/>
            <p:cNvSpPr txBox="1"/>
            <p:nvPr/>
          </p:nvSpPr>
          <p:spPr>
            <a:xfrm>
              <a:off x="1823534" y="3658629"/>
              <a:ext cx="4122700" cy="966831"/>
            </a:xfrm>
            <a:prstGeom prst="rect">
              <a:avLst/>
            </a:prstGeom>
            <a:noFill/>
            <a:ln>
              <a:noFill/>
            </a:ln>
          </p:spPr>
          <p:txBody>
            <a:bodyPr spcFirstLastPara="1" wrap="square" lIns="91425" tIns="45700" rIns="91425" bIns="45700" anchor="t" anchorCtr="0">
              <a:noAutofit/>
            </a:bodyPr>
            <a:lstStyle/>
            <a:p>
              <a:pPr lvl="0">
                <a:lnSpc>
                  <a:spcPct val="90000"/>
                </a:lnSpc>
                <a:buClr>
                  <a:srgbClr val="EDC300"/>
                </a:buClr>
                <a:buSzPts val="2000"/>
              </a:pPr>
              <a:r>
                <a:rPr lang="en-US" sz="19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Unpredictable texting software malfunctioning (i.e. campaign drips unexpectedly stopping)</a:t>
              </a:r>
              <a:endParaRPr lang="en-US" sz="1900" dirty="0">
                <a:solidFill>
                  <a:srgbClr val="595959"/>
                </a:solidFill>
                <a:latin typeface="Roboto" panose="02000000000000000000" pitchFamily="2" charset="0"/>
                <a:ea typeface="Roboto" panose="02000000000000000000" pitchFamily="2" charset="0"/>
                <a:cs typeface="Roboto" panose="02000000000000000000" pitchFamily="2" charset="0"/>
              </a:endParaRPr>
            </a:p>
          </p:txBody>
        </p:sp>
        <p:sp>
          <p:nvSpPr>
            <p:cNvPr id="80" name="Google Shape;1050;p57"/>
            <p:cNvSpPr txBox="1"/>
            <p:nvPr/>
          </p:nvSpPr>
          <p:spPr>
            <a:xfrm>
              <a:off x="1823534" y="4814413"/>
              <a:ext cx="4122700" cy="966831"/>
            </a:xfrm>
            <a:prstGeom prst="rect">
              <a:avLst/>
            </a:prstGeom>
            <a:noFill/>
            <a:ln>
              <a:noFill/>
            </a:ln>
          </p:spPr>
          <p:txBody>
            <a:bodyPr spcFirstLastPara="1" wrap="square" lIns="91425" tIns="45700" rIns="91425" bIns="45700" anchor="t" anchorCtr="0">
              <a:noAutofit/>
            </a:bodyPr>
            <a:lstStyle/>
            <a:p>
              <a:pPr lvl="0">
                <a:lnSpc>
                  <a:spcPct val="90000"/>
                </a:lnSpc>
                <a:buClr>
                  <a:srgbClr val="EDC300"/>
                </a:buClr>
                <a:buSzPts val="2000"/>
              </a:pPr>
              <a:r>
                <a:rPr lang="en-US" sz="19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Manually creating and uploading text-messages leave room for human error</a:t>
              </a:r>
              <a:endParaRPr lang="en-US" sz="1900" dirty="0">
                <a:solidFill>
                  <a:srgbClr val="595959"/>
                </a:solidFill>
                <a:latin typeface="Roboto" panose="02000000000000000000" pitchFamily="2" charset="0"/>
                <a:ea typeface="Roboto" panose="02000000000000000000" pitchFamily="2" charset="0"/>
                <a:cs typeface="Roboto" panose="02000000000000000000" pitchFamily="2" charset="0"/>
              </a:endParaRPr>
            </a:p>
          </p:txBody>
        </p:sp>
      </p:grpSp>
      <p:pic>
        <p:nvPicPr>
          <p:cNvPr id="33" name="Google Shape;1611;p98"/>
          <p:cNvPicPr preferRelativeResize="0"/>
          <p:nvPr/>
        </p:nvPicPr>
        <p:blipFill rotWithShape="1">
          <a:blip r:embed="rId7">
            <a:alphaModFix/>
          </a:blip>
          <a:srcRect/>
          <a:stretch/>
        </p:blipFill>
        <p:spPr>
          <a:xfrm>
            <a:off x="1019697" y="2640933"/>
            <a:ext cx="493294" cy="493294"/>
          </a:xfrm>
          <a:prstGeom prst="rect">
            <a:avLst/>
          </a:prstGeom>
          <a:noFill/>
          <a:ln>
            <a:noFill/>
          </a:ln>
        </p:spPr>
      </p:pic>
      <p:grpSp>
        <p:nvGrpSpPr>
          <p:cNvPr id="35" name="Group 34"/>
          <p:cNvGrpSpPr/>
          <p:nvPr/>
        </p:nvGrpSpPr>
        <p:grpSpPr>
          <a:xfrm>
            <a:off x="879787" y="3778177"/>
            <a:ext cx="773113" cy="773113"/>
            <a:chOff x="6492733" y="3475345"/>
            <a:chExt cx="773113" cy="773113"/>
          </a:xfrm>
          <a:solidFill>
            <a:srgbClr val="0197A1"/>
          </a:solidFill>
        </p:grpSpPr>
        <p:sp>
          <p:nvSpPr>
            <p:cNvPr id="36" name="Google Shape;1047;p57"/>
            <p:cNvSpPr/>
            <p:nvPr/>
          </p:nvSpPr>
          <p:spPr>
            <a:xfrm>
              <a:off x="6492733" y="3475345"/>
              <a:ext cx="773113" cy="77311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pic>
          <p:nvPicPr>
            <p:cNvPr id="37" name="Google Shape;1057;p57"/>
            <p:cNvPicPr preferRelativeResize="0"/>
            <p:nvPr/>
          </p:nvPicPr>
          <p:blipFill rotWithShape="1">
            <a:blip r:embed="rId8">
              <a:alphaModFix/>
            </a:blip>
            <a:srcRect/>
            <a:stretch/>
          </p:blipFill>
          <p:spPr>
            <a:xfrm>
              <a:off x="6632642" y="3612467"/>
              <a:ext cx="493294" cy="493294"/>
            </a:xfrm>
            <a:prstGeom prst="rect">
              <a:avLst/>
            </a:prstGeom>
            <a:grpFill/>
            <a:ln>
              <a:noFill/>
            </a:ln>
          </p:spPr>
        </p:pic>
      </p:grpSp>
      <p:pic>
        <p:nvPicPr>
          <p:cNvPr id="39" name="Google Shape;1618;p98"/>
          <p:cNvPicPr preferRelativeResize="0"/>
          <p:nvPr/>
        </p:nvPicPr>
        <p:blipFill rotWithShape="1">
          <a:blip r:embed="rId9">
            <a:alphaModFix/>
          </a:blip>
          <a:srcRect/>
          <a:stretch/>
        </p:blipFill>
        <p:spPr>
          <a:xfrm>
            <a:off x="6374254" y="2664860"/>
            <a:ext cx="428826" cy="428826"/>
          </a:xfrm>
          <a:prstGeom prst="rect">
            <a:avLst/>
          </a:prstGeom>
          <a:noFill/>
          <a:ln>
            <a:noFill/>
          </a:ln>
        </p:spPr>
      </p:pic>
    </p:spTree>
    <p:custDataLst>
      <p:tags r:id="rId1"/>
    </p:custDataLst>
    <p:extLst>
      <p:ext uri="{BB962C8B-B14F-4D97-AF65-F5344CB8AC3E}">
        <p14:creationId xmlns:p14="http://schemas.microsoft.com/office/powerpoint/2010/main" val="4828686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624" name="Google Shape;1624;p99"/>
          <p:cNvSpPr/>
          <p:nvPr/>
        </p:nvSpPr>
        <p:spPr>
          <a:xfrm>
            <a:off x="912900" y="6346668"/>
            <a:ext cx="10444200" cy="78082"/>
          </a:xfrm>
          <a:prstGeom prst="rect">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5" name="Google Shape;1625;p99"/>
          <p:cNvSpPr/>
          <p:nvPr/>
        </p:nvSpPr>
        <p:spPr>
          <a:xfrm>
            <a:off x="11279188" y="6356350"/>
            <a:ext cx="74700" cy="68400"/>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6" name="Google Shape;1626;p99"/>
          <p:cNvSpPr/>
          <p:nvPr/>
        </p:nvSpPr>
        <p:spPr>
          <a:xfrm>
            <a:off x="850232" y="6356350"/>
            <a:ext cx="74700" cy="68400"/>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7" name="Google Shape;1627;p99"/>
          <p:cNvSpPr/>
          <p:nvPr/>
        </p:nvSpPr>
        <p:spPr>
          <a:xfrm>
            <a:off x="5589588" y="5957888"/>
            <a:ext cx="958862" cy="900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28" name="Google Shape;1628;p99"/>
          <p:cNvPicPr preferRelativeResize="0"/>
          <p:nvPr/>
        </p:nvPicPr>
        <p:blipFill rotWithShape="1">
          <a:blip r:embed="rId4">
            <a:alphaModFix/>
          </a:blip>
          <a:srcRect/>
          <a:stretch/>
        </p:blipFill>
        <p:spPr>
          <a:xfrm>
            <a:off x="5711825" y="6016625"/>
            <a:ext cx="796925" cy="796925"/>
          </a:xfrm>
          <a:prstGeom prst="rect">
            <a:avLst/>
          </a:prstGeom>
          <a:noFill/>
          <a:ln>
            <a:noFill/>
          </a:ln>
        </p:spPr>
      </p:pic>
      <p:sp>
        <p:nvSpPr>
          <p:cNvPr id="1629" name="Google Shape;1629;p99"/>
          <p:cNvSpPr/>
          <p:nvPr/>
        </p:nvSpPr>
        <p:spPr>
          <a:xfrm>
            <a:off x="6527800" y="6356350"/>
            <a:ext cx="74700" cy="68400"/>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1" name="Google Shape;1631;p99"/>
          <p:cNvSpPr txBox="1">
            <a:spLocks noGrp="1"/>
          </p:cNvSpPr>
          <p:nvPr>
            <p:ph type="title"/>
          </p:nvPr>
        </p:nvSpPr>
        <p:spPr>
          <a:xfrm>
            <a:off x="838200" y="384176"/>
            <a:ext cx="10515600" cy="913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4000" b="1" dirty="0">
                <a:sym typeface="Calibri"/>
              </a:rPr>
              <a:t>Text Message Receipt</a:t>
            </a:r>
            <a:endParaRPr sz="4000" b="1" dirty="0"/>
          </a:p>
        </p:txBody>
      </p:sp>
      <p:grpSp>
        <p:nvGrpSpPr>
          <p:cNvPr id="1632" name="Google Shape;1632;p99"/>
          <p:cNvGrpSpPr/>
          <p:nvPr/>
        </p:nvGrpSpPr>
        <p:grpSpPr>
          <a:xfrm>
            <a:off x="2226012" y="1752600"/>
            <a:ext cx="2057401" cy="2400518"/>
            <a:chOff x="1447799" y="1752600"/>
            <a:chExt cx="2057401" cy="2400518"/>
          </a:xfrm>
        </p:grpSpPr>
        <p:sp>
          <p:nvSpPr>
            <p:cNvPr id="1633" name="Google Shape;1633;p99"/>
            <p:cNvSpPr txBox="1"/>
            <p:nvPr/>
          </p:nvSpPr>
          <p:spPr>
            <a:xfrm>
              <a:off x="1447800" y="1752600"/>
              <a:ext cx="2057400" cy="1077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dirty="0">
                  <a:solidFill>
                    <a:srgbClr val="0197A1"/>
                  </a:solidFill>
                  <a:latin typeface="Roboto" panose="02000000000000000000" pitchFamily="2" charset="0"/>
                  <a:ea typeface="Roboto" panose="02000000000000000000" pitchFamily="2" charset="0"/>
                  <a:cs typeface="Roboto" panose="02000000000000000000" pitchFamily="2" charset="0"/>
                  <a:sym typeface="Calibri"/>
                </a:rPr>
                <a:t>75%</a:t>
              </a:r>
              <a:endParaRPr sz="6000" dirty="0">
                <a:solidFill>
                  <a:srgbClr val="0197A1"/>
                </a:solidFill>
                <a:latin typeface="Roboto" panose="02000000000000000000" pitchFamily="2" charset="0"/>
                <a:ea typeface="Roboto" panose="02000000000000000000" pitchFamily="2" charset="0"/>
                <a:cs typeface="Roboto" panose="02000000000000000000" pitchFamily="2" charset="0"/>
              </a:endParaRPr>
            </a:p>
          </p:txBody>
        </p:sp>
        <p:sp>
          <p:nvSpPr>
            <p:cNvPr id="1634" name="Google Shape;1634;p99"/>
            <p:cNvSpPr txBox="1"/>
            <p:nvPr/>
          </p:nvSpPr>
          <p:spPr>
            <a:xfrm>
              <a:off x="1447799" y="2829818"/>
              <a:ext cx="2057400" cy="1323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chemeClr val="dk1"/>
                  </a:solidFill>
                  <a:latin typeface="Roboto" panose="02000000000000000000" pitchFamily="2" charset="0"/>
                  <a:ea typeface="Roboto" panose="02000000000000000000" pitchFamily="2" charset="0"/>
                  <a:cs typeface="Roboto" panose="02000000000000000000" pitchFamily="2" charset="0"/>
                  <a:sym typeface="Calibri"/>
                </a:rPr>
                <a:t>of intervention participants received all text messages</a:t>
              </a:r>
              <a:endParaRPr sz="2000" b="1" dirty="0">
                <a:solidFill>
                  <a:srgbClr val="EDC300"/>
                </a:solidFill>
                <a:latin typeface="Roboto" panose="02000000000000000000" pitchFamily="2" charset="0"/>
                <a:ea typeface="Roboto" panose="02000000000000000000" pitchFamily="2" charset="0"/>
                <a:cs typeface="Roboto" panose="02000000000000000000" pitchFamily="2" charset="0"/>
                <a:sym typeface="Calibri"/>
              </a:endParaRPr>
            </a:p>
          </p:txBody>
        </p:sp>
      </p:grpSp>
      <p:grpSp>
        <p:nvGrpSpPr>
          <p:cNvPr id="1635" name="Google Shape;1635;p99"/>
          <p:cNvGrpSpPr/>
          <p:nvPr/>
        </p:nvGrpSpPr>
        <p:grpSpPr>
          <a:xfrm>
            <a:off x="8299778" y="1707042"/>
            <a:ext cx="2057400" cy="2795923"/>
            <a:chOff x="1600199" y="1859442"/>
            <a:chExt cx="2057400" cy="2795923"/>
          </a:xfrm>
        </p:grpSpPr>
        <p:sp>
          <p:nvSpPr>
            <p:cNvPr id="1636" name="Google Shape;1636;p99"/>
            <p:cNvSpPr txBox="1"/>
            <p:nvPr/>
          </p:nvSpPr>
          <p:spPr>
            <a:xfrm>
              <a:off x="1600199" y="1859442"/>
              <a:ext cx="2057400" cy="1077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400" b="1" dirty="0">
                  <a:solidFill>
                    <a:srgbClr val="0197A1"/>
                  </a:solidFill>
                  <a:latin typeface="Roboto" panose="02000000000000000000" pitchFamily="2" charset="0"/>
                  <a:ea typeface="Roboto" panose="02000000000000000000" pitchFamily="2" charset="0"/>
                  <a:cs typeface="Roboto" panose="02000000000000000000" pitchFamily="2" charset="0"/>
                  <a:sym typeface="Calibri"/>
                </a:rPr>
                <a:t>14%</a:t>
              </a:r>
              <a:endParaRPr dirty="0">
                <a:solidFill>
                  <a:srgbClr val="0197A1"/>
                </a:solidFill>
                <a:latin typeface="Roboto" panose="02000000000000000000" pitchFamily="2" charset="0"/>
                <a:ea typeface="Roboto" panose="02000000000000000000" pitchFamily="2" charset="0"/>
                <a:cs typeface="Roboto" panose="02000000000000000000" pitchFamily="2" charset="0"/>
              </a:endParaRPr>
            </a:p>
          </p:txBody>
        </p:sp>
        <p:sp>
          <p:nvSpPr>
            <p:cNvPr id="1637" name="Google Shape;1637;p99"/>
            <p:cNvSpPr txBox="1"/>
            <p:nvPr/>
          </p:nvSpPr>
          <p:spPr>
            <a:xfrm>
              <a:off x="1600199" y="3024265"/>
              <a:ext cx="2057400" cy="1631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chemeClr val="dk1"/>
                  </a:solidFill>
                  <a:latin typeface="Roboto" panose="02000000000000000000" pitchFamily="2" charset="0"/>
                  <a:ea typeface="Roboto" panose="02000000000000000000" pitchFamily="2" charset="0"/>
                  <a:cs typeface="Roboto" panose="02000000000000000000" pitchFamily="2" charset="0"/>
                  <a:sym typeface="Calibri"/>
                </a:rPr>
                <a:t>of intervention participants opted out of receiving text messages</a:t>
              </a:r>
              <a:endParaRPr sz="2000" b="1" dirty="0">
                <a:solidFill>
                  <a:srgbClr val="EDC300"/>
                </a:solidFill>
                <a:latin typeface="Roboto" panose="02000000000000000000" pitchFamily="2" charset="0"/>
                <a:ea typeface="Roboto" panose="02000000000000000000" pitchFamily="2" charset="0"/>
                <a:cs typeface="Roboto" panose="02000000000000000000" pitchFamily="2" charset="0"/>
                <a:sym typeface="Calibri"/>
              </a:endParaRPr>
            </a:p>
          </p:txBody>
        </p:sp>
      </p:grpSp>
      <p:grpSp>
        <p:nvGrpSpPr>
          <p:cNvPr id="1638" name="Google Shape;1638;p99"/>
          <p:cNvGrpSpPr/>
          <p:nvPr/>
        </p:nvGrpSpPr>
        <p:grpSpPr>
          <a:xfrm>
            <a:off x="5262895" y="1696438"/>
            <a:ext cx="2057400" cy="3072280"/>
            <a:chOff x="1752599" y="2001238"/>
            <a:chExt cx="2057400" cy="3072280"/>
          </a:xfrm>
        </p:grpSpPr>
        <p:sp>
          <p:nvSpPr>
            <p:cNvPr id="1639" name="Google Shape;1639;p99"/>
            <p:cNvSpPr txBox="1"/>
            <p:nvPr/>
          </p:nvSpPr>
          <p:spPr>
            <a:xfrm>
              <a:off x="1752599" y="2001238"/>
              <a:ext cx="2057400" cy="1077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400" b="1" dirty="0">
                  <a:solidFill>
                    <a:srgbClr val="0197A1"/>
                  </a:solidFill>
                  <a:latin typeface="Roboto" panose="02000000000000000000" pitchFamily="2" charset="0"/>
                  <a:ea typeface="Roboto" panose="02000000000000000000" pitchFamily="2" charset="0"/>
                  <a:cs typeface="Roboto" panose="02000000000000000000" pitchFamily="2" charset="0"/>
                  <a:sym typeface="Calibri"/>
                </a:rPr>
                <a:t>20%</a:t>
              </a:r>
              <a:endParaRPr dirty="0">
                <a:solidFill>
                  <a:srgbClr val="0197A1"/>
                </a:solidFill>
                <a:latin typeface="Roboto" panose="02000000000000000000" pitchFamily="2" charset="0"/>
                <a:ea typeface="Roboto" panose="02000000000000000000" pitchFamily="2" charset="0"/>
                <a:cs typeface="Roboto" panose="02000000000000000000" pitchFamily="2" charset="0"/>
              </a:endParaRPr>
            </a:p>
          </p:txBody>
        </p:sp>
        <p:sp>
          <p:nvSpPr>
            <p:cNvPr id="1640" name="Google Shape;1640;p99"/>
            <p:cNvSpPr txBox="1"/>
            <p:nvPr/>
          </p:nvSpPr>
          <p:spPr>
            <a:xfrm>
              <a:off x="1752599" y="3134618"/>
              <a:ext cx="2057400" cy="1938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chemeClr val="dk1"/>
                  </a:solidFill>
                  <a:latin typeface="Roboto" panose="02000000000000000000" pitchFamily="2" charset="0"/>
                  <a:ea typeface="Roboto" panose="02000000000000000000" pitchFamily="2" charset="0"/>
                  <a:cs typeface="Roboto" panose="02000000000000000000" pitchFamily="2" charset="0"/>
                  <a:sym typeface="Calibri"/>
                </a:rPr>
                <a:t>experienced a message that bounced back (was not successfully delivered)</a:t>
              </a:r>
              <a:endParaRPr sz="2000" b="1" dirty="0">
                <a:solidFill>
                  <a:srgbClr val="EDC300"/>
                </a:solidFill>
                <a:latin typeface="Roboto" panose="02000000000000000000" pitchFamily="2" charset="0"/>
                <a:ea typeface="Roboto" panose="02000000000000000000" pitchFamily="2" charset="0"/>
                <a:cs typeface="Roboto" panose="02000000000000000000" pitchFamily="2" charset="0"/>
                <a:sym typeface="Calibri"/>
              </a:endParaRPr>
            </a:p>
          </p:txBody>
        </p:sp>
      </p:grpSp>
      <p:sp>
        <p:nvSpPr>
          <p:cNvPr id="21" name="Google Shape;1626;p99">
            <a:extLst>
              <a:ext uri="{FF2B5EF4-FFF2-40B4-BE49-F238E27FC236}">
                <a16:creationId xmlns:a16="http://schemas.microsoft.com/office/drawing/2014/main" id="{54792408-807A-47E6-8569-0F7649E47F77}"/>
              </a:ext>
            </a:extLst>
          </p:cNvPr>
          <p:cNvSpPr/>
          <p:nvPr/>
        </p:nvSpPr>
        <p:spPr>
          <a:xfrm>
            <a:off x="11341768" y="6351520"/>
            <a:ext cx="74700" cy="68400"/>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647"/>
        <p:cNvGrpSpPr/>
        <p:nvPr/>
      </p:nvGrpSpPr>
      <p:grpSpPr>
        <a:xfrm>
          <a:off x="0" y="0"/>
          <a:ext cx="0" cy="0"/>
          <a:chOff x="0" y="0"/>
          <a:chExt cx="0" cy="0"/>
        </a:xfrm>
      </p:grpSpPr>
      <p:sp>
        <p:nvSpPr>
          <p:cNvPr id="1648" name="Google Shape;1648;p100"/>
          <p:cNvSpPr txBox="1">
            <a:spLocks noGrp="1"/>
          </p:cNvSpPr>
          <p:nvPr>
            <p:ph type="title"/>
          </p:nvPr>
        </p:nvSpPr>
        <p:spPr>
          <a:xfrm>
            <a:off x="994317" y="100361"/>
            <a:ext cx="10515600" cy="685799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Retention</a:t>
            </a:r>
            <a:endParaRPr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a:p>
            <a:pPr marL="0" lvl="0" indent="0" algn="ctr" rtl="0">
              <a:lnSpc>
                <a:spcPct val="90000"/>
              </a:lnSpc>
              <a:spcBef>
                <a:spcPts val="0"/>
              </a:spcBef>
              <a:spcAft>
                <a:spcPts val="0"/>
              </a:spcAft>
              <a:buNone/>
            </a:pPr>
            <a:r>
              <a:rPr lang="en-US"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Usage of Pulse</a:t>
            </a:r>
            <a:endParaRPr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sp>
        <p:nvSpPr>
          <p:cNvPr id="1654" name="Google Shape;1654;p101"/>
          <p:cNvSpPr/>
          <p:nvPr/>
        </p:nvSpPr>
        <p:spPr>
          <a:xfrm>
            <a:off x="875506" y="6356350"/>
            <a:ext cx="10444162" cy="68263"/>
          </a:xfrm>
          <a:prstGeom prst="rect">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5" name="Google Shape;1655;p101"/>
          <p:cNvSpPr/>
          <p:nvPr/>
        </p:nvSpPr>
        <p:spPr>
          <a:xfrm>
            <a:off x="11279188" y="6356350"/>
            <a:ext cx="74612"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6" name="Google Shape;1656;p101"/>
          <p:cNvSpPr/>
          <p:nvPr/>
        </p:nvSpPr>
        <p:spPr>
          <a:xfrm>
            <a:off x="838200" y="6356350"/>
            <a:ext cx="74613"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7" name="Google Shape;1657;p101"/>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58" name="Google Shape;1658;p101"/>
          <p:cNvPicPr preferRelativeResize="0"/>
          <p:nvPr/>
        </p:nvPicPr>
        <p:blipFill rotWithShape="1">
          <a:blip r:embed="rId4">
            <a:alphaModFix/>
          </a:blip>
          <a:srcRect/>
          <a:stretch/>
        </p:blipFill>
        <p:spPr>
          <a:xfrm>
            <a:off x="5711825" y="6016625"/>
            <a:ext cx="796925" cy="796925"/>
          </a:xfrm>
          <a:prstGeom prst="rect">
            <a:avLst/>
          </a:prstGeom>
          <a:noFill/>
          <a:ln>
            <a:noFill/>
          </a:ln>
        </p:spPr>
      </p:pic>
      <p:sp>
        <p:nvSpPr>
          <p:cNvPr id="1659" name="Google Shape;1659;p101"/>
          <p:cNvSpPr/>
          <p:nvPr/>
        </p:nvSpPr>
        <p:spPr>
          <a:xfrm>
            <a:off x="6527800" y="6356350"/>
            <a:ext cx="74613"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0" name="Google Shape;1660;p101"/>
          <p:cNvSpPr/>
          <p:nvPr/>
        </p:nvSpPr>
        <p:spPr>
          <a:xfrm>
            <a:off x="5643563" y="6356350"/>
            <a:ext cx="76200"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1" name="Google Shape;1661;p101"/>
          <p:cNvSpPr txBox="1"/>
          <p:nvPr/>
        </p:nvSpPr>
        <p:spPr>
          <a:xfrm>
            <a:off x="0" y="349919"/>
            <a:ext cx="4267374" cy="5666706"/>
          </a:xfrm>
          <a:prstGeom prst="rect">
            <a:avLst/>
          </a:prstGeom>
          <a:noFill/>
          <a:ln>
            <a:noFill/>
          </a:ln>
        </p:spPr>
        <p:txBody>
          <a:bodyPr spcFirstLastPara="1" wrap="square" lIns="91425" tIns="45700" rIns="91425" bIns="45700" anchor="ctr" anchorCtr="0">
            <a:noAutofit/>
          </a:bodyPr>
          <a:lstStyle/>
          <a:p>
            <a:pPr algn="ctr">
              <a:lnSpc>
                <a:spcPct val="90000"/>
              </a:lnSpc>
              <a:buSzPts val="1400"/>
            </a:pPr>
            <a:r>
              <a:rPr lang="en-US" sz="4000" b="1" dirty="0">
                <a:solidFill>
                  <a:srgbClr val="595959"/>
                </a:solidFill>
                <a:latin typeface="Roboto Light"/>
                <a:ea typeface="Roboto Light"/>
                <a:cs typeface="Roboto Light"/>
                <a:sym typeface="Calibri"/>
              </a:rPr>
              <a:t>App Usage</a:t>
            </a:r>
            <a:endParaRPr sz="4000" b="1" dirty="0">
              <a:solidFill>
                <a:srgbClr val="595959"/>
              </a:solidFill>
              <a:latin typeface="Roboto Light"/>
              <a:ea typeface="Roboto Light"/>
              <a:cs typeface="Roboto Light"/>
              <a:sym typeface="Roboto Light"/>
            </a:endParaRPr>
          </a:p>
        </p:txBody>
      </p:sp>
      <p:grpSp>
        <p:nvGrpSpPr>
          <p:cNvPr id="1662" name="Google Shape;1662;p101"/>
          <p:cNvGrpSpPr/>
          <p:nvPr/>
        </p:nvGrpSpPr>
        <p:grpSpPr>
          <a:xfrm>
            <a:off x="6923804" y="448733"/>
            <a:ext cx="2019127" cy="2599578"/>
            <a:chOff x="1600199" y="1905000"/>
            <a:chExt cx="2057402" cy="2891805"/>
          </a:xfrm>
        </p:grpSpPr>
        <p:sp>
          <p:nvSpPr>
            <p:cNvPr id="1663" name="Google Shape;1663;p101"/>
            <p:cNvSpPr txBox="1"/>
            <p:nvPr/>
          </p:nvSpPr>
          <p:spPr>
            <a:xfrm>
              <a:off x="1600200" y="1905000"/>
              <a:ext cx="2057401" cy="119831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dirty="0">
                  <a:solidFill>
                    <a:srgbClr val="0197A1"/>
                  </a:solidFill>
                  <a:latin typeface="Roboto" panose="02000000000000000000" pitchFamily="2" charset="0"/>
                  <a:ea typeface="Roboto" panose="02000000000000000000" pitchFamily="2" charset="0"/>
                  <a:cs typeface="Roboto" panose="02000000000000000000" pitchFamily="2" charset="0"/>
                  <a:sym typeface="Calibri"/>
                </a:rPr>
                <a:t>4</a:t>
              </a:r>
              <a:endParaRPr sz="6000" dirty="0">
                <a:solidFill>
                  <a:srgbClr val="0197A1"/>
                </a:solidFill>
                <a:latin typeface="Roboto" panose="02000000000000000000" pitchFamily="2" charset="0"/>
                <a:ea typeface="Roboto" panose="02000000000000000000" pitchFamily="2" charset="0"/>
                <a:cs typeface="Roboto" panose="02000000000000000000" pitchFamily="2" charset="0"/>
              </a:endParaRPr>
            </a:p>
          </p:txBody>
        </p:sp>
        <p:sp>
          <p:nvSpPr>
            <p:cNvPr id="1664" name="Google Shape;1664;p101"/>
            <p:cNvSpPr txBox="1"/>
            <p:nvPr/>
          </p:nvSpPr>
          <p:spPr>
            <a:xfrm>
              <a:off x="1600199" y="2982218"/>
              <a:ext cx="2057401" cy="18145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chemeClr val="dk1"/>
                  </a:solidFill>
                  <a:latin typeface="Roboto" panose="02000000000000000000" pitchFamily="2" charset="0"/>
                  <a:ea typeface="Roboto" panose="02000000000000000000" pitchFamily="2" charset="0"/>
                  <a:cs typeface="Roboto" panose="02000000000000000000" pitchFamily="2" charset="0"/>
                  <a:sym typeface="Calibri"/>
                </a:rPr>
                <a:t>average number of sections visited (out of six) by intervention participants</a:t>
              </a:r>
              <a:endParaRPr sz="2000" b="1">
                <a:solidFill>
                  <a:srgbClr val="EDC300"/>
                </a:solidFill>
                <a:latin typeface="Roboto" panose="02000000000000000000" pitchFamily="2" charset="0"/>
                <a:ea typeface="Roboto" panose="02000000000000000000" pitchFamily="2" charset="0"/>
                <a:cs typeface="Roboto" panose="02000000000000000000" pitchFamily="2" charset="0"/>
                <a:sym typeface="Calibri"/>
              </a:endParaRPr>
            </a:p>
          </p:txBody>
        </p:sp>
      </p:grpSp>
      <p:grpSp>
        <p:nvGrpSpPr>
          <p:cNvPr id="1665" name="Google Shape;1665;p101"/>
          <p:cNvGrpSpPr/>
          <p:nvPr/>
        </p:nvGrpSpPr>
        <p:grpSpPr>
          <a:xfrm>
            <a:off x="4167012" y="448733"/>
            <a:ext cx="2241376" cy="2599577"/>
            <a:chOff x="1752599" y="2057400"/>
            <a:chExt cx="2283864" cy="2891804"/>
          </a:xfrm>
        </p:grpSpPr>
        <p:sp>
          <p:nvSpPr>
            <p:cNvPr id="1666" name="Google Shape;1666;p101"/>
            <p:cNvSpPr txBox="1"/>
            <p:nvPr/>
          </p:nvSpPr>
          <p:spPr>
            <a:xfrm>
              <a:off x="1752600" y="2057400"/>
              <a:ext cx="2057401" cy="119831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dirty="0">
                  <a:solidFill>
                    <a:srgbClr val="0197A1"/>
                  </a:solidFill>
                  <a:latin typeface="Roboto" panose="02000000000000000000" pitchFamily="2" charset="0"/>
                  <a:ea typeface="Roboto" panose="02000000000000000000" pitchFamily="2" charset="0"/>
                  <a:cs typeface="Roboto" panose="02000000000000000000" pitchFamily="2" charset="0"/>
                  <a:sym typeface="Calibri"/>
                </a:rPr>
                <a:t>3</a:t>
              </a:r>
              <a:endParaRPr sz="6000" dirty="0">
                <a:solidFill>
                  <a:srgbClr val="0197A1"/>
                </a:solidFill>
                <a:latin typeface="Roboto" panose="02000000000000000000" pitchFamily="2" charset="0"/>
                <a:ea typeface="Roboto" panose="02000000000000000000" pitchFamily="2" charset="0"/>
                <a:cs typeface="Roboto" panose="02000000000000000000" pitchFamily="2" charset="0"/>
              </a:endParaRPr>
            </a:p>
          </p:txBody>
        </p:sp>
        <p:sp>
          <p:nvSpPr>
            <p:cNvPr id="1667" name="Google Shape;1667;p101"/>
            <p:cNvSpPr txBox="1"/>
            <p:nvPr/>
          </p:nvSpPr>
          <p:spPr>
            <a:xfrm>
              <a:off x="1752599" y="3134618"/>
              <a:ext cx="2283864" cy="18145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chemeClr val="dk1"/>
                  </a:solidFill>
                  <a:latin typeface="Roboto" panose="02000000000000000000" pitchFamily="2" charset="0"/>
                  <a:ea typeface="Roboto" panose="02000000000000000000" pitchFamily="2" charset="0"/>
                  <a:cs typeface="Roboto" panose="02000000000000000000" pitchFamily="2" charset="0"/>
                  <a:sym typeface="Calibri"/>
                </a:rPr>
                <a:t>average number of times an intervention participant logged into the app</a:t>
              </a:r>
              <a:endParaRPr sz="2000" b="1" dirty="0">
                <a:solidFill>
                  <a:srgbClr val="EDC300"/>
                </a:solidFill>
                <a:latin typeface="Roboto" panose="02000000000000000000" pitchFamily="2" charset="0"/>
                <a:ea typeface="Roboto" panose="02000000000000000000" pitchFamily="2" charset="0"/>
                <a:cs typeface="Roboto" panose="02000000000000000000" pitchFamily="2" charset="0"/>
                <a:sym typeface="Calibri"/>
              </a:endParaRPr>
            </a:p>
          </p:txBody>
        </p:sp>
      </p:grpSp>
      <p:grpSp>
        <p:nvGrpSpPr>
          <p:cNvPr id="1668" name="Google Shape;1668;p101"/>
          <p:cNvGrpSpPr/>
          <p:nvPr/>
        </p:nvGrpSpPr>
        <p:grpSpPr>
          <a:xfrm>
            <a:off x="4167013" y="3347519"/>
            <a:ext cx="7532714" cy="2311161"/>
            <a:chOff x="4182776" y="349919"/>
            <a:chExt cx="7532714" cy="2311161"/>
          </a:xfrm>
        </p:grpSpPr>
        <p:grpSp>
          <p:nvGrpSpPr>
            <p:cNvPr id="1669" name="Google Shape;1669;p101"/>
            <p:cNvGrpSpPr/>
            <p:nvPr/>
          </p:nvGrpSpPr>
          <p:grpSpPr>
            <a:xfrm>
              <a:off x="4182776" y="349919"/>
              <a:ext cx="2019127" cy="2291800"/>
              <a:chOff x="1447799" y="1752600"/>
              <a:chExt cx="2057402" cy="2549429"/>
            </a:xfrm>
          </p:grpSpPr>
          <p:sp>
            <p:nvSpPr>
              <p:cNvPr id="1670" name="Google Shape;1670;p101"/>
              <p:cNvSpPr txBox="1"/>
              <p:nvPr/>
            </p:nvSpPr>
            <p:spPr>
              <a:xfrm>
                <a:off x="1447800" y="1752600"/>
                <a:ext cx="2057401" cy="119831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dirty="0">
                    <a:solidFill>
                      <a:srgbClr val="0197A1"/>
                    </a:solidFill>
                    <a:latin typeface="Roboto" panose="02000000000000000000" pitchFamily="2" charset="0"/>
                    <a:ea typeface="Roboto" panose="02000000000000000000" pitchFamily="2" charset="0"/>
                    <a:cs typeface="Roboto" panose="02000000000000000000" pitchFamily="2" charset="0"/>
                    <a:sym typeface="Calibri"/>
                  </a:rPr>
                  <a:t>84%</a:t>
                </a:r>
                <a:endParaRPr sz="6000" dirty="0">
                  <a:solidFill>
                    <a:srgbClr val="0197A1"/>
                  </a:solidFill>
                  <a:latin typeface="Roboto" panose="02000000000000000000" pitchFamily="2" charset="0"/>
                  <a:ea typeface="Roboto" panose="02000000000000000000" pitchFamily="2" charset="0"/>
                  <a:cs typeface="Roboto" panose="02000000000000000000" pitchFamily="2" charset="0"/>
                </a:endParaRPr>
              </a:p>
            </p:txBody>
          </p:sp>
          <p:sp>
            <p:nvSpPr>
              <p:cNvPr id="1671" name="Google Shape;1671;p101"/>
              <p:cNvSpPr txBox="1"/>
              <p:nvPr/>
            </p:nvSpPr>
            <p:spPr>
              <a:xfrm>
                <a:off x="1447799" y="2829818"/>
                <a:ext cx="2057401" cy="147221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chemeClr val="dk1"/>
                    </a:solidFill>
                    <a:latin typeface="Roboto" panose="02000000000000000000" pitchFamily="2" charset="0"/>
                    <a:ea typeface="Roboto" panose="02000000000000000000" pitchFamily="2" charset="0"/>
                    <a:cs typeface="Roboto" panose="02000000000000000000" pitchFamily="2" charset="0"/>
                    <a:sym typeface="Calibri"/>
                  </a:rPr>
                  <a:t>of intervention participants logged into the app at least once</a:t>
                </a:r>
                <a:endParaRPr sz="2000" b="1" dirty="0">
                  <a:solidFill>
                    <a:srgbClr val="EDC300"/>
                  </a:solidFill>
                  <a:latin typeface="Roboto" panose="02000000000000000000" pitchFamily="2" charset="0"/>
                  <a:ea typeface="Roboto" panose="02000000000000000000" pitchFamily="2" charset="0"/>
                  <a:cs typeface="Roboto" panose="02000000000000000000" pitchFamily="2" charset="0"/>
                  <a:sym typeface="Calibri"/>
                </a:endParaRPr>
              </a:p>
            </p:txBody>
          </p:sp>
        </p:grpSp>
        <p:grpSp>
          <p:nvGrpSpPr>
            <p:cNvPr id="1672" name="Google Shape;1672;p101"/>
            <p:cNvGrpSpPr/>
            <p:nvPr/>
          </p:nvGrpSpPr>
          <p:grpSpPr>
            <a:xfrm>
              <a:off x="9696363" y="369280"/>
              <a:ext cx="2019127" cy="2291800"/>
              <a:chOff x="1447799" y="1752600"/>
              <a:chExt cx="2057402" cy="2549429"/>
            </a:xfrm>
          </p:grpSpPr>
          <p:sp>
            <p:nvSpPr>
              <p:cNvPr id="1673" name="Google Shape;1673;p101"/>
              <p:cNvSpPr txBox="1"/>
              <p:nvPr/>
            </p:nvSpPr>
            <p:spPr>
              <a:xfrm>
                <a:off x="1447800" y="1752600"/>
                <a:ext cx="2057401" cy="119831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dirty="0">
                    <a:solidFill>
                      <a:srgbClr val="0197A1"/>
                    </a:solidFill>
                    <a:latin typeface="Roboto" panose="02000000000000000000" pitchFamily="2" charset="0"/>
                    <a:ea typeface="Roboto" panose="02000000000000000000" pitchFamily="2" charset="0"/>
                    <a:cs typeface="Roboto" panose="02000000000000000000" pitchFamily="2" charset="0"/>
                    <a:sym typeface="Calibri"/>
                  </a:rPr>
                  <a:t>46%</a:t>
                </a:r>
                <a:endParaRPr sz="6000" dirty="0">
                  <a:solidFill>
                    <a:srgbClr val="0197A1"/>
                  </a:solidFill>
                  <a:latin typeface="Roboto" panose="02000000000000000000" pitchFamily="2" charset="0"/>
                  <a:ea typeface="Roboto" panose="02000000000000000000" pitchFamily="2" charset="0"/>
                  <a:cs typeface="Roboto" panose="02000000000000000000" pitchFamily="2" charset="0"/>
                </a:endParaRPr>
              </a:p>
            </p:txBody>
          </p:sp>
          <p:sp>
            <p:nvSpPr>
              <p:cNvPr id="1674" name="Google Shape;1674;p101"/>
              <p:cNvSpPr txBox="1"/>
              <p:nvPr/>
            </p:nvSpPr>
            <p:spPr>
              <a:xfrm>
                <a:off x="1447799" y="2829818"/>
                <a:ext cx="2057401" cy="147221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chemeClr val="dk1"/>
                    </a:solidFill>
                    <a:latin typeface="Roboto" panose="02000000000000000000" pitchFamily="2" charset="0"/>
                    <a:ea typeface="Roboto" panose="02000000000000000000" pitchFamily="2" charset="0"/>
                    <a:cs typeface="Roboto" panose="02000000000000000000" pitchFamily="2" charset="0"/>
                    <a:sym typeface="Calibri"/>
                  </a:rPr>
                  <a:t>of intervention participants visited all six app sections</a:t>
                </a:r>
                <a:endParaRPr sz="2000" b="1">
                  <a:solidFill>
                    <a:srgbClr val="EDC300"/>
                  </a:solidFill>
                  <a:latin typeface="Roboto" panose="02000000000000000000" pitchFamily="2" charset="0"/>
                  <a:ea typeface="Roboto" panose="02000000000000000000" pitchFamily="2" charset="0"/>
                  <a:cs typeface="Roboto" panose="02000000000000000000" pitchFamily="2" charset="0"/>
                  <a:sym typeface="Calibri"/>
                </a:endParaRPr>
              </a:p>
            </p:txBody>
          </p:sp>
        </p:grpSp>
        <p:grpSp>
          <p:nvGrpSpPr>
            <p:cNvPr id="1675" name="Google Shape;1675;p101"/>
            <p:cNvGrpSpPr/>
            <p:nvPr/>
          </p:nvGrpSpPr>
          <p:grpSpPr>
            <a:xfrm>
              <a:off x="6939568" y="349919"/>
              <a:ext cx="2019127" cy="2291800"/>
              <a:chOff x="1447797" y="1752600"/>
              <a:chExt cx="2057402" cy="2549429"/>
            </a:xfrm>
          </p:grpSpPr>
          <p:sp>
            <p:nvSpPr>
              <p:cNvPr id="1676" name="Google Shape;1676;p101"/>
              <p:cNvSpPr txBox="1"/>
              <p:nvPr/>
            </p:nvSpPr>
            <p:spPr>
              <a:xfrm>
                <a:off x="1447798" y="1752600"/>
                <a:ext cx="2057401" cy="119831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dirty="0">
                    <a:solidFill>
                      <a:srgbClr val="0197A1"/>
                    </a:solidFill>
                    <a:latin typeface="Roboto" panose="02000000000000000000" pitchFamily="2" charset="0"/>
                    <a:ea typeface="Roboto" panose="02000000000000000000" pitchFamily="2" charset="0"/>
                    <a:cs typeface="Roboto" panose="02000000000000000000" pitchFamily="2" charset="0"/>
                    <a:sym typeface="Calibri"/>
                  </a:rPr>
                  <a:t>50%</a:t>
                </a:r>
                <a:endParaRPr sz="6000" dirty="0">
                  <a:solidFill>
                    <a:srgbClr val="0197A1"/>
                  </a:solidFill>
                  <a:latin typeface="Roboto" panose="02000000000000000000" pitchFamily="2" charset="0"/>
                  <a:ea typeface="Roboto" panose="02000000000000000000" pitchFamily="2" charset="0"/>
                  <a:cs typeface="Roboto" panose="02000000000000000000" pitchFamily="2" charset="0"/>
                </a:endParaRPr>
              </a:p>
            </p:txBody>
          </p:sp>
          <p:sp>
            <p:nvSpPr>
              <p:cNvPr id="1677" name="Google Shape;1677;p101"/>
              <p:cNvSpPr txBox="1"/>
              <p:nvPr/>
            </p:nvSpPr>
            <p:spPr>
              <a:xfrm>
                <a:off x="1447797" y="2829818"/>
                <a:ext cx="2057401" cy="147221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chemeClr val="dk1"/>
                    </a:solidFill>
                    <a:latin typeface="Roboto" panose="02000000000000000000" pitchFamily="2" charset="0"/>
                    <a:ea typeface="Roboto" panose="02000000000000000000" pitchFamily="2" charset="0"/>
                    <a:cs typeface="Roboto" panose="02000000000000000000" pitchFamily="2" charset="0"/>
                    <a:sym typeface="Calibri"/>
                  </a:rPr>
                  <a:t>of intervention participants visited the app more than once</a:t>
                </a:r>
                <a:endParaRPr sz="2000" b="1">
                  <a:solidFill>
                    <a:srgbClr val="EDC300"/>
                  </a:solidFill>
                  <a:latin typeface="Roboto" panose="02000000000000000000" pitchFamily="2" charset="0"/>
                  <a:ea typeface="Roboto" panose="02000000000000000000" pitchFamily="2" charset="0"/>
                  <a:cs typeface="Roboto" panose="02000000000000000000" pitchFamily="2" charset="0"/>
                  <a:sym typeface="Calibri"/>
                </a:endParaRPr>
              </a:p>
            </p:txBody>
          </p:sp>
        </p:grpSp>
      </p:grpSp>
      <p:grpSp>
        <p:nvGrpSpPr>
          <p:cNvPr id="1678" name="Google Shape;1678;p101"/>
          <p:cNvGrpSpPr/>
          <p:nvPr/>
        </p:nvGrpSpPr>
        <p:grpSpPr>
          <a:xfrm>
            <a:off x="9680595" y="445576"/>
            <a:ext cx="2019127" cy="2599578"/>
            <a:chOff x="1600199" y="1905000"/>
            <a:chExt cx="2057402" cy="2891805"/>
          </a:xfrm>
        </p:grpSpPr>
        <p:sp>
          <p:nvSpPr>
            <p:cNvPr id="1679" name="Google Shape;1679;p101"/>
            <p:cNvSpPr txBox="1"/>
            <p:nvPr/>
          </p:nvSpPr>
          <p:spPr>
            <a:xfrm>
              <a:off x="1600200" y="1905000"/>
              <a:ext cx="2057401" cy="119831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dirty="0">
                  <a:solidFill>
                    <a:srgbClr val="0197A1"/>
                  </a:solidFill>
                  <a:latin typeface="Roboto" panose="02000000000000000000" pitchFamily="2" charset="0"/>
                  <a:ea typeface="Roboto" panose="02000000000000000000" pitchFamily="2" charset="0"/>
                  <a:cs typeface="Roboto" panose="02000000000000000000" pitchFamily="2" charset="0"/>
                  <a:sym typeface="Calibri"/>
                </a:rPr>
                <a:t>18</a:t>
              </a:r>
              <a:endParaRPr sz="6000" dirty="0">
                <a:solidFill>
                  <a:srgbClr val="0197A1"/>
                </a:solidFill>
                <a:latin typeface="Roboto" panose="02000000000000000000" pitchFamily="2" charset="0"/>
                <a:ea typeface="Roboto" panose="02000000000000000000" pitchFamily="2" charset="0"/>
                <a:cs typeface="Roboto" panose="02000000000000000000" pitchFamily="2" charset="0"/>
              </a:endParaRPr>
            </a:p>
          </p:txBody>
        </p:sp>
        <p:sp>
          <p:nvSpPr>
            <p:cNvPr id="1680" name="Google Shape;1680;p101"/>
            <p:cNvSpPr txBox="1"/>
            <p:nvPr/>
          </p:nvSpPr>
          <p:spPr>
            <a:xfrm>
              <a:off x="1600199" y="2982218"/>
              <a:ext cx="2057401" cy="18145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chemeClr val="dk1"/>
                  </a:solidFill>
                  <a:latin typeface="Roboto" panose="02000000000000000000" pitchFamily="2" charset="0"/>
                  <a:ea typeface="Roboto" panose="02000000000000000000" pitchFamily="2" charset="0"/>
                  <a:cs typeface="Roboto" panose="02000000000000000000" pitchFamily="2" charset="0"/>
                  <a:sym typeface="Calibri"/>
                </a:rPr>
                <a:t>average number of minutes spent on the app by intervention participants</a:t>
              </a:r>
              <a:endParaRPr sz="2000" b="1" dirty="0">
                <a:solidFill>
                  <a:srgbClr val="EDC300"/>
                </a:solidFill>
                <a:latin typeface="Roboto" panose="02000000000000000000" pitchFamily="2" charset="0"/>
                <a:ea typeface="Roboto" panose="02000000000000000000" pitchFamily="2" charset="0"/>
                <a:cs typeface="Roboto" panose="02000000000000000000" pitchFamily="2" charset="0"/>
                <a:sym typeface="Calibri"/>
              </a:endParaRPr>
            </a:p>
          </p:txBody>
        </p:sp>
      </p:gr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pic>
        <p:nvPicPr>
          <p:cNvPr id="1687" name="Google Shape;1687;p102"/>
          <p:cNvPicPr preferRelativeResize="0"/>
          <p:nvPr/>
        </p:nvPicPr>
        <p:blipFill rotWithShape="1">
          <a:blip r:embed="rId4">
            <a:alphaModFix/>
          </a:blip>
          <a:srcRect l="21710" t="5877" r="22003" b="4373"/>
          <a:stretch/>
        </p:blipFill>
        <p:spPr>
          <a:xfrm>
            <a:off x="6323701" y="302762"/>
            <a:ext cx="3873377" cy="6154993"/>
          </a:xfrm>
          <a:prstGeom prst="rect">
            <a:avLst/>
          </a:prstGeom>
          <a:noFill/>
          <a:ln>
            <a:noFill/>
          </a:ln>
        </p:spPr>
      </p:pic>
      <p:pic>
        <p:nvPicPr>
          <p:cNvPr id="1688" name="Google Shape;1688;p102"/>
          <p:cNvPicPr preferRelativeResize="0">
            <a:picLocks noGrp="1"/>
          </p:cNvPicPr>
          <p:nvPr>
            <p:ph type="pic" idx="2"/>
          </p:nvPr>
        </p:nvPicPr>
        <p:blipFill rotWithShape="1">
          <a:blip r:embed="rId5">
            <a:alphaModFix/>
          </a:blip>
          <a:srcRect l="563" t="8166" r="573" b="5685"/>
          <a:stretch/>
        </p:blipFill>
        <p:spPr>
          <a:xfrm>
            <a:off x="6824546" y="1416206"/>
            <a:ext cx="2821259" cy="3936379"/>
          </a:xfrm>
          <a:prstGeom prst="rect">
            <a:avLst/>
          </a:prstGeom>
          <a:ln>
            <a:noFill/>
          </a:ln>
          <a:effectLst>
            <a:outerShdw blurRad="292100" dist="139700" dir="2700000" algn="tl" rotWithShape="0">
              <a:srgbClr val="333333">
                <a:alpha val="65000"/>
              </a:srgbClr>
            </a:outerShdw>
          </a:effectLst>
        </p:spPr>
      </p:pic>
      <p:sp>
        <p:nvSpPr>
          <p:cNvPr id="1689" name="Google Shape;1689;p102"/>
          <p:cNvSpPr/>
          <p:nvPr/>
        </p:nvSpPr>
        <p:spPr>
          <a:xfrm>
            <a:off x="10351340" y="1796849"/>
            <a:ext cx="1188300" cy="521100"/>
          </a:xfrm>
          <a:prstGeom prst="roundRect">
            <a:avLst>
              <a:gd name="adj" fmla="val 16667"/>
            </a:avLst>
          </a:prstGeom>
          <a:solidFill>
            <a:srgbClr val="E7903A"/>
          </a:solidFill>
          <a:ln w="9525" cap="flat" cmpd="sng">
            <a:solidFill>
              <a:srgbClr val="E7903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solidFill>
                  <a:srgbClr val="FFFFFF"/>
                </a:solidFill>
                <a:latin typeface="Roboto" panose="02000000000000000000" pitchFamily="2" charset="0"/>
                <a:ea typeface="Roboto" panose="02000000000000000000" pitchFamily="2" charset="0"/>
                <a:cs typeface="Roboto" panose="02000000000000000000" pitchFamily="2" charset="0"/>
              </a:rPr>
              <a:t>35%</a:t>
            </a:r>
            <a:endParaRPr sz="30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1690" name="Google Shape;1690;p102"/>
          <p:cNvSpPr/>
          <p:nvPr/>
        </p:nvSpPr>
        <p:spPr>
          <a:xfrm>
            <a:off x="4925745" y="3763905"/>
            <a:ext cx="1188300" cy="521100"/>
          </a:xfrm>
          <a:prstGeom prst="roundRect">
            <a:avLst>
              <a:gd name="adj" fmla="val 16667"/>
            </a:avLst>
          </a:prstGeom>
          <a:solidFill>
            <a:srgbClr val="FD2E59"/>
          </a:solidFill>
          <a:ln w="9525" cap="flat" cmpd="sng">
            <a:solidFill>
              <a:srgbClr val="FD2E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a:solidFill>
                  <a:srgbClr val="FFFFFF"/>
                </a:solidFill>
                <a:latin typeface="Roboto" panose="02000000000000000000" pitchFamily="2" charset="0"/>
                <a:ea typeface="Roboto" panose="02000000000000000000" pitchFamily="2" charset="0"/>
                <a:cs typeface="Roboto" panose="02000000000000000000" pitchFamily="2" charset="0"/>
              </a:rPr>
              <a:t>9%</a:t>
            </a:r>
            <a:endParaRPr sz="3000" b="1">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1691" name="Google Shape;1691;p102"/>
          <p:cNvSpPr/>
          <p:nvPr/>
        </p:nvSpPr>
        <p:spPr>
          <a:xfrm>
            <a:off x="4923436" y="2924518"/>
            <a:ext cx="1188300" cy="521100"/>
          </a:xfrm>
          <a:prstGeom prst="roundRect">
            <a:avLst>
              <a:gd name="adj" fmla="val 16667"/>
            </a:avLst>
          </a:prstGeom>
          <a:solidFill>
            <a:srgbClr val="23A4AB"/>
          </a:solidFill>
          <a:ln w="9525" cap="flat" cmpd="sng">
            <a:solidFill>
              <a:srgbClr val="23A4A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a:solidFill>
                  <a:srgbClr val="FFFFFF"/>
                </a:solidFill>
                <a:latin typeface="Roboto" panose="02000000000000000000" pitchFamily="2" charset="0"/>
                <a:ea typeface="Roboto" panose="02000000000000000000" pitchFamily="2" charset="0"/>
                <a:cs typeface="Roboto" panose="02000000000000000000" pitchFamily="2" charset="0"/>
              </a:rPr>
              <a:t>19%</a:t>
            </a:r>
            <a:endParaRPr sz="3000" b="1">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1692" name="Google Shape;1692;p102"/>
          <p:cNvSpPr/>
          <p:nvPr/>
        </p:nvSpPr>
        <p:spPr>
          <a:xfrm>
            <a:off x="10351340" y="2766442"/>
            <a:ext cx="1188300" cy="521100"/>
          </a:xfrm>
          <a:prstGeom prst="roundRect">
            <a:avLst>
              <a:gd name="adj" fmla="val 16667"/>
            </a:avLst>
          </a:prstGeom>
          <a:solidFill>
            <a:srgbClr val="B5C019"/>
          </a:solidFill>
          <a:ln w="9525" cap="flat" cmpd="sng">
            <a:solidFill>
              <a:srgbClr val="B5C01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a:solidFill>
                  <a:srgbClr val="FFFFFF"/>
                </a:solidFill>
                <a:latin typeface="Roboto" panose="02000000000000000000" pitchFamily="2" charset="0"/>
                <a:ea typeface="Roboto" panose="02000000000000000000" pitchFamily="2" charset="0"/>
                <a:cs typeface="Roboto" panose="02000000000000000000" pitchFamily="2" charset="0"/>
              </a:rPr>
              <a:t>27%</a:t>
            </a:r>
            <a:endParaRPr sz="3000" b="1">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1693" name="Google Shape;1693;p102"/>
          <p:cNvSpPr/>
          <p:nvPr/>
        </p:nvSpPr>
        <p:spPr>
          <a:xfrm>
            <a:off x="4956918" y="4823717"/>
            <a:ext cx="1188300" cy="521100"/>
          </a:xfrm>
          <a:prstGeom prst="roundRect">
            <a:avLst>
              <a:gd name="adj" fmla="val 16667"/>
            </a:avLst>
          </a:prstGeom>
          <a:solidFill>
            <a:srgbClr val="DAB618"/>
          </a:solidFill>
          <a:ln w="9525" cap="flat" cmpd="sng">
            <a:solidFill>
              <a:srgbClr val="DAB61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a:solidFill>
                  <a:srgbClr val="FFFFFF"/>
                </a:solidFill>
                <a:latin typeface="Roboto" panose="02000000000000000000" pitchFamily="2" charset="0"/>
                <a:ea typeface="Roboto" panose="02000000000000000000" pitchFamily="2" charset="0"/>
                <a:cs typeface="Roboto" panose="02000000000000000000" pitchFamily="2" charset="0"/>
              </a:rPr>
              <a:t>6%</a:t>
            </a:r>
            <a:endParaRPr sz="3000" b="1">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1694" name="Google Shape;1694;p102"/>
          <p:cNvSpPr/>
          <p:nvPr/>
        </p:nvSpPr>
        <p:spPr>
          <a:xfrm>
            <a:off x="10351340" y="4733630"/>
            <a:ext cx="1188300" cy="521100"/>
          </a:xfrm>
          <a:prstGeom prst="roundRect">
            <a:avLst>
              <a:gd name="adj" fmla="val 16667"/>
            </a:avLst>
          </a:prstGeom>
          <a:solidFill>
            <a:srgbClr val="75CAEA"/>
          </a:solidFill>
          <a:ln w="9525" cap="flat" cmpd="sng">
            <a:solidFill>
              <a:srgbClr val="75CAE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solidFill>
                  <a:srgbClr val="FFFFFF"/>
                </a:solidFill>
                <a:latin typeface="Roboto" panose="02000000000000000000" pitchFamily="2" charset="0"/>
                <a:ea typeface="Roboto" panose="02000000000000000000" pitchFamily="2" charset="0"/>
                <a:cs typeface="Roboto" panose="02000000000000000000" pitchFamily="2" charset="0"/>
              </a:rPr>
              <a:t>5%</a:t>
            </a:r>
            <a:endParaRPr sz="30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1695" name="Google Shape;1695;p102"/>
          <p:cNvSpPr txBox="1">
            <a:spLocks noGrp="1"/>
          </p:cNvSpPr>
          <p:nvPr>
            <p:ph type="title" idx="4294967295"/>
          </p:nvPr>
        </p:nvSpPr>
        <p:spPr>
          <a:xfrm>
            <a:off x="584620" y="1710568"/>
            <a:ext cx="3731400" cy="2427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4000" b="1" dirty="0">
                <a:sym typeface="Calibri"/>
              </a:rPr>
              <a:t>Most Viewed Sections</a:t>
            </a:r>
            <a:endParaRPr sz="4000" b="1" dirty="0">
              <a:sym typeface="Arial"/>
            </a:endParaRPr>
          </a:p>
        </p:txBody>
      </p:sp>
      <p:cxnSp>
        <p:nvCxnSpPr>
          <p:cNvPr id="3" name="Straight Connector 2"/>
          <p:cNvCxnSpPr>
            <a:endCxn id="1689" idx="1"/>
          </p:cNvCxnSpPr>
          <p:nvPr/>
        </p:nvCxnSpPr>
        <p:spPr>
          <a:xfrm>
            <a:off x="9645805" y="2057399"/>
            <a:ext cx="705535"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p:nvCxnSpPr>
        <p:spPr>
          <a:xfrm>
            <a:off x="9645805" y="3026992"/>
            <a:ext cx="693424" cy="2788"/>
          </a:xfrm>
          <a:prstGeom prst="line">
            <a:avLst/>
          </a:prstGeom>
        </p:spPr>
        <p:style>
          <a:lnRef idx="2">
            <a:schemeClr val="accent3"/>
          </a:lnRef>
          <a:fillRef idx="0">
            <a:schemeClr val="accent3"/>
          </a:fillRef>
          <a:effectRef idx="1">
            <a:schemeClr val="accent3"/>
          </a:effectRef>
          <a:fontRef idx="minor">
            <a:schemeClr val="tx1"/>
          </a:fontRef>
        </p:style>
      </p:cxnSp>
      <p:cxnSp>
        <p:nvCxnSpPr>
          <p:cNvPr id="20" name="Straight Connector 19"/>
          <p:cNvCxnSpPr/>
          <p:nvPr/>
        </p:nvCxnSpPr>
        <p:spPr>
          <a:xfrm>
            <a:off x="9643621" y="5019332"/>
            <a:ext cx="693424" cy="2788"/>
          </a:xfrm>
          <a:prstGeom prst="line">
            <a:avLst/>
          </a:prstGeom>
          <a:ln>
            <a:solidFill>
              <a:srgbClr val="75CAEA"/>
            </a:solidFill>
          </a:ln>
        </p:spPr>
        <p:style>
          <a:lnRef idx="2">
            <a:schemeClr val="accent3"/>
          </a:lnRef>
          <a:fillRef idx="0">
            <a:schemeClr val="accent3"/>
          </a:fillRef>
          <a:effectRef idx="1">
            <a:schemeClr val="accent3"/>
          </a:effectRef>
          <a:fontRef idx="minor">
            <a:schemeClr val="tx1"/>
          </a:fontRef>
        </p:style>
      </p:cxnSp>
      <p:cxnSp>
        <p:nvCxnSpPr>
          <p:cNvPr id="21" name="Straight Connector 20"/>
          <p:cNvCxnSpPr/>
          <p:nvPr/>
        </p:nvCxnSpPr>
        <p:spPr>
          <a:xfrm>
            <a:off x="6160108" y="5084267"/>
            <a:ext cx="693424" cy="2788"/>
          </a:xfrm>
          <a:prstGeom prst="line">
            <a:avLst/>
          </a:prstGeom>
          <a:ln>
            <a:solidFill>
              <a:srgbClr val="DAB618"/>
            </a:solidFill>
          </a:ln>
        </p:spPr>
        <p:style>
          <a:lnRef idx="2">
            <a:schemeClr val="accent3"/>
          </a:lnRef>
          <a:fillRef idx="0">
            <a:schemeClr val="accent3"/>
          </a:fillRef>
          <a:effectRef idx="1">
            <a:schemeClr val="accent3"/>
          </a:effectRef>
          <a:fontRef idx="minor">
            <a:schemeClr val="tx1"/>
          </a:fontRef>
        </p:style>
      </p:cxnSp>
      <p:cxnSp>
        <p:nvCxnSpPr>
          <p:cNvPr id="22" name="Straight Connector 21"/>
          <p:cNvCxnSpPr/>
          <p:nvPr/>
        </p:nvCxnSpPr>
        <p:spPr>
          <a:xfrm>
            <a:off x="6148957" y="3989966"/>
            <a:ext cx="693424" cy="2788"/>
          </a:xfrm>
          <a:prstGeom prst="line">
            <a:avLst/>
          </a:prstGeom>
          <a:ln>
            <a:solidFill>
              <a:srgbClr val="FD2E59"/>
            </a:solidFill>
          </a:ln>
        </p:spPr>
        <p:style>
          <a:lnRef idx="2">
            <a:schemeClr val="accent3"/>
          </a:lnRef>
          <a:fillRef idx="0">
            <a:schemeClr val="accent3"/>
          </a:fillRef>
          <a:effectRef idx="1">
            <a:schemeClr val="accent3"/>
          </a:effectRef>
          <a:fontRef idx="minor">
            <a:schemeClr val="tx1"/>
          </a:fontRef>
        </p:style>
      </p:cxnSp>
      <p:cxnSp>
        <p:nvCxnSpPr>
          <p:cNvPr id="23" name="Straight Connector 22"/>
          <p:cNvCxnSpPr/>
          <p:nvPr/>
        </p:nvCxnSpPr>
        <p:spPr>
          <a:xfrm>
            <a:off x="6123847" y="3185068"/>
            <a:ext cx="693424" cy="2788"/>
          </a:xfrm>
          <a:prstGeom prst="line">
            <a:avLst/>
          </a:prstGeom>
          <a:ln>
            <a:solidFill>
              <a:srgbClr val="23A4AB"/>
            </a:solidFill>
          </a:ln>
        </p:spPr>
        <p:style>
          <a:lnRef idx="2">
            <a:schemeClr val="accent3"/>
          </a:lnRef>
          <a:fillRef idx="0">
            <a:schemeClr val="accent3"/>
          </a:fillRef>
          <a:effectRef idx="1">
            <a:schemeClr val="accent3"/>
          </a:effectRef>
          <a:fontRef idx="minor">
            <a:schemeClr val="tx1"/>
          </a:fontRef>
        </p:style>
      </p:cxn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699"/>
        <p:cNvGrpSpPr/>
        <p:nvPr/>
      </p:nvGrpSpPr>
      <p:grpSpPr>
        <a:xfrm>
          <a:off x="0" y="0"/>
          <a:ext cx="0" cy="0"/>
          <a:chOff x="0" y="0"/>
          <a:chExt cx="0" cy="0"/>
        </a:xfrm>
      </p:grpSpPr>
      <p:sp>
        <p:nvSpPr>
          <p:cNvPr id="1700" name="Google Shape;1700;p10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Retention</a:t>
            </a:r>
            <a:endParaRPr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a:p>
            <a:pPr marL="0" lvl="0" indent="0" algn="ctr" rtl="0">
              <a:lnSpc>
                <a:spcPct val="90000"/>
              </a:lnSpc>
              <a:spcBef>
                <a:spcPts val="0"/>
              </a:spcBef>
              <a:spcAft>
                <a:spcPts val="0"/>
              </a:spcAft>
              <a:buNone/>
            </a:pPr>
            <a:r>
              <a:rPr lang="en-US"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Incentives</a:t>
            </a:r>
            <a:endParaRPr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sp>
        <p:nvSpPr>
          <p:cNvPr id="1706" name="Google Shape;1706;p104"/>
          <p:cNvSpPr txBox="1"/>
          <p:nvPr/>
        </p:nvSpPr>
        <p:spPr>
          <a:xfrm>
            <a:off x="912808" y="365125"/>
            <a:ext cx="10140300" cy="56667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4800" dirty="0">
                <a:solidFill>
                  <a:srgbClr val="434343"/>
                </a:solidFill>
                <a:latin typeface="Roboto" panose="02000000000000000000" pitchFamily="2" charset="0"/>
                <a:ea typeface="Roboto" panose="02000000000000000000" pitchFamily="2" charset="0"/>
                <a:cs typeface="Roboto" panose="02000000000000000000" pitchFamily="2" charset="0"/>
              </a:rPr>
              <a:t>Incentives up to</a:t>
            </a:r>
            <a:r>
              <a:rPr lang="en-US" sz="4800" dirty="0">
                <a:solidFill>
                  <a:schemeClr val="dk1"/>
                </a:solidFill>
                <a:latin typeface="Roboto" panose="02000000000000000000" pitchFamily="2" charset="0"/>
                <a:ea typeface="Roboto" panose="02000000000000000000" pitchFamily="2" charset="0"/>
                <a:cs typeface="Roboto" panose="02000000000000000000" pitchFamily="2" charset="0"/>
              </a:rPr>
              <a:t> </a:t>
            </a:r>
            <a:r>
              <a:rPr lang="en-US" sz="6000" b="1" dirty="0">
                <a:solidFill>
                  <a:srgbClr val="0197A1"/>
                </a:solidFill>
                <a:latin typeface="Roboto" panose="02000000000000000000" pitchFamily="2" charset="0"/>
                <a:ea typeface="Roboto" panose="02000000000000000000" pitchFamily="2" charset="0"/>
                <a:cs typeface="Roboto" panose="02000000000000000000" pitchFamily="2" charset="0"/>
              </a:rPr>
              <a:t>$70</a:t>
            </a:r>
            <a:endParaRPr sz="6000" b="1" dirty="0">
              <a:solidFill>
                <a:srgbClr val="0197A1"/>
              </a:solidFill>
              <a:latin typeface="Roboto" panose="02000000000000000000" pitchFamily="2" charset="0"/>
              <a:ea typeface="Roboto" panose="02000000000000000000" pitchFamily="2" charset="0"/>
              <a:cs typeface="Roboto" panose="02000000000000000000" pitchFamily="2" charset="0"/>
            </a:endParaRPr>
          </a:p>
          <a:p>
            <a:pPr marL="0" lvl="0" indent="0" algn="ctr" rtl="0">
              <a:lnSpc>
                <a:spcPct val="115000"/>
              </a:lnSpc>
              <a:spcBef>
                <a:spcPts val="0"/>
              </a:spcBef>
              <a:spcAft>
                <a:spcPts val="0"/>
              </a:spcAft>
              <a:buClr>
                <a:schemeClr val="dk1"/>
              </a:buClr>
              <a:buSzPts val="1100"/>
              <a:buFont typeface="Arial"/>
              <a:buNone/>
            </a:pPr>
            <a:r>
              <a:rPr lang="en-US" sz="2800" dirty="0">
                <a:solidFill>
                  <a:srgbClr val="999999"/>
                </a:solidFill>
                <a:latin typeface="Roboto" panose="02000000000000000000" pitchFamily="2" charset="0"/>
                <a:ea typeface="Roboto" panose="02000000000000000000" pitchFamily="2" charset="0"/>
                <a:cs typeface="Roboto" panose="02000000000000000000" pitchFamily="2" charset="0"/>
              </a:rPr>
              <a:t>$25 baseline + $20 6-week follow up + $25 6-month follow up</a:t>
            </a:r>
            <a:endParaRPr sz="2800" b="1" dirty="0">
              <a:solidFill>
                <a:srgbClr val="999999"/>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707" name="Google Shape;1707;p104"/>
          <p:cNvSpPr/>
          <p:nvPr/>
        </p:nvSpPr>
        <p:spPr>
          <a:xfrm>
            <a:off x="0" y="5867400"/>
            <a:ext cx="12058650" cy="990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8" name="Google Shape;1708;p104"/>
          <p:cNvSpPr/>
          <p:nvPr/>
        </p:nvSpPr>
        <p:spPr>
          <a:xfrm>
            <a:off x="890506" y="6357975"/>
            <a:ext cx="10444162" cy="68263"/>
          </a:xfrm>
          <a:prstGeom prst="rect">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9" name="Google Shape;1709;p104"/>
          <p:cNvSpPr/>
          <p:nvPr/>
        </p:nvSpPr>
        <p:spPr>
          <a:xfrm>
            <a:off x="11279188" y="6356350"/>
            <a:ext cx="74612"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0" name="Google Shape;1710;p104"/>
          <p:cNvSpPr/>
          <p:nvPr/>
        </p:nvSpPr>
        <p:spPr>
          <a:xfrm>
            <a:off x="838200" y="6356350"/>
            <a:ext cx="74613"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1" name="Google Shape;1711;p104"/>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12" name="Google Shape;1712;p104"/>
          <p:cNvPicPr preferRelativeResize="0"/>
          <p:nvPr/>
        </p:nvPicPr>
        <p:blipFill rotWithShape="1">
          <a:blip r:embed="rId4">
            <a:alphaModFix/>
          </a:blip>
          <a:srcRect/>
          <a:stretch/>
        </p:blipFill>
        <p:spPr>
          <a:xfrm>
            <a:off x="5711825" y="6016625"/>
            <a:ext cx="796925" cy="796925"/>
          </a:xfrm>
          <a:prstGeom prst="rect">
            <a:avLst/>
          </a:prstGeom>
          <a:noFill/>
          <a:ln>
            <a:noFill/>
          </a:ln>
        </p:spPr>
      </p:pic>
      <p:sp>
        <p:nvSpPr>
          <p:cNvPr id="1713" name="Google Shape;1713;p104"/>
          <p:cNvSpPr/>
          <p:nvPr/>
        </p:nvSpPr>
        <p:spPr>
          <a:xfrm>
            <a:off x="6527800" y="6356350"/>
            <a:ext cx="74613"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4" name="Google Shape;1714;p104"/>
          <p:cNvSpPr/>
          <p:nvPr/>
        </p:nvSpPr>
        <p:spPr>
          <a:xfrm>
            <a:off x="5643563" y="6356350"/>
            <a:ext cx="76200"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8434" y="271226"/>
            <a:ext cx="10515600" cy="913802"/>
          </a:xfrm>
        </p:spPr>
        <p:txBody>
          <a:bodyPr/>
          <a:lstStyle/>
          <a:p>
            <a:r>
              <a:rPr lang="en-US" dirty="0"/>
              <a:t>Internet-based Research</a:t>
            </a:r>
          </a:p>
        </p:txBody>
      </p:sp>
      <p:sp>
        <p:nvSpPr>
          <p:cNvPr id="17" name="Text Placeholder 16"/>
          <p:cNvSpPr>
            <a:spLocks noGrp="1"/>
          </p:cNvSpPr>
          <p:nvPr>
            <p:ph type="body" sz="quarter" idx="14"/>
          </p:nvPr>
        </p:nvSpPr>
        <p:spPr/>
        <p:txBody>
          <a:bodyPr/>
          <a:lstStyle/>
          <a:p>
            <a:r>
              <a:rPr lang="en-US" dirty="0"/>
              <a:t>Challenges</a:t>
            </a:r>
          </a:p>
        </p:txBody>
      </p:sp>
      <p:sp>
        <p:nvSpPr>
          <p:cNvPr id="18" name="Text Placeholder 17"/>
          <p:cNvSpPr>
            <a:spLocks noGrp="1"/>
          </p:cNvSpPr>
          <p:nvPr>
            <p:ph type="body" sz="quarter" idx="15"/>
          </p:nvPr>
        </p:nvSpPr>
        <p:spPr/>
        <p:txBody>
          <a:bodyPr/>
          <a:lstStyle/>
          <a:p>
            <a:r>
              <a:rPr lang="en-US" dirty="0"/>
              <a:t>Strengths</a:t>
            </a:r>
          </a:p>
        </p:txBody>
      </p:sp>
      <p:grpSp>
        <p:nvGrpSpPr>
          <p:cNvPr id="50" name="Group 49"/>
          <p:cNvGrpSpPr/>
          <p:nvPr/>
        </p:nvGrpSpPr>
        <p:grpSpPr>
          <a:xfrm>
            <a:off x="879788" y="2517030"/>
            <a:ext cx="773113" cy="773113"/>
            <a:chOff x="799121" y="2074953"/>
            <a:chExt cx="773113" cy="773113"/>
          </a:xfrm>
        </p:grpSpPr>
        <p:sp>
          <p:nvSpPr>
            <p:cNvPr id="51" name="Google Shape;1052;p57"/>
            <p:cNvSpPr/>
            <p:nvPr/>
          </p:nvSpPr>
          <p:spPr>
            <a:xfrm>
              <a:off x="799121" y="2074953"/>
              <a:ext cx="773113" cy="77311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2" name="Google Shape;1054;p57"/>
            <p:cNvPicPr preferRelativeResize="0"/>
            <p:nvPr/>
          </p:nvPicPr>
          <p:blipFill rotWithShape="1">
            <a:blip r:embed="rId4">
              <a:alphaModFix/>
            </a:blip>
            <a:srcRect/>
            <a:stretch/>
          </p:blipFill>
          <p:spPr>
            <a:xfrm>
              <a:off x="970480" y="2249874"/>
              <a:ext cx="428826" cy="428826"/>
            </a:xfrm>
            <a:prstGeom prst="rect">
              <a:avLst/>
            </a:prstGeom>
            <a:noFill/>
            <a:ln>
              <a:noFill/>
            </a:ln>
          </p:spPr>
        </p:pic>
      </p:grpSp>
      <p:grpSp>
        <p:nvGrpSpPr>
          <p:cNvPr id="64" name="Group 63"/>
          <p:cNvGrpSpPr/>
          <p:nvPr/>
        </p:nvGrpSpPr>
        <p:grpSpPr>
          <a:xfrm>
            <a:off x="731843" y="3780965"/>
            <a:ext cx="802949" cy="802949"/>
            <a:chOff x="757452" y="3494301"/>
            <a:chExt cx="802949" cy="802949"/>
          </a:xfrm>
        </p:grpSpPr>
        <p:sp>
          <p:nvSpPr>
            <p:cNvPr id="47" name="Google Shape;1044;p57"/>
            <p:cNvSpPr/>
            <p:nvPr/>
          </p:nvSpPr>
          <p:spPr>
            <a:xfrm>
              <a:off x="787288" y="3518618"/>
              <a:ext cx="773113" cy="77311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3" name="Google Shape;1055;p57"/>
            <p:cNvPicPr preferRelativeResize="0"/>
            <p:nvPr/>
          </p:nvPicPr>
          <p:blipFill rotWithShape="1">
            <a:blip r:embed="rId5">
              <a:alphaModFix/>
            </a:blip>
            <a:srcRect/>
            <a:stretch/>
          </p:blipFill>
          <p:spPr>
            <a:xfrm>
              <a:off x="757452" y="3494301"/>
              <a:ext cx="802949" cy="802949"/>
            </a:xfrm>
            <a:prstGeom prst="rect">
              <a:avLst/>
            </a:prstGeom>
            <a:noFill/>
            <a:ln>
              <a:noFill/>
            </a:ln>
          </p:spPr>
        </p:pic>
      </p:grpSp>
      <p:grpSp>
        <p:nvGrpSpPr>
          <p:cNvPr id="65" name="Group 64"/>
          <p:cNvGrpSpPr/>
          <p:nvPr/>
        </p:nvGrpSpPr>
        <p:grpSpPr>
          <a:xfrm>
            <a:off x="822388" y="5076913"/>
            <a:ext cx="773113" cy="774700"/>
            <a:chOff x="832644" y="4852219"/>
            <a:chExt cx="773113" cy="774700"/>
          </a:xfrm>
        </p:grpSpPr>
        <p:sp>
          <p:nvSpPr>
            <p:cNvPr id="48" name="Google Shape;1045;p57"/>
            <p:cNvSpPr/>
            <p:nvPr/>
          </p:nvSpPr>
          <p:spPr>
            <a:xfrm>
              <a:off x="832644" y="4852219"/>
              <a:ext cx="773113" cy="774700"/>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4" name="Google Shape;1056;p57"/>
            <p:cNvPicPr preferRelativeResize="0"/>
            <p:nvPr/>
          </p:nvPicPr>
          <p:blipFill rotWithShape="1">
            <a:blip r:embed="rId6">
              <a:alphaModFix/>
            </a:blip>
            <a:srcRect/>
            <a:stretch/>
          </p:blipFill>
          <p:spPr>
            <a:xfrm>
              <a:off x="900958" y="4917524"/>
              <a:ext cx="644090" cy="644090"/>
            </a:xfrm>
            <a:prstGeom prst="rect">
              <a:avLst/>
            </a:prstGeom>
            <a:noFill/>
            <a:ln>
              <a:noFill/>
            </a:ln>
          </p:spPr>
        </p:pic>
      </p:grpSp>
      <p:grpSp>
        <p:nvGrpSpPr>
          <p:cNvPr id="67" name="Group 66"/>
          <p:cNvGrpSpPr/>
          <p:nvPr/>
        </p:nvGrpSpPr>
        <p:grpSpPr>
          <a:xfrm>
            <a:off x="6167852" y="3780965"/>
            <a:ext cx="773113" cy="773113"/>
            <a:chOff x="6492733" y="3475345"/>
            <a:chExt cx="773113" cy="773113"/>
          </a:xfrm>
        </p:grpSpPr>
        <p:sp>
          <p:nvSpPr>
            <p:cNvPr id="56" name="Google Shape;1047;p57"/>
            <p:cNvSpPr/>
            <p:nvPr/>
          </p:nvSpPr>
          <p:spPr>
            <a:xfrm>
              <a:off x="6492733" y="3475345"/>
              <a:ext cx="773113" cy="77311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pic>
          <p:nvPicPr>
            <p:cNvPr id="57" name="Google Shape;1057;p57"/>
            <p:cNvPicPr preferRelativeResize="0"/>
            <p:nvPr/>
          </p:nvPicPr>
          <p:blipFill rotWithShape="1">
            <a:blip r:embed="rId7">
              <a:alphaModFix/>
            </a:blip>
            <a:srcRect/>
            <a:stretch/>
          </p:blipFill>
          <p:spPr>
            <a:xfrm>
              <a:off x="6632642" y="3612467"/>
              <a:ext cx="493294" cy="493294"/>
            </a:xfrm>
            <a:prstGeom prst="rect">
              <a:avLst/>
            </a:prstGeom>
            <a:noFill/>
            <a:ln>
              <a:noFill/>
            </a:ln>
          </p:spPr>
        </p:pic>
      </p:grpSp>
      <p:grpSp>
        <p:nvGrpSpPr>
          <p:cNvPr id="68" name="Group 67"/>
          <p:cNvGrpSpPr/>
          <p:nvPr/>
        </p:nvGrpSpPr>
        <p:grpSpPr>
          <a:xfrm>
            <a:off x="6202110" y="2517030"/>
            <a:ext cx="773113" cy="773112"/>
            <a:chOff x="6492733" y="2070652"/>
            <a:chExt cx="773113" cy="773112"/>
          </a:xfrm>
        </p:grpSpPr>
        <p:sp>
          <p:nvSpPr>
            <p:cNvPr id="55" name="Google Shape;1046;p57"/>
            <p:cNvSpPr/>
            <p:nvPr/>
          </p:nvSpPr>
          <p:spPr>
            <a:xfrm>
              <a:off x="6492733" y="2070652"/>
              <a:ext cx="773113" cy="773112"/>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pic>
          <p:nvPicPr>
            <p:cNvPr id="58" name="Google Shape;1062;p57"/>
            <p:cNvPicPr preferRelativeResize="0"/>
            <p:nvPr/>
          </p:nvPicPr>
          <p:blipFill rotWithShape="1">
            <a:blip r:embed="rId8">
              <a:alphaModFix/>
            </a:blip>
            <a:srcRect/>
            <a:stretch/>
          </p:blipFill>
          <p:spPr>
            <a:xfrm>
              <a:off x="6632642" y="2217640"/>
              <a:ext cx="493294" cy="493294"/>
            </a:xfrm>
            <a:prstGeom prst="rect">
              <a:avLst/>
            </a:prstGeom>
            <a:noFill/>
            <a:ln>
              <a:noFill/>
            </a:ln>
          </p:spPr>
        </p:pic>
      </p:grpSp>
      <p:grpSp>
        <p:nvGrpSpPr>
          <p:cNvPr id="66" name="Group 65"/>
          <p:cNvGrpSpPr/>
          <p:nvPr/>
        </p:nvGrpSpPr>
        <p:grpSpPr>
          <a:xfrm>
            <a:off x="6202110" y="5076913"/>
            <a:ext cx="773113" cy="773113"/>
            <a:chOff x="6508750" y="4869173"/>
            <a:chExt cx="773113" cy="773113"/>
          </a:xfrm>
        </p:grpSpPr>
        <p:sp>
          <p:nvSpPr>
            <p:cNvPr id="59" name="Google Shape;1063;p57"/>
            <p:cNvSpPr/>
            <p:nvPr/>
          </p:nvSpPr>
          <p:spPr>
            <a:xfrm>
              <a:off x="6508750" y="4869173"/>
              <a:ext cx="773113" cy="77311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pic>
          <p:nvPicPr>
            <p:cNvPr id="60" name="Google Shape;1064;p57"/>
            <p:cNvPicPr preferRelativeResize="0"/>
            <p:nvPr/>
          </p:nvPicPr>
          <p:blipFill rotWithShape="1">
            <a:blip r:embed="rId9">
              <a:alphaModFix/>
            </a:blip>
            <a:srcRect/>
            <a:stretch/>
          </p:blipFill>
          <p:spPr>
            <a:xfrm>
              <a:off x="6645184" y="5046226"/>
              <a:ext cx="500244" cy="419006"/>
            </a:xfrm>
            <a:prstGeom prst="rect">
              <a:avLst/>
            </a:prstGeom>
            <a:noFill/>
            <a:ln>
              <a:noFill/>
            </a:ln>
          </p:spPr>
        </p:pic>
      </p:grpSp>
      <p:grpSp>
        <p:nvGrpSpPr>
          <p:cNvPr id="71" name="Group 70"/>
          <p:cNvGrpSpPr/>
          <p:nvPr/>
        </p:nvGrpSpPr>
        <p:grpSpPr>
          <a:xfrm>
            <a:off x="1823534" y="2517030"/>
            <a:ext cx="4122700" cy="3643964"/>
            <a:chOff x="1823534" y="2531396"/>
            <a:chExt cx="4122700" cy="3249848"/>
          </a:xfrm>
        </p:grpSpPr>
        <p:sp>
          <p:nvSpPr>
            <p:cNvPr id="63" name="Google Shape;1050;p57"/>
            <p:cNvSpPr txBox="1"/>
            <p:nvPr/>
          </p:nvSpPr>
          <p:spPr>
            <a:xfrm>
              <a:off x="1823534" y="2531396"/>
              <a:ext cx="4122700" cy="966831"/>
            </a:xfrm>
            <a:prstGeom prst="rect">
              <a:avLst/>
            </a:prstGeom>
            <a:noFill/>
            <a:ln>
              <a:noFill/>
            </a:ln>
          </p:spPr>
          <p:txBody>
            <a:bodyPr spcFirstLastPara="1" wrap="square" lIns="91425" tIns="45700" rIns="91425" bIns="45700" anchor="t" anchorCtr="0">
              <a:noAutofit/>
            </a:bodyPr>
            <a:lstStyle/>
            <a:p>
              <a:pPr lvl="0">
                <a:lnSpc>
                  <a:spcPct val="90000"/>
                </a:lnSpc>
                <a:buClr>
                  <a:srgbClr val="FC0B3D"/>
                </a:buClr>
                <a:buSzPts val="2000"/>
              </a:pPr>
              <a:r>
                <a:rPr lang="en-US" sz="19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More cost effective than traditional recruitment</a:t>
              </a:r>
              <a:endParaRPr lang="en-US" sz="1900" dirty="0">
                <a:solidFill>
                  <a:srgbClr val="595959"/>
                </a:solidFill>
                <a:latin typeface="Roboto" panose="02000000000000000000" pitchFamily="2" charset="0"/>
                <a:ea typeface="Roboto" panose="02000000000000000000" pitchFamily="2" charset="0"/>
                <a:cs typeface="Roboto" panose="02000000000000000000" pitchFamily="2" charset="0"/>
              </a:endParaRPr>
            </a:p>
          </p:txBody>
        </p:sp>
        <p:sp>
          <p:nvSpPr>
            <p:cNvPr id="69" name="Google Shape;1050;p57"/>
            <p:cNvSpPr txBox="1"/>
            <p:nvPr/>
          </p:nvSpPr>
          <p:spPr>
            <a:xfrm>
              <a:off x="1823534" y="3658629"/>
              <a:ext cx="4122700" cy="966831"/>
            </a:xfrm>
            <a:prstGeom prst="rect">
              <a:avLst/>
            </a:prstGeom>
            <a:noFill/>
            <a:ln>
              <a:noFill/>
            </a:ln>
          </p:spPr>
          <p:txBody>
            <a:bodyPr spcFirstLastPara="1" wrap="square" lIns="91425" tIns="45700" rIns="91425" bIns="45700" anchor="t" anchorCtr="0">
              <a:noAutofit/>
            </a:bodyPr>
            <a:lstStyle/>
            <a:p>
              <a:pPr lvl="0">
                <a:lnSpc>
                  <a:spcPct val="90000"/>
                </a:lnSpc>
                <a:buClr>
                  <a:srgbClr val="FC0B3D"/>
                </a:buClr>
                <a:buSzPts val="2000"/>
              </a:pPr>
              <a:r>
                <a:rPr lang="en-US" sz="19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More accessibility to harder-to-reach populations (e.g. adolescents no </a:t>
              </a:r>
              <a:br>
                <a:rPr lang="en-US" sz="19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br>
              <a:r>
                <a:rPr lang="en-US" sz="19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longer in school)</a:t>
              </a:r>
              <a:endParaRPr lang="en-US" sz="1900" dirty="0">
                <a:solidFill>
                  <a:srgbClr val="595959"/>
                </a:solidFill>
                <a:latin typeface="Roboto" panose="02000000000000000000" pitchFamily="2" charset="0"/>
                <a:ea typeface="Roboto" panose="02000000000000000000" pitchFamily="2" charset="0"/>
                <a:cs typeface="Roboto" panose="02000000000000000000" pitchFamily="2" charset="0"/>
              </a:endParaRPr>
            </a:p>
          </p:txBody>
        </p:sp>
        <p:sp>
          <p:nvSpPr>
            <p:cNvPr id="70" name="Google Shape;1050;p57"/>
            <p:cNvSpPr txBox="1"/>
            <p:nvPr/>
          </p:nvSpPr>
          <p:spPr>
            <a:xfrm>
              <a:off x="1823534" y="4814413"/>
              <a:ext cx="4122700" cy="9668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C0B3D"/>
                </a:buClr>
                <a:buSzPts val="2000"/>
                <a:buFont typeface="Arial"/>
                <a:buNone/>
              </a:pPr>
              <a:r>
                <a:rPr lang="en-US" sz="19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Participation is anonymous,</a:t>
              </a:r>
              <a:br>
                <a:rPr lang="en-US" sz="19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br>
              <a:r>
                <a:rPr lang="en-US" sz="19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confidential, and done on participants’ own time</a:t>
              </a:r>
              <a:endParaRPr sz="1900" dirty="0">
                <a:solidFill>
                  <a:srgbClr val="595959"/>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77" name="Group 76"/>
          <p:cNvGrpSpPr/>
          <p:nvPr/>
        </p:nvGrpSpPr>
        <p:grpSpPr>
          <a:xfrm>
            <a:off x="7231100" y="2517030"/>
            <a:ext cx="4122700" cy="3643964"/>
            <a:chOff x="1823534" y="2531396"/>
            <a:chExt cx="4122700" cy="3249848"/>
          </a:xfrm>
        </p:grpSpPr>
        <p:sp>
          <p:nvSpPr>
            <p:cNvPr id="78" name="Google Shape;1050;p57"/>
            <p:cNvSpPr txBox="1"/>
            <p:nvPr/>
          </p:nvSpPr>
          <p:spPr>
            <a:xfrm>
              <a:off x="1823534" y="2531396"/>
              <a:ext cx="4122700" cy="966831"/>
            </a:xfrm>
            <a:prstGeom prst="rect">
              <a:avLst/>
            </a:prstGeom>
            <a:noFill/>
            <a:ln>
              <a:noFill/>
            </a:ln>
          </p:spPr>
          <p:txBody>
            <a:bodyPr spcFirstLastPara="1" wrap="square" lIns="91425" tIns="45700" rIns="91425" bIns="45700" anchor="t" anchorCtr="0">
              <a:noAutofit/>
            </a:bodyPr>
            <a:lstStyle/>
            <a:p>
              <a:pPr lvl="0">
                <a:lnSpc>
                  <a:spcPct val="90000"/>
                </a:lnSpc>
                <a:buClr>
                  <a:srgbClr val="FC0B3D"/>
                </a:buClr>
                <a:buSzPts val="2000"/>
              </a:pPr>
              <a:r>
                <a:rPr lang="en-US" sz="19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More difficult to establish credibility for an online study</a:t>
              </a:r>
              <a:endParaRPr lang="en-US" sz="1900" dirty="0">
                <a:solidFill>
                  <a:srgbClr val="595959"/>
                </a:solidFill>
                <a:latin typeface="Roboto" panose="02000000000000000000" pitchFamily="2" charset="0"/>
                <a:ea typeface="Roboto" panose="02000000000000000000" pitchFamily="2" charset="0"/>
                <a:cs typeface="Roboto" panose="02000000000000000000" pitchFamily="2" charset="0"/>
              </a:endParaRPr>
            </a:p>
          </p:txBody>
        </p:sp>
        <p:sp>
          <p:nvSpPr>
            <p:cNvPr id="79" name="Google Shape;1050;p57"/>
            <p:cNvSpPr txBox="1"/>
            <p:nvPr/>
          </p:nvSpPr>
          <p:spPr>
            <a:xfrm>
              <a:off x="1823534" y="3658629"/>
              <a:ext cx="4122700" cy="966831"/>
            </a:xfrm>
            <a:prstGeom prst="rect">
              <a:avLst/>
            </a:prstGeom>
            <a:noFill/>
            <a:ln>
              <a:noFill/>
            </a:ln>
          </p:spPr>
          <p:txBody>
            <a:bodyPr spcFirstLastPara="1" wrap="square" lIns="91425" tIns="45700" rIns="91425" bIns="45700" anchor="t" anchorCtr="0">
              <a:noAutofit/>
            </a:bodyPr>
            <a:lstStyle/>
            <a:p>
              <a:pPr lvl="0">
                <a:lnSpc>
                  <a:spcPct val="90000"/>
                </a:lnSpc>
                <a:buClr>
                  <a:srgbClr val="FC0B3D"/>
                </a:buClr>
                <a:buSzPts val="2000"/>
              </a:pPr>
              <a:r>
                <a:rPr lang="en-US" sz="19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More difficult to ensure only eligible participants are enrolled without face-to-face accountability</a:t>
              </a:r>
              <a:endParaRPr lang="en-US" sz="1900" dirty="0">
                <a:solidFill>
                  <a:srgbClr val="595959"/>
                </a:solidFill>
                <a:latin typeface="Roboto" panose="02000000000000000000" pitchFamily="2" charset="0"/>
                <a:ea typeface="Roboto" panose="02000000000000000000" pitchFamily="2" charset="0"/>
                <a:cs typeface="Roboto" panose="02000000000000000000" pitchFamily="2" charset="0"/>
              </a:endParaRPr>
            </a:p>
          </p:txBody>
        </p:sp>
        <p:sp>
          <p:nvSpPr>
            <p:cNvPr id="80" name="Google Shape;1050;p57"/>
            <p:cNvSpPr txBox="1"/>
            <p:nvPr/>
          </p:nvSpPr>
          <p:spPr>
            <a:xfrm>
              <a:off x="1823534" y="4814413"/>
              <a:ext cx="4122700" cy="966831"/>
            </a:xfrm>
            <a:prstGeom prst="rect">
              <a:avLst/>
            </a:prstGeom>
            <a:noFill/>
            <a:ln>
              <a:noFill/>
            </a:ln>
          </p:spPr>
          <p:txBody>
            <a:bodyPr spcFirstLastPara="1" wrap="square" lIns="91425" tIns="45700" rIns="91425" bIns="45700" anchor="t" anchorCtr="0">
              <a:noAutofit/>
            </a:bodyPr>
            <a:lstStyle/>
            <a:p>
              <a:pPr lvl="0">
                <a:lnSpc>
                  <a:spcPct val="90000"/>
                </a:lnSpc>
                <a:buClr>
                  <a:srgbClr val="FC0B3D"/>
                </a:buClr>
                <a:buSzPts val="2000"/>
              </a:pPr>
              <a:r>
                <a:rPr lang="en-US" sz="19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More difficult to encourage participants to complete enrollment without face-to-face interaction</a:t>
              </a:r>
              <a:endParaRPr lang="en-US" sz="1900" dirty="0">
                <a:solidFill>
                  <a:srgbClr val="595959"/>
                </a:solidFill>
                <a:latin typeface="Roboto" panose="02000000000000000000" pitchFamily="2" charset="0"/>
                <a:ea typeface="Roboto" panose="02000000000000000000" pitchFamily="2" charset="0"/>
                <a:cs typeface="Roboto" panose="02000000000000000000" pitchFamily="2" charset="0"/>
              </a:endParaRPr>
            </a:p>
          </p:txBody>
        </p:sp>
      </p:grpSp>
    </p:spTree>
    <p:custDataLst>
      <p:tags r:id="rId1"/>
    </p:custDataLst>
    <p:extLst>
      <p:ext uri="{BB962C8B-B14F-4D97-AF65-F5344CB8AC3E}">
        <p14:creationId xmlns:p14="http://schemas.microsoft.com/office/powerpoint/2010/main" val="6138629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1720" name="Google Shape;1720;p105"/>
          <p:cNvSpPr txBox="1"/>
          <p:nvPr/>
        </p:nvSpPr>
        <p:spPr>
          <a:xfrm>
            <a:off x="763674" y="319072"/>
            <a:ext cx="5370425" cy="5666706"/>
          </a:xfrm>
          <a:prstGeom prst="rect">
            <a:avLst/>
          </a:prstGeom>
          <a:noFill/>
          <a:ln>
            <a:noFill/>
          </a:ln>
        </p:spPr>
        <p:txBody>
          <a:bodyPr spcFirstLastPara="1" wrap="square" lIns="91425" tIns="45700" rIns="91425" bIns="45700" anchor="ctr" anchorCtr="0">
            <a:noAutofit/>
          </a:bodyPr>
          <a:lstStyle/>
          <a:p>
            <a:pPr marL="0" lvl="0" indent="0" algn="ctr">
              <a:lnSpc>
                <a:spcPct val="90000"/>
              </a:lnSpc>
              <a:buSzPts val="1400"/>
              <a:buFont typeface="Arial"/>
              <a:buNone/>
            </a:pPr>
            <a:r>
              <a:rPr lang="en-US" sz="4000" b="1" dirty="0">
                <a:solidFill>
                  <a:srgbClr val="595959"/>
                </a:solidFill>
                <a:latin typeface="Roboto Light"/>
                <a:ea typeface="Roboto Light"/>
                <a:cs typeface="Roboto Light"/>
                <a:sym typeface="Calibri"/>
              </a:rPr>
              <a:t>Received first incentive</a:t>
            </a:r>
            <a:endParaRPr sz="4000" b="1" dirty="0">
              <a:solidFill>
                <a:srgbClr val="595959"/>
              </a:solidFill>
              <a:latin typeface="Roboto Light"/>
              <a:ea typeface="Roboto Light"/>
              <a:cs typeface="Roboto Light"/>
            </a:endParaRPr>
          </a:p>
          <a:p>
            <a:pPr marL="0" lvl="0" indent="0" algn="ctr">
              <a:lnSpc>
                <a:spcPct val="90000"/>
              </a:lnSpc>
              <a:buSzPts val="1400"/>
              <a:buFont typeface="Arial"/>
              <a:buNone/>
            </a:pPr>
            <a:r>
              <a:rPr lang="en-US" sz="4000" b="1" dirty="0">
                <a:solidFill>
                  <a:srgbClr val="595959"/>
                </a:solidFill>
                <a:latin typeface="Roboto Light"/>
                <a:ea typeface="Roboto Light"/>
                <a:cs typeface="Roboto Light"/>
                <a:sym typeface="Calibri"/>
              </a:rPr>
              <a:t>(N=2,317)</a:t>
            </a:r>
            <a:endParaRPr sz="4000" b="1" dirty="0">
              <a:solidFill>
                <a:srgbClr val="595959"/>
              </a:solidFill>
              <a:latin typeface="Roboto Light"/>
              <a:ea typeface="Roboto Light"/>
              <a:cs typeface="Roboto Light"/>
            </a:endParaRPr>
          </a:p>
        </p:txBody>
      </p:sp>
      <p:sp>
        <p:nvSpPr>
          <p:cNvPr id="1721" name="Google Shape;1721;p105"/>
          <p:cNvSpPr/>
          <p:nvPr/>
        </p:nvSpPr>
        <p:spPr>
          <a:xfrm>
            <a:off x="0" y="5867400"/>
            <a:ext cx="12192000" cy="990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2" name="Google Shape;1722;p105"/>
          <p:cNvSpPr/>
          <p:nvPr/>
        </p:nvSpPr>
        <p:spPr>
          <a:xfrm>
            <a:off x="888206" y="6355220"/>
            <a:ext cx="10444162" cy="68263"/>
          </a:xfrm>
          <a:prstGeom prst="rect">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3" name="Google Shape;1723;p105"/>
          <p:cNvSpPr/>
          <p:nvPr/>
        </p:nvSpPr>
        <p:spPr>
          <a:xfrm>
            <a:off x="11279188" y="6356350"/>
            <a:ext cx="74612"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4" name="Google Shape;1724;p105"/>
          <p:cNvSpPr/>
          <p:nvPr/>
        </p:nvSpPr>
        <p:spPr>
          <a:xfrm>
            <a:off x="838200" y="6356350"/>
            <a:ext cx="74613"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5" name="Google Shape;1725;p105"/>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26" name="Google Shape;1726;p105"/>
          <p:cNvPicPr preferRelativeResize="0"/>
          <p:nvPr/>
        </p:nvPicPr>
        <p:blipFill rotWithShape="1">
          <a:blip r:embed="rId4">
            <a:alphaModFix/>
          </a:blip>
          <a:srcRect/>
          <a:stretch/>
        </p:blipFill>
        <p:spPr>
          <a:xfrm>
            <a:off x="5711825" y="6016625"/>
            <a:ext cx="796925" cy="796925"/>
          </a:xfrm>
          <a:prstGeom prst="rect">
            <a:avLst/>
          </a:prstGeom>
          <a:noFill/>
          <a:ln>
            <a:noFill/>
          </a:ln>
        </p:spPr>
      </p:pic>
      <p:sp>
        <p:nvSpPr>
          <p:cNvPr id="1727" name="Google Shape;1727;p105"/>
          <p:cNvSpPr/>
          <p:nvPr/>
        </p:nvSpPr>
        <p:spPr>
          <a:xfrm>
            <a:off x="6527800" y="6356350"/>
            <a:ext cx="74613"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8" name="Google Shape;1728;p105"/>
          <p:cNvSpPr/>
          <p:nvPr/>
        </p:nvSpPr>
        <p:spPr>
          <a:xfrm>
            <a:off x="5643563" y="6356350"/>
            <a:ext cx="76200"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29" name="Google Shape;1729;p105"/>
          <p:cNvPicPr preferRelativeResize="0"/>
          <p:nvPr/>
        </p:nvPicPr>
        <p:blipFill>
          <a:blip r:embed="rId5">
            <a:alphaModFix/>
          </a:blip>
          <a:stretch>
            <a:fillRect/>
          </a:stretch>
        </p:blipFill>
        <p:spPr>
          <a:xfrm>
            <a:off x="6602413" y="319072"/>
            <a:ext cx="5039385" cy="5562600"/>
          </a:xfrm>
          <a:prstGeom prst="rect">
            <a:avLst/>
          </a:prstGeom>
          <a:noFill/>
          <a:ln>
            <a:noFill/>
          </a:ln>
        </p:spPr>
      </p:pic>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733"/>
        <p:cNvGrpSpPr/>
        <p:nvPr/>
      </p:nvGrpSpPr>
      <p:grpSpPr>
        <a:xfrm>
          <a:off x="0" y="0"/>
          <a:ext cx="0" cy="0"/>
          <a:chOff x="0" y="0"/>
          <a:chExt cx="0" cy="0"/>
        </a:xfrm>
      </p:grpSpPr>
      <p:sp>
        <p:nvSpPr>
          <p:cNvPr id="1734" name="Google Shape;1734;p10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Retention</a:t>
            </a:r>
            <a:endParaRPr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a:p>
            <a:pPr marL="0" lvl="0" indent="0" algn="ctr" rtl="0">
              <a:lnSpc>
                <a:spcPct val="90000"/>
              </a:lnSpc>
              <a:spcBef>
                <a:spcPts val="0"/>
              </a:spcBef>
              <a:spcAft>
                <a:spcPts val="0"/>
              </a:spcAft>
              <a:buNone/>
            </a:pPr>
            <a:r>
              <a:rPr lang="en-US"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Survey Completion</a:t>
            </a:r>
            <a:endParaRPr sz="6000" b="1"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59"/>
          <p:cNvSpPr/>
          <p:nvPr/>
        </p:nvSpPr>
        <p:spPr>
          <a:xfrm>
            <a:off x="874713" y="6356350"/>
            <a:ext cx="10444162" cy="68263"/>
          </a:xfrm>
          <a:prstGeom prst="rect">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79" name="Google Shape;1079;p59"/>
          <p:cNvSpPr/>
          <p:nvPr/>
        </p:nvSpPr>
        <p:spPr>
          <a:xfrm>
            <a:off x="11279188" y="6356350"/>
            <a:ext cx="74612"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0" name="Google Shape;1080;p59"/>
          <p:cNvSpPr/>
          <p:nvPr/>
        </p:nvSpPr>
        <p:spPr>
          <a:xfrm>
            <a:off x="838200" y="6356350"/>
            <a:ext cx="74613"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1" name="Google Shape;1081;p59"/>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082" name="Google Shape;1082;p59"/>
          <p:cNvPicPr preferRelativeResize="0"/>
          <p:nvPr/>
        </p:nvPicPr>
        <p:blipFill rotWithShape="1">
          <a:blip r:embed="rId4">
            <a:alphaModFix/>
          </a:blip>
          <a:srcRect/>
          <a:stretch/>
        </p:blipFill>
        <p:spPr>
          <a:xfrm>
            <a:off x="5711825" y="6016625"/>
            <a:ext cx="796925" cy="796925"/>
          </a:xfrm>
          <a:prstGeom prst="rect">
            <a:avLst/>
          </a:prstGeom>
          <a:noFill/>
          <a:ln>
            <a:noFill/>
          </a:ln>
        </p:spPr>
      </p:pic>
      <p:sp>
        <p:nvSpPr>
          <p:cNvPr id="1083" name="Google Shape;1083;p59"/>
          <p:cNvSpPr/>
          <p:nvPr/>
        </p:nvSpPr>
        <p:spPr>
          <a:xfrm>
            <a:off x="6527800" y="6356350"/>
            <a:ext cx="74613"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4" name="Google Shape;1084;p59"/>
          <p:cNvSpPr/>
          <p:nvPr/>
        </p:nvSpPr>
        <p:spPr>
          <a:xfrm>
            <a:off x="5643563" y="6356350"/>
            <a:ext cx="76200"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 name="Title 1">
            <a:extLst>
              <a:ext uri="{FF2B5EF4-FFF2-40B4-BE49-F238E27FC236}">
                <a16:creationId xmlns:a16="http://schemas.microsoft.com/office/drawing/2014/main" id="{75C2898A-6517-481B-8E32-8A2C33433DA0}"/>
              </a:ext>
            </a:extLst>
          </p:cNvPr>
          <p:cNvSpPr txBox="1">
            <a:spLocks/>
          </p:cNvSpPr>
          <p:nvPr/>
        </p:nvSpPr>
        <p:spPr>
          <a:xfrm>
            <a:off x="609600" y="420793"/>
            <a:ext cx="10972800" cy="972574"/>
          </a:xfrm>
          <a:prstGeom prst="rect">
            <a:avLst/>
          </a:prstGeom>
        </p:spPr>
        <p:txBody>
          <a:bodyPr/>
          <a:lstStyle>
            <a:lvl1pPr algn="l" defTabSz="1219170" rtl="0" eaLnBrk="1" latinLnBrk="0" hangingPunct="1">
              <a:spcBef>
                <a:spcPct val="0"/>
              </a:spcBef>
              <a:buNone/>
              <a:defRPr sz="2800" b="1" kern="1200" baseline="0">
                <a:solidFill>
                  <a:srgbClr val="273D77"/>
                </a:solidFill>
                <a:latin typeface="+mj-lt"/>
                <a:ea typeface="+mj-ea"/>
                <a:cs typeface="+mj-cs"/>
              </a:defRPr>
            </a:lvl1pPr>
          </a:lstStyle>
          <a:p>
            <a:r>
              <a:rPr lang="en-US" sz="4000" dirty="0">
                <a:solidFill>
                  <a:srgbClr val="0197A1"/>
                </a:solidFill>
                <a:latin typeface="Roboto Light" panose="020B0604020202020204" charset="0"/>
                <a:ea typeface="Roboto Light" panose="020B0604020202020204" charset="0"/>
              </a:rPr>
              <a:t>Survey Completion Rates</a:t>
            </a:r>
          </a:p>
        </p:txBody>
      </p:sp>
      <p:graphicFrame>
        <p:nvGraphicFramePr>
          <p:cNvPr id="11" name="Content Placeholder 5">
            <a:extLst>
              <a:ext uri="{FF2B5EF4-FFF2-40B4-BE49-F238E27FC236}">
                <a16:creationId xmlns:a16="http://schemas.microsoft.com/office/drawing/2014/main" id="{01B752D0-ACBF-4C75-92F2-775BEE779F29}"/>
              </a:ext>
            </a:extLst>
          </p:cNvPr>
          <p:cNvGraphicFramePr>
            <a:graphicFrameLocks/>
          </p:cNvGraphicFramePr>
          <p:nvPr/>
        </p:nvGraphicFramePr>
        <p:xfrm>
          <a:off x="609600" y="1219200"/>
          <a:ext cx="10972800" cy="464820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30784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752"/>
        <p:cNvGrpSpPr/>
        <p:nvPr/>
      </p:nvGrpSpPr>
      <p:grpSpPr>
        <a:xfrm>
          <a:off x="0" y="0"/>
          <a:ext cx="0" cy="0"/>
          <a:chOff x="0" y="0"/>
          <a:chExt cx="0" cy="0"/>
        </a:xfrm>
      </p:grpSpPr>
      <p:sp>
        <p:nvSpPr>
          <p:cNvPr id="1753" name="Google Shape;1753;p108"/>
          <p:cNvSpPr txBox="1"/>
          <p:nvPr/>
        </p:nvSpPr>
        <p:spPr>
          <a:xfrm>
            <a:off x="764381" y="518569"/>
            <a:ext cx="10515600" cy="73071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4000" b="1" dirty="0">
                <a:solidFill>
                  <a:srgbClr val="595959"/>
                </a:solidFill>
                <a:latin typeface="Roboto Light"/>
                <a:ea typeface="Roboto Light"/>
                <a:cs typeface="Roboto Light"/>
                <a:sym typeface="Roboto Light"/>
              </a:rPr>
              <a:t>Partners</a:t>
            </a:r>
            <a:endParaRPr sz="4000" b="1" dirty="0">
              <a:solidFill>
                <a:srgbClr val="595959"/>
              </a:solidFill>
              <a:latin typeface="Roboto Light"/>
              <a:ea typeface="Roboto Light"/>
              <a:cs typeface="Roboto Light"/>
              <a:sym typeface="Calibri"/>
            </a:endParaRPr>
          </a:p>
        </p:txBody>
      </p:sp>
      <p:sp>
        <p:nvSpPr>
          <p:cNvPr id="1754" name="Google Shape;1754;p108"/>
          <p:cNvSpPr/>
          <p:nvPr/>
        </p:nvSpPr>
        <p:spPr>
          <a:xfrm>
            <a:off x="981075" y="2195018"/>
            <a:ext cx="452438" cy="534988"/>
          </a:xfrm>
          <a:custGeom>
            <a:avLst/>
            <a:gdLst/>
            <a:ahLst/>
            <a:cxnLst/>
            <a:rect l="l" t="t" r="r" b="b"/>
            <a:pathLst>
              <a:path w="21594" h="21600" extrusionOk="0">
                <a:moveTo>
                  <a:pt x="10648" y="12969"/>
                </a:moveTo>
                <a:lnTo>
                  <a:pt x="16903" y="7663"/>
                </a:lnTo>
                <a:cubicBezTo>
                  <a:pt x="18278" y="9126"/>
                  <a:pt x="19112" y="10975"/>
                  <a:pt x="19112" y="12982"/>
                </a:cubicBezTo>
                <a:cubicBezTo>
                  <a:pt x="19112" y="15003"/>
                  <a:pt x="18285" y="16852"/>
                  <a:pt x="16903" y="18309"/>
                </a:cubicBezTo>
                <a:cubicBezTo>
                  <a:pt x="16903" y="18309"/>
                  <a:pt x="10648" y="12969"/>
                  <a:pt x="10648" y="12969"/>
                </a:cubicBezTo>
                <a:close/>
                <a:moveTo>
                  <a:pt x="10387" y="11629"/>
                </a:moveTo>
                <a:lnTo>
                  <a:pt x="10387" y="2110"/>
                </a:lnTo>
                <a:cubicBezTo>
                  <a:pt x="13386" y="2338"/>
                  <a:pt x="16124" y="3347"/>
                  <a:pt x="18315" y="4893"/>
                </a:cubicBezTo>
                <a:cubicBezTo>
                  <a:pt x="18315" y="4893"/>
                  <a:pt x="10387" y="11629"/>
                  <a:pt x="10387" y="11629"/>
                </a:cubicBezTo>
                <a:close/>
                <a:moveTo>
                  <a:pt x="10246" y="19489"/>
                </a:moveTo>
                <a:cubicBezTo>
                  <a:pt x="5963" y="19489"/>
                  <a:pt x="2496" y="16543"/>
                  <a:pt x="2496" y="12907"/>
                </a:cubicBezTo>
                <a:cubicBezTo>
                  <a:pt x="2496" y="9594"/>
                  <a:pt x="5379" y="6859"/>
                  <a:pt x="9139" y="6401"/>
                </a:cubicBezTo>
                <a:lnTo>
                  <a:pt x="9139" y="13163"/>
                </a:lnTo>
                <a:lnTo>
                  <a:pt x="14883" y="18175"/>
                </a:lnTo>
                <a:cubicBezTo>
                  <a:pt x="13587" y="18999"/>
                  <a:pt x="11986" y="19489"/>
                  <a:pt x="10246" y="19489"/>
                </a:cubicBezTo>
                <a:cubicBezTo>
                  <a:pt x="10246" y="19489"/>
                  <a:pt x="10246" y="19489"/>
                  <a:pt x="10246" y="19489"/>
                </a:cubicBezTo>
                <a:close/>
                <a:moveTo>
                  <a:pt x="19391" y="6974"/>
                </a:moveTo>
                <a:lnTo>
                  <a:pt x="20085" y="6381"/>
                </a:lnTo>
                <a:cubicBezTo>
                  <a:pt x="20578" y="5964"/>
                  <a:pt x="20840" y="5387"/>
                  <a:pt x="20809" y="4795"/>
                </a:cubicBezTo>
                <a:cubicBezTo>
                  <a:pt x="20779" y="4202"/>
                  <a:pt x="20450" y="3650"/>
                  <a:pt x="19915" y="3270"/>
                </a:cubicBezTo>
                <a:cubicBezTo>
                  <a:pt x="17262" y="1400"/>
                  <a:pt x="14043" y="267"/>
                  <a:pt x="10606" y="5"/>
                </a:cubicBezTo>
                <a:cubicBezTo>
                  <a:pt x="10533" y="5"/>
                  <a:pt x="10459" y="0"/>
                  <a:pt x="10387" y="0"/>
                </a:cubicBezTo>
                <a:cubicBezTo>
                  <a:pt x="9767" y="0"/>
                  <a:pt x="9163" y="195"/>
                  <a:pt x="8701" y="551"/>
                </a:cubicBezTo>
                <a:cubicBezTo>
                  <a:pt x="8184" y="952"/>
                  <a:pt x="7891" y="1519"/>
                  <a:pt x="7891" y="2110"/>
                </a:cubicBezTo>
                <a:lnTo>
                  <a:pt x="7891" y="4460"/>
                </a:lnTo>
                <a:cubicBezTo>
                  <a:pt x="3335" y="5371"/>
                  <a:pt x="0" y="8878"/>
                  <a:pt x="0" y="12907"/>
                </a:cubicBezTo>
                <a:cubicBezTo>
                  <a:pt x="0" y="17701"/>
                  <a:pt x="4594" y="21600"/>
                  <a:pt x="10246" y="21600"/>
                </a:cubicBezTo>
                <a:cubicBezTo>
                  <a:pt x="12235" y="21600"/>
                  <a:pt x="14122" y="21096"/>
                  <a:pt x="15784" y="20182"/>
                </a:cubicBezTo>
                <a:cubicBezTo>
                  <a:pt x="16130" y="20333"/>
                  <a:pt x="16507" y="20421"/>
                  <a:pt x="16903" y="20421"/>
                </a:cubicBezTo>
                <a:cubicBezTo>
                  <a:pt x="16951" y="20421"/>
                  <a:pt x="16994" y="20421"/>
                  <a:pt x="17037" y="20415"/>
                </a:cubicBezTo>
                <a:cubicBezTo>
                  <a:pt x="17749" y="20385"/>
                  <a:pt x="18406" y="20096"/>
                  <a:pt x="18850" y="19628"/>
                </a:cubicBezTo>
                <a:cubicBezTo>
                  <a:pt x="20621" y="17748"/>
                  <a:pt x="21594" y="15384"/>
                  <a:pt x="21594" y="12982"/>
                </a:cubicBezTo>
                <a:cubicBezTo>
                  <a:pt x="21600" y="10840"/>
                  <a:pt x="20815" y="8735"/>
                  <a:pt x="19391" y="6974"/>
                </a:cubicBezTo>
                <a:cubicBezTo>
                  <a:pt x="19391" y="6974"/>
                  <a:pt x="19391" y="6974"/>
                  <a:pt x="19391" y="6974"/>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pic>
        <p:nvPicPr>
          <p:cNvPr id="1755" name="Google Shape;1755;p108"/>
          <p:cNvPicPr preferRelativeResize="0"/>
          <p:nvPr/>
        </p:nvPicPr>
        <p:blipFill rotWithShape="1">
          <a:blip r:embed="rId4">
            <a:alphaModFix/>
          </a:blip>
          <a:srcRect/>
          <a:stretch/>
        </p:blipFill>
        <p:spPr>
          <a:xfrm>
            <a:off x="2193874" y="1484409"/>
            <a:ext cx="3108975" cy="1309037"/>
          </a:xfrm>
          <a:prstGeom prst="rect">
            <a:avLst/>
          </a:prstGeom>
          <a:noFill/>
          <a:ln>
            <a:noFill/>
          </a:ln>
        </p:spPr>
      </p:pic>
      <p:pic>
        <p:nvPicPr>
          <p:cNvPr id="1756" name="Google Shape;1756;p108"/>
          <p:cNvPicPr preferRelativeResize="0"/>
          <p:nvPr/>
        </p:nvPicPr>
        <p:blipFill rotWithShape="1">
          <a:blip r:embed="rId5">
            <a:alphaModFix/>
          </a:blip>
          <a:srcRect/>
          <a:stretch/>
        </p:blipFill>
        <p:spPr>
          <a:xfrm>
            <a:off x="6785188" y="1487237"/>
            <a:ext cx="4033505" cy="1192512"/>
          </a:xfrm>
          <a:prstGeom prst="rect">
            <a:avLst/>
          </a:prstGeom>
          <a:noFill/>
          <a:ln>
            <a:noFill/>
          </a:ln>
        </p:spPr>
      </p:pic>
      <p:grpSp>
        <p:nvGrpSpPr>
          <p:cNvPr id="1757" name="Google Shape;1757;p108"/>
          <p:cNvGrpSpPr/>
          <p:nvPr/>
        </p:nvGrpSpPr>
        <p:grpSpPr>
          <a:xfrm>
            <a:off x="1806729" y="4310697"/>
            <a:ext cx="3108900" cy="1442561"/>
            <a:chOff x="820154" y="4015956"/>
            <a:chExt cx="3108900" cy="1442561"/>
          </a:xfrm>
        </p:grpSpPr>
        <p:sp>
          <p:nvSpPr>
            <p:cNvPr id="1758" name="Google Shape;1758;p108"/>
            <p:cNvSpPr/>
            <p:nvPr/>
          </p:nvSpPr>
          <p:spPr>
            <a:xfrm>
              <a:off x="981075" y="4015956"/>
              <a:ext cx="452448" cy="534978"/>
            </a:xfrm>
            <a:custGeom>
              <a:avLst/>
              <a:gdLst/>
              <a:ahLst/>
              <a:cxnLst/>
              <a:rect l="l" t="t" r="r" b="b"/>
              <a:pathLst>
                <a:path w="21594" h="21600" extrusionOk="0">
                  <a:moveTo>
                    <a:pt x="10648" y="12969"/>
                  </a:moveTo>
                  <a:lnTo>
                    <a:pt x="16903" y="7663"/>
                  </a:lnTo>
                  <a:cubicBezTo>
                    <a:pt x="18278" y="9126"/>
                    <a:pt x="19112" y="10975"/>
                    <a:pt x="19112" y="12982"/>
                  </a:cubicBezTo>
                  <a:cubicBezTo>
                    <a:pt x="19112" y="15003"/>
                    <a:pt x="18285" y="16852"/>
                    <a:pt x="16903" y="18309"/>
                  </a:cubicBezTo>
                  <a:cubicBezTo>
                    <a:pt x="16903" y="18309"/>
                    <a:pt x="10648" y="12969"/>
                    <a:pt x="10648" y="12969"/>
                  </a:cubicBezTo>
                  <a:close/>
                  <a:moveTo>
                    <a:pt x="10387" y="11629"/>
                  </a:moveTo>
                  <a:lnTo>
                    <a:pt x="10387" y="2110"/>
                  </a:lnTo>
                  <a:cubicBezTo>
                    <a:pt x="13386" y="2338"/>
                    <a:pt x="16124" y="3347"/>
                    <a:pt x="18315" y="4893"/>
                  </a:cubicBezTo>
                  <a:cubicBezTo>
                    <a:pt x="18315" y="4893"/>
                    <a:pt x="10387" y="11629"/>
                    <a:pt x="10387" y="11629"/>
                  </a:cubicBezTo>
                  <a:close/>
                  <a:moveTo>
                    <a:pt x="10246" y="19489"/>
                  </a:moveTo>
                  <a:cubicBezTo>
                    <a:pt x="5963" y="19489"/>
                    <a:pt x="2496" y="16543"/>
                    <a:pt x="2496" y="12907"/>
                  </a:cubicBezTo>
                  <a:cubicBezTo>
                    <a:pt x="2496" y="9594"/>
                    <a:pt x="5379" y="6859"/>
                    <a:pt x="9139" y="6401"/>
                  </a:cubicBezTo>
                  <a:lnTo>
                    <a:pt x="9139" y="13163"/>
                  </a:lnTo>
                  <a:lnTo>
                    <a:pt x="14883" y="18175"/>
                  </a:lnTo>
                  <a:cubicBezTo>
                    <a:pt x="13587" y="18999"/>
                    <a:pt x="11986" y="19489"/>
                    <a:pt x="10246" y="19489"/>
                  </a:cubicBezTo>
                  <a:cubicBezTo>
                    <a:pt x="10246" y="19489"/>
                    <a:pt x="10246" y="19489"/>
                    <a:pt x="10246" y="19489"/>
                  </a:cubicBezTo>
                  <a:close/>
                  <a:moveTo>
                    <a:pt x="19391" y="6974"/>
                  </a:moveTo>
                  <a:lnTo>
                    <a:pt x="20085" y="6381"/>
                  </a:lnTo>
                  <a:cubicBezTo>
                    <a:pt x="20578" y="5964"/>
                    <a:pt x="20840" y="5387"/>
                    <a:pt x="20809" y="4795"/>
                  </a:cubicBezTo>
                  <a:cubicBezTo>
                    <a:pt x="20779" y="4202"/>
                    <a:pt x="20450" y="3650"/>
                    <a:pt x="19915" y="3270"/>
                  </a:cubicBezTo>
                  <a:cubicBezTo>
                    <a:pt x="17262" y="1400"/>
                    <a:pt x="14043" y="267"/>
                    <a:pt x="10606" y="5"/>
                  </a:cubicBezTo>
                  <a:cubicBezTo>
                    <a:pt x="10533" y="5"/>
                    <a:pt x="10459" y="0"/>
                    <a:pt x="10387" y="0"/>
                  </a:cubicBezTo>
                  <a:cubicBezTo>
                    <a:pt x="9767" y="0"/>
                    <a:pt x="9163" y="195"/>
                    <a:pt x="8701" y="551"/>
                  </a:cubicBezTo>
                  <a:cubicBezTo>
                    <a:pt x="8184" y="952"/>
                    <a:pt x="7891" y="1519"/>
                    <a:pt x="7891" y="2110"/>
                  </a:cubicBezTo>
                  <a:lnTo>
                    <a:pt x="7891" y="4460"/>
                  </a:lnTo>
                  <a:cubicBezTo>
                    <a:pt x="3335" y="5371"/>
                    <a:pt x="0" y="8878"/>
                    <a:pt x="0" y="12907"/>
                  </a:cubicBezTo>
                  <a:cubicBezTo>
                    <a:pt x="0" y="17701"/>
                    <a:pt x="4594" y="21600"/>
                    <a:pt x="10246" y="21600"/>
                  </a:cubicBezTo>
                  <a:cubicBezTo>
                    <a:pt x="12235" y="21600"/>
                    <a:pt x="14122" y="21096"/>
                    <a:pt x="15784" y="20182"/>
                  </a:cubicBezTo>
                  <a:cubicBezTo>
                    <a:pt x="16130" y="20333"/>
                    <a:pt x="16507" y="20421"/>
                    <a:pt x="16903" y="20421"/>
                  </a:cubicBezTo>
                  <a:cubicBezTo>
                    <a:pt x="16951" y="20421"/>
                    <a:pt x="16994" y="20421"/>
                    <a:pt x="17037" y="20415"/>
                  </a:cubicBezTo>
                  <a:cubicBezTo>
                    <a:pt x="17749" y="20385"/>
                    <a:pt x="18406" y="20096"/>
                    <a:pt x="18850" y="19628"/>
                  </a:cubicBezTo>
                  <a:cubicBezTo>
                    <a:pt x="20621" y="17748"/>
                    <a:pt x="21594" y="15384"/>
                    <a:pt x="21594" y="12982"/>
                  </a:cubicBezTo>
                  <a:cubicBezTo>
                    <a:pt x="21600" y="10840"/>
                    <a:pt x="20815" y="8735"/>
                    <a:pt x="19391" y="6974"/>
                  </a:cubicBezTo>
                  <a:cubicBezTo>
                    <a:pt x="19391" y="6974"/>
                    <a:pt x="19391" y="6974"/>
                    <a:pt x="19391" y="6974"/>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sp>
          <p:nvSpPr>
            <p:cNvPr id="1759" name="Google Shape;1759;p108"/>
            <p:cNvSpPr/>
            <p:nvPr/>
          </p:nvSpPr>
          <p:spPr>
            <a:xfrm>
              <a:off x="981075" y="4923539"/>
              <a:ext cx="452448" cy="534978"/>
            </a:xfrm>
            <a:custGeom>
              <a:avLst/>
              <a:gdLst/>
              <a:ahLst/>
              <a:cxnLst/>
              <a:rect l="l" t="t" r="r" b="b"/>
              <a:pathLst>
                <a:path w="21594" h="21600" extrusionOk="0">
                  <a:moveTo>
                    <a:pt x="10648" y="12969"/>
                  </a:moveTo>
                  <a:lnTo>
                    <a:pt x="16903" y="7663"/>
                  </a:lnTo>
                  <a:cubicBezTo>
                    <a:pt x="18278" y="9126"/>
                    <a:pt x="19112" y="10975"/>
                    <a:pt x="19112" y="12982"/>
                  </a:cubicBezTo>
                  <a:cubicBezTo>
                    <a:pt x="19112" y="15003"/>
                    <a:pt x="18285" y="16852"/>
                    <a:pt x="16903" y="18309"/>
                  </a:cubicBezTo>
                  <a:cubicBezTo>
                    <a:pt x="16903" y="18309"/>
                    <a:pt x="10648" y="12969"/>
                    <a:pt x="10648" y="12969"/>
                  </a:cubicBezTo>
                  <a:close/>
                  <a:moveTo>
                    <a:pt x="10387" y="11629"/>
                  </a:moveTo>
                  <a:lnTo>
                    <a:pt x="10387" y="2110"/>
                  </a:lnTo>
                  <a:cubicBezTo>
                    <a:pt x="13386" y="2338"/>
                    <a:pt x="16124" y="3347"/>
                    <a:pt x="18315" y="4893"/>
                  </a:cubicBezTo>
                  <a:cubicBezTo>
                    <a:pt x="18315" y="4893"/>
                    <a:pt x="10387" y="11629"/>
                    <a:pt x="10387" y="11629"/>
                  </a:cubicBezTo>
                  <a:close/>
                  <a:moveTo>
                    <a:pt x="10246" y="19489"/>
                  </a:moveTo>
                  <a:cubicBezTo>
                    <a:pt x="5963" y="19489"/>
                    <a:pt x="2496" y="16543"/>
                    <a:pt x="2496" y="12907"/>
                  </a:cubicBezTo>
                  <a:cubicBezTo>
                    <a:pt x="2496" y="9594"/>
                    <a:pt x="5379" y="6859"/>
                    <a:pt x="9139" y="6401"/>
                  </a:cubicBezTo>
                  <a:lnTo>
                    <a:pt x="9139" y="13163"/>
                  </a:lnTo>
                  <a:lnTo>
                    <a:pt x="14883" y="18175"/>
                  </a:lnTo>
                  <a:cubicBezTo>
                    <a:pt x="13587" y="18999"/>
                    <a:pt x="11986" y="19489"/>
                    <a:pt x="10246" y="19489"/>
                  </a:cubicBezTo>
                  <a:cubicBezTo>
                    <a:pt x="10246" y="19489"/>
                    <a:pt x="10246" y="19489"/>
                    <a:pt x="10246" y="19489"/>
                  </a:cubicBezTo>
                  <a:close/>
                  <a:moveTo>
                    <a:pt x="19391" y="6974"/>
                  </a:moveTo>
                  <a:lnTo>
                    <a:pt x="20085" y="6381"/>
                  </a:lnTo>
                  <a:cubicBezTo>
                    <a:pt x="20578" y="5964"/>
                    <a:pt x="20840" y="5387"/>
                    <a:pt x="20809" y="4795"/>
                  </a:cubicBezTo>
                  <a:cubicBezTo>
                    <a:pt x="20779" y="4202"/>
                    <a:pt x="20450" y="3650"/>
                    <a:pt x="19915" y="3270"/>
                  </a:cubicBezTo>
                  <a:cubicBezTo>
                    <a:pt x="17262" y="1400"/>
                    <a:pt x="14043" y="267"/>
                    <a:pt x="10606" y="5"/>
                  </a:cubicBezTo>
                  <a:cubicBezTo>
                    <a:pt x="10533" y="5"/>
                    <a:pt x="10459" y="0"/>
                    <a:pt x="10387" y="0"/>
                  </a:cubicBezTo>
                  <a:cubicBezTo>
                    <a:pt x="9767" y="0"/>
                    <a:pt x="9163" y="195"/>
                    <a:pt x="8701" y="551"/>
                  </a:cubicBezTo>
                  <a:cubicBezTo>
                    <a:pt x="8184" y="952"/>
                    <a:pt x="7891" y="1519"/>
                    <a:pt x="7891" y="2110"/>
                  </a:cubicBezTo>
                  <a:lnTo>
                    <a:pt x="7891" y="4460"/>
                  </a:lnTo>
                  <a:cubicBezTo>
                    <a:pt x="3335" y="5371"/>
                    <a:pt x="0" y="8878"/>
                    <a:pt x="0" y="12907"/>
                  </a:cubicBezTo>
                  <a:cubicBezTo>
                    <a:pt x="0" y="17701"/>
                    <a:pt x="4594" y="21600"/>
                    <a:pt x="10246" y="21600"/>
                  </a:cubicBezTo>
                  <a:cubicBezTo>
                    <a:pt x="12235" y="21600"/>
                    <a:pt x="14122" y="21096"/>
                    <a:pt x="15784" y="20182"/>
                  </a:cubicBezTo>
                  <a:cubicBezTo>
                    <a:pt x="16130" y="20333"/>
                    <a:pt x="16507" y="20421"/>
                    <a:pt x="16903" y="20421"/>
                  </a:cubicBezTo>
                  <a:cubicBezTo>
                    <a:pt x="16951" y="20421"/>
                    <a:pt x="16994" y="20421"/>
                    <a:pt x="17037" y="20415"/>
                  </a:cubicBezTo>
                  <a:cubicBezTo>
                    <a:pt x="17749" y="20385"/>
                    <a:pt x="18406" y="20096"/>
                    <a:pt x="18850" y="19628"/>
                  </a:cubicBezTo>
                  <a:cubicBezTo>
                    <a:pt x="20621" y="17748"/>
                    <a:pt x="21594" y="15384"/>
                    <a:pt x="21594" y="12982"/>
                  </a:cubicBezTo>
                  <a:cubicBezTo>
                    <a:pt x="21600" y="10840"/>
                    <a:pt x="20815" y="8735"/>
                    <a:pt x="19391" y="6974"/>
                  </a:cubicBezTo>
                  <a:cubicBezTo>
                    <a:pt x="19391" y="6974"/>
                    <a:pt x="19391" y="6974"/>
                    <a:pt x="19391" y="6974"/>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3000">
                <a:solidFill>
                  <a:srgbClr val="FFFFFF"/>
                </a:solidFill>
                <a:latin typeface="Gill Sans"/>
                <a:ea typeface="Gill Sans"/>
                <a:cs typeface="Gill Sans"/>
                <a:sym typeface="Gill Sans"/>
              </a:endParaRPr>
            </a:p>
          </p:txBody>
        </p:sp>
        <p:pic>
          <p:nvPicPr>
            <p:cNvPr id="1760" name="Google Shape;1760;p108"/>
            <p:cNvPicPr preferRelativeResize="0"/>
            <p:nvPr/>
          </p:nvPicPr>
          <p:blipFill rotWithShape="1">
            <a:blip r:embed="rId6">
              <a:alphaModFix/>
            </a:blip>
            <a:srcRect/>
            <a:stretch/>
          </p:blipFill>
          <p:spPr>
            <a:xfrm>
              <a:off x="1422104" y="4037498"/>
              <a:ext cx="1904999" cy="580966"/>
            </a:xfrm>
            <a:prstGeom prst="rect">
              <a:avLst/>
            </a:prstGeom>
            <a:noFill/>
            <a:ln>
              <a:noFill/>
            </a:ln>
          </p:spPr>
        </p:pic>
        <p:sp>
          <p:nvSpPr>
            <p:cNvPr id="1761" name="Google Shape;1761;p108"/>
            <p:cNvSpPr txBox="1"/>
            <p:nvPr/>
          </p:nvSpPr>
          <p:spPr>
            <a:xfrm>
              <a:off x="820154" y="4712468"/>
              <a:ext cx="31089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dirty="0">
                  <a:solidFill>
                    <a:srgbClr val="595959"/>
                  </a:solidFill>
                  <a:latin typeface="Roboto"/>
                  <a:ea typeface="Roboto"/>
                  <a:cs typeface="Roboto"/>
                  <a:sym typeface="Roboto"/>
                </a:rPr>
                <a:t>App co-development and hosting</a:t>
              </a:r>
              <a:endParaRPr dirty="0"/>
            </a:p>
          </p:txBody>
        </p:sp>
      </p:grpSp>
      <p:grpSp>
        <p:nvGrpSpPr>
          <p:cNvPr id="1762" name="Google Shape;1762;p108"/>
          <p:cNvGrpSpPr/>
          <p:nvPr/>
        </p:nvGrpSpPr>
        <p:grpSpPr>
          <a:xfrm>
            <a:off x="7540154" y="4387345"/>
            <a:ext cx="3108900" cy="916659"/>
            <a:chOff x="4423382" y="4103609"/>
            <a:chExt cx="3108900" cy="916659"/>
          </a:xfrm>
        </p:grpSpPr>
        <p:pic>
          <p:nvPicPr>
            <p:cNvPr id="1763" name="Google Shape;1763;p108" descr="Image result for ewald and wasserman"/>
            <p:cNvPicPr preferRelativeResize="0"/>
            <p:nvPr/>
          </p:nvPicPr>
          <p:blipFill rotWithShape="1">
            <a:blip r:embed="rId7">
              <a:alphaModFix/>
            </a:blip>
            <a:srcRect r="16913" b="-7342"/>
            <a:stretch/>
          </p:blipFill>
          <p:spPr>
            <a:xfrm>
              <a:off x="4834519" y="4103609"/>
              <a:ext cx="2286625" cy="541485"/>
            </a:xfrm>
            <a:prstGeom prst="rect">
              <a:avLst/>
            </a:prstGeom>
            <a:noFill/>
            <a:ln>
              <a:noFill/>
            </a:ln>
          </p:spPr>
        </p:pic>
        <p:sp>
          <p:nvSpPr>
            <p:cNvPr id="1764" name="Google Shape;1764;p108"/>
            <p:cNvSpPr txBox="1"/>
            <p:nvPr/>
          </p:nvSpPr>
          <p:spPr>
            <a:xfrm>
              <a:off x="4423382" y="4712468"/>
              <a:ext cx="31089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dirty="0">
                  <a:solidFill>
                    <a:srgbClr val="595959"/>
                  </a:solidFill>
                  <a:latin typeface="Roboto"/>
                  <a:ea typeface="Roboto"/>
                  <a:cs typeface="Roboto"/>
                  <a:sym typeface="Roboto"/>
                </a:rPr>
                <a:t>Data collection and retention</a:t>
              </a:r>
              <a:endParaRPr dirty="0"/>
            </a:p>
          </p:txBody>
        </p:sp>
      </p:grpSp>
      <p:sp>
        <p:nvSpPr>
          <p:cNvPr id="1765" name="Google Shape;1765;p108"/>
          <p:cNvSpPr txBox="1"/>
          <p:nvPr/>
        </p:nvSpPr>
        <p:spPr>
          <a:xfrm>
            <a:off x="2004794" y="2909977"/>
            <a:ext cx="31089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dirty="0">
                <a:solidFill>
                  <a:srgbClr val="595959"/>
                </a:solidFill>
                <a:latin typeface="Roboto"/>
                <a:ea typeface="Roboto"/>
                <a:cs typeface="Roboto"/>
                <a:sym typeface="Roboto"/>
              </a:rPr>
              <a:t>App development and recruitment</a:t>
            </a:r>
            <a:endParaRPr dirty="0"/>
          </a:p>
        </p:txBody>
      </p:sp>
      <p:sp>
        <p:nvSpPr>
          <p:cNvPr id="1766" name="Google Shape;1766;p108"/>
          <p:cNvSpPr txBox="1"/>
          <p:nvPr/>
        </p:nvSpPr>
        <p:spPr>
          <a:xfrm>
            <a:off x="6785188" y="2895913"/>
            <a:ext cx="31089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solidFill>
                  <a:srgbClr val="595959"/>
                </a:solidFill>
                <a:latin typeface="Roboto"/>
                <a:ea typeface="Roboto"/>
                <a:cs typeface="Roboto"/>
                <a:sym typeface="Roboto"/>
              </a:rPr>
              <a:t>Evaluation</a:t>
            </a:r>
            <a:endParaRPr/>
          </a:p>
        </p:txBody>
      </p:sp>
      <p:sp>
        <p:nvSpPr>
          <p:cNvPr id="1770" name="Google Shape;1770;p108"/>
          <p:cNvSpPr/>
          <p:nvPr/>
        </p:nvSpPr>
        <p:spPr>
          <a:xfrm>
            <a:off x="786045" y="6402725"/>
            <a:ext cx="10444200" cy="684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71" name="Google Shape;1771;p108"/>
          <p:cNvPicPr preferRelativeResize="0"/>
          <p:nvPr/>
        </p:nvPicPr>
        <p:blipFill rotWithShape="1">
          <a:blip r:embed="rId8">
            <a:alphaModFix/>
          </a:blip>
          <a:srcRect/>
          <a:stretch/>
        </p:blipFill>
        <p:spPr>
          <a:xfrm>
            <a:off x="5623718" y="6004262"/>
            <a:ext cx="796925" cy="796925"/>
          </a:xfrm>
          <a:prstGeom prst="rect">
            <a:avLst/>
          </a:prstGeom>
          <a:noFill/>
          <a:ln>
            <a:noFill/>
          </a:ln>
        </p:spPr>
      </p:pic>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sp>
        <p:nvSpPr>
          <p:cNvPr id="1776" name="Google Shape;1776;p109"/>
          <p:cNvSpPr/>
          <p:nvPr/>
        </p:nvSpPr>
        <p:spPr>
          <a:xfrm>
            <a:off x="874713" y="6356350"/>
            <a:ext cx="10444162" cy="68263"/>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7" name="Google Shape;1777;p109"/>
          <p:cNvSpPr/>
          <p:nvPr/>
        </p:nvSpPr>
        <p:spPr>
          <a:xfrm>
            <a:off x="11279188" y="6356350"/>
            <a:ext cx="74612" cy="68263"/>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8" name="Google Shape;1778;p109"/>
          <p:cNvSpPr/>
          <p:nvPr/>
        </p:nvSpPr>
        <p:spPr>
          <a:xfrm>
            <a:off x="838200" y="6356350"/>
            <a:ext cx="74613" cy="68263"/>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9" name="Google Shape;1779;p109"/>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80" name="Google Shape;1780;p109"/>
          <p:cNvPicPr preferRelativeResize="0"/>
          <p:nvPr/>
        </p:nvPicPr>
        <p:blipFill rotWithShape="1">
          <a:blip r:embed="rId4">
            <a:alphaModFix/>
          </a:blip>
          <a:srcRect/>
          <a:stretch/>
        </p:blipFill>
        <p:spPr>
          <a:xfrm>
            <a:off x="5711031" y="5957888"/>
            <a:ext cx="796925" cy="796925"/>
          </a:xfrm>
          <a:prstGeom prst="rect">
            <a:avLst/>
          </a:prstGeom>
          <a:noFill/>
          <a:ln>
            <a:noFill/>
          </a:ln>
        </p:spPr>
      </p:pic>
      <p:sp>
        <p:nvSpPr>
          <p:cNvPr id="1781" name="Google Shape;1781;p109"/>
          <p:cNvSpPr/>
          <p:nvPr/>
        </p:nvSpPr>
        <p:spPr>
          <a:xfrm>
            <a:off x="6527800" y="6356350"/>
            <a:ext cx="74613" cy="68263"/>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2" name="Google Shape;1782;p109"/>
          <p:cNvSpPr/>
          <p:nvPr/>
        </p:nvSpPr>
        <p:spPr>
          <a:xfrm>
            <a:off x="5643563" y="6356350"/>
            <a:ext cx="76200" cy="68263"/>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3" name="Google Shape;1783;p109"/>
          <p:cNvSpPr txBox="1"/>
          <p:nvPr/>
        </p:nvSpPr>
        <p:spPr>
          <a:xfrm>
            <a:off x="838200" y="655320"/>
            <a:ext cx="10515600" cy="1059180"/>
          </a:xfrm>
          <a:prstGeom prst="rect">
            <a:avLst/>
          </a:prstGeom>
          <a:noFill/>
          <a:ln>
            <a:noFill/>
          </a:ln>
        </p:spPr>
        <p:txBody>
          <a:bodyPr spcFirstLastPara="1" wrap="square" lIns="91425" tIns="45700" rIns="91425" bIns="45700" anchor="t" anchorCtr="0">
            <a:noAutofit/>
          </a:bodyPr>
          <a:lstStyle/>
          <a:p>
            <a:pPr algn="ctr">
              <a:lnSpc>
                <a:spcPct val="90000"/>
              </a:lnSpc>
            </a:pPr>
            <a:r>
              <a:rPr lang="en-US" sz="4000" b="1" dirty="0">
                <a:solidFill>
                  <a:srgbClr val="595959"/>
                </a:solidFill>
                <a:latin typeface="Roboto Light"/>
                <a:ea typeface="Roboto Light"/>
                <a:cs typeface="Roboto Light"/>
                <a:sym typeface="Calibri"/>
              </a:rPr>
              <a:t>Contact Us</a:t>
            </a:r>
            <a:endParaRPr sz="4000" b="1" dirty="0">
              <a:solidFill>
                <a:srgbClr val="595959"/>
              </a:solidFill>
              <a:latin typeface="Roboto Light"/>
              <a:ea typeface="Roboto Light"/>
              <a:cs typeface="Roboto Light"/>
            </a:endParaRPr>
          </a:p>
        </p:txBody>
      </p:sp>
      <p:sp>
        <p:nvSpPr>
          <p:cNvPr id="1784" name="Google Shape;1784;p109"/>
          <p:cNvSpPr txBox="1"/>
          <p:nvPr/>
        </p:nvSpPr>
        <p:spPr>
          <a:xfrm>
            <a:off x="553891" y="2413240"/>
            <a:ext cx="5670550" cy="11036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800"/>
              <a:buFont typeface="Arial"/>
              <a:buNone/>
            </a:pPr>
            <a:r>
              <a:rPr lang="en-US" sz="2600" b="1" dirty="0">
                <a:solidFill>
                  <a:schemeClr val="accent1"/>
                </a:solidFill>
                <a:latin typeface="Roboto" panose="02000000000000000000" pitchFamily="2" charset="0"/>
                <a:ea typeface="Roboto" panose="02000000000000000000" pitchFamily="2" charset="0"/>
                <a:cs typeface="Roboto" panose="02000000000000000000" pitchFamily="2" charset="0"/>
                <a:sym typeface="Calibri"/>
              </a:rPr>
              <a:t>Genevieve </a:t>
            </a:r>
            <a:r>
              <a:rPr lang="en-US" sz="2600" b="1" dirty="0" err="1">
                <a:solidFill>
                  <a:schemeClr val="accent1"/>
                </a:solidFill>
                <a:latin typeface="Roboto" panose="02000000000000000000" pitchFamily="2" charset="0"/>
                <a:ea typeface="Roboto" panose="02000000000000000000" pitchFamily="2" charset="0"/>
                <a:cs typeface="Roboto" panose="02000000000000000000" pitchFamily="2" charset="0"/>
                <a:sym typeface="Calibri"/>
              </a:rPr>
              <a:t>Martínez-García</a:t>
            </a:r>
            <a:endParaRPr sz="26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endParaRPr>
          </a:p>
          <a:p>
            <a:pPr marL="0" marR="0" lvl="0" indent="0" algn="l" rtl="0">
              <a:lnSpc>
                <a:spcPct val="90000"/>
              </a:lnSpc>
              <a:spcBef>
                <a:spcPts val="1200"/>
              </a:spcBef>
              <a:spcAft>
                <a:spcPts val="0"/>
              </a:spcAft>
              <a:buClr>
                <a:srgbClr val="595959"/>
              </a:buClr>
              <a:buSzPts val="2800"/>
              <a:buFont typeface="Arial"/>
              <a:buNone/>
            </a:pPr>
            <a:r>
              <a:rPr lang="en-US" sz="26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Genevieve@healthyteennetwork.org</a:t>
            </a:r>
            <a:endParaRPr sz="26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785" name="Google Shape;1785;p109"/>
          <p:cNvSpPr txBox="1"/>
          <p:nvPr/>
        </p:nvSpPr>
        <p:spPr>
          <a:xfrm>
            <a:off x="7159599" y="2435310"/>
            <a:ext cx="4463143" cy="110363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197A1"/>
              </a:buClr>
              <a:buSzPts val="2800"/>
              <a:buFont typeface="Arial"/>
              <a:buNone/>
            </a:pPr>
            <a:r>
              <a:rPr lang="en-US" sz="2600" b="1" dirty="0">
                <a:solidFill>
                  <a:srgbClr val="0197A1"/>
                </a:solidFill>
                <a:latin typeface="Roboto" panose="02000000000000000000" pitchFamily="2" charset="0"/>
                <a:ea typeface="Roboto" panose="02000000000000000000" pitchFamily="2" charset="0"/>
                <a:cs typeface="Roboto" panose="02000000000000000000" pitchFamily="2" charset="0"/>
                <a:sym typeface="Calibri"/>
              </a:rPr>
              <a:t>Jennifer Manlove</a:t>
            </a:r>
            <a:endParaRPr sz="2600" dirty="0">
              <a:solidFill>
                <a:srgbClr val="0197A1"/>
              </a:solidFill>
              <a:latin typeface="Roboto" panose="02000000000000000000" pitchFamily="2" charset="0"/>
              <a:ea typeface="Roboto" panose="02000000000000000000" pitchFamily="2" charset="0"/>
              <a:cs typeface="Roboto" panose="02000000000000000000" pitchFamily="2" charset="0"/>
              <a:sym typeface="Calibri"/>
            </a:endParaRPr>
          </a:p>
          <a:p>
            <a:pPr marL="0" marR="0" lvl="0" indent="0" algn="r" rtl="0">
              <a:lnSpc>
                <a:spcPct val="90000"/>
              </a:lnSpc>
              <a:spcBef>
                <a:spcPts val="1200"/>
              </a:spcBef>
              <a:spcAft>
                <a:spcPts val="0"/>
              </a:spcAft>
              <a:buClr>
                <a:srgbClr val="595959"/>
              </a:buClr>
              <a:buSzPts val="2800"/>
              <a:buFont typeface="Arial"/>
              <a:buNone/>
            </a:pPr>
            <a:r>
              <a:rPr lang="en-US" sz="26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rPr>
              <a:t>jmanlove@childtrends.org</a:t>
            </a:r>
            <a:endParaRPr sz="2600" dirty="0">
              <a:latin typeface="Roboto" panose="02000000000000000000" pitchFamily="2" charset="0"/>
              <a:ea typeface="Roboto" panose="02000000000000000000" pitchFamily="2" charset="0"/>
              <a:cs typeface="Roboto" panose="02000000000000000000" pitchFamily="2" charset="0"/>
            </a:endParaRPr>
          </a:p>
          <a:p>
            <a:pPr marL="228600" marR="0" lvl="0" indent="-50800" algn="r" rtl="0">
              <a:lnSpc>
                <a:spcPct val="90000"/>
              </a:lnSpc>
              <a:spcBef>
                <a:spcPts val="1600"/>
              </a:spcBef>
              <a:spcAft>
                <a:spcPts val="0"/>
              </a:spcAft>
              <a:buClr>
                <a:srgbClr val="595959"/>
              </a:buClr>
              <a:buSzPts val="2800"/>
              <a:buFont typeface="Arial"/>
              <a:buNone/>
            </a:pPr>
            <a:endParaRPr sz="2600" dirty="0">
              <a:solidFill>
                <a:srgbClr val="595959"/>
              </a:solidFill>
              <a:latin typeface="Roboto" panose="02000000000000000000" pitchFamily="2" charset="0"/>
              <a:ea typeface="Roboto" panose="02000000000000000000" pitchFamily="2" charset="0"/>
              <a:cs typeface="Roboto" panose="02000000000000000000" pitchFamily="2" charset="0"/>
              <a:sym typeface="Calibri"/>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071"/>
        <p:cNvGrpSpPr/>
        <p:nvPr/>
      </p:nvGrpSpPr>
      <p:grpSpPr>
        <a:xfrm>
          <a:off x="0" y="0"/>
          <a:ext cx="0" cy="0"/>
          <a:chOff x="0" y="0"/>
          <a:chExt cx="0" cy="0"/>
        </a:xfrm>
      </p:grpSpPr>
      <p:sp>
        <p:nvSpPr>
          <p:cNvPr id="1072" name="Google Shape;1072;p58"/>
          <p:cNvSpPr txBox="1">
            <a:spLocks noGrp="1"/>
          </p:cNvSpPr>
          <p:nvPr>
            <p:ph type="title"/>
          </p:nvPr>
        </p:nvSpPr>
        <p:spPr>
          <a:xfrm>
            <a:off x="838200" y="0"/>
            <a:ext cx="10515600" cy="6858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dirty="0">
                <a:latin typeface="Roboto" panose="02000000000000000000" pitchFamily="2" charset="0"/>
                <a:ea typeface="Roboto" panose="02000000000000000000" pitchFamily="2" charset="0"/>
                <a:cs typeface="Roboto" panose="02000000000000000000" pitchFamily="2" charset="0"/>
                <a:sym typeface="Calibri"/>
              </a:rPr>
              <a:t>Pulse</a:t>
            </a:r>
            <a:endParaRPr dirty="0">
              <a:latin typeface="Roboto" panose="02000000000000000000" pitchFamily="2" charset="0"/>
              <a:ea typeface="Roboto" panose="02000000000000000000" pitchFamily="2" charset="0"/>
              <a:cs typeface="Roboto" panose="02000000000000000000" pitchFamily="2" charset="0"/>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59"/>
          <p:cNvSpPr/>
          <p:nvPr/>
        </p:nvSpPr>
        <p:spPr>
          <a:xfrm>
            <a:off x="874713" y="6356350"/>
            <a:ext cx="10444162" cy="68263"/>
          </a:xfrm>
          <a:prstGeom prst="rect">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79" name="Google Shape;1079;p59"/>
          <p:cNvSpPr/>
          <p:nvPr/>
        </p:nvSpPr>
        <p:spPr>
          <a:xfrm>
            <a:off x="11279188" y="6356350"/>
            <a:ext cx="74612"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0" name="Google Shape;1080;p59"/>
          <p:cNvSpPr/>
          <p:nvPr/>
        </p:nvSpPr>
        <p:spPr>
          <a:xfrm>
            <a:off x="838200" y="6356350"/>
            <a:ext cx="74613"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1" name="Google Shape;1081;p59"/>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082" name="Google Shape;1082;p59"/>
          <p:cNvPicPr preferRelativeResize="0"/>
          <p:nvPr/>
        </p:nvPicPr>
        <p:blipFill rotWithShape="1">
          <a:blip r:embed="rId4">
            <a:alphaModFix/>
          </a:blip>
          <a:srcRect/>
          <a:stretch/>
        </p:blipFill>
        <p:spPr>
          <a:xfrm>
            <a:off x="5711825" y="6016625"/>
            <a:ext cx="796925" cy="796925"/>
          </a:xfrm>
          <a:prstGeom prst="rect">
            <a:avLst/>
          </a:prstGeom>
          <a:noFill/>
          <a:ln>
            <a:noFill/>
          </a:ln>
        </p:spPr>
      </p:pic>
      <p:sp>
        <p:nvSpPr>
          <p:cNvPr id="1083" name="Google Shape;1083;p59"/>
          <p:cNvSpPr/>
          <p:nvPr/>
        </p:nvSpPr>
        <p:spPr>
          <a:xfrm>
            <a:off x="6527800" y="6356350"/>
            <a:ext cx="74613"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4" name="Google Shape;1084;p59"/>
          <p:cNvSpPr/>
          <p:nvPr/>
        </p:nvSpPr>
        <p:spPr>
          <a:xfrm>
            <a:off x="5643563" y="6356350"/>
            <a:ext cx="76200"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 name="Title 1">
            <a:extLst>
              <a:ext uri="{FF2B5EF4-FFF2-40B4-BE49-F238E27FC236}">
                <a16:creationId xmlns:a16="http://schemas.microsoft.com/office/drawing/2014/main" id="{75C2898A-6517-481B-8E32-8A2C33433DA0}"/>
              </a:ext>
            </a:extLst>
          </p:cNvPr>
          <p:cNvSpPr txBox="1">
            <a:spLocks/>
          </p:cNvSpPr>
          <p:nvPr/>
        </p:nvSpPr>
        <p:spPr>
          <a:xfrm>
            <a:off x="381000" y="124220"/>
            <a:ext cx="10972800" cy="972574"/>
          </a:xfrm>
          <a:prstGeom prst="rect">
            <a:avLst/>
          </a:prstGeom>
        </p:spPr>
        <p:txBody>
          <a:bodyPr/>
          <a:lstStyle>
            <a:lvl1pPr algn="l" defTabSz="1219170" rtl="0" eaLnBrk="1" latinLnBrk="0" hangingPunct="1">
              <a:spcBef>
                <a:spcPct val="0"/>
              </a:spcBef>
              <a:buNone/>
              <a:defRPr sz="2800" b="1" kern="1200" baseline="0">
                <a:solidFill>
                  <a:srgbClr val="273D77"/>
                </a:solidFill>
                <a:latin typeface="+mj-lt"/>
                <a:ea typeface="+mj-ea"/>
                <a:cs typeface="+mj-cs"/>
              </a:defRPr>
            </a:lvl1pPr>
          </a:lstStyle>
          <a:p>
            <a:r>
              <a:rPr lang="en-US" sz="4000" dirty="0">
                <a:solidFill>
                  <a:srgbClr val="595959"/>
                </a:solidFill>
                <a:latin typeface="Roboto Light" panose="020B0604020202020204" charset="0"/>
                <a:ea typeface="Roboto Light" panose="020B0604020202020204" charset="0"/>
              </a:rPr>
              <a:t>Intervention Overview</a:t>
            </a:r>
          </a:p>
        </p:txBody>
      </p:sp>
      <p:sp>
        <p:nvSpPr>
          <p:cNvPr id="63" name="Google Shape;1689;p102">
            <a:extLst>
              <a:ext uri="{FF2B5EF4-FFF2-40B4-BE49-F238E27FC236}">
                <a16:creationId xmlns:a16="http://schemas.microsoft.com/office/drawing/2014/main" id="{1A4CACA3-2264-4090-9E9A-1468F340DC83}"/>
              </a:ext>
            </a:extLst>
          </p:cNvPr>
          <p:cNvSpPr/>
          <p:nvPr/>
        </p:nvSpPr>
        <p:spPr>
          <a:xfrm>
            <a:off x="7912328" y="1187088"/>
            <a:ext cx="3657600" cy="1139671"/>
          </a:xfrm>
          <a:prstGeom prst="roundRect">
            <a:avLst>
              <a:gd name="adj" fmla="val 16667"/>
            </a:avLst>
          </a:prstGeom>
          <a:solidFill>
            <a:srgbClr val="E7903A"/>
          </a:solidFill>
          <a:ln w="9525" cap="flat" cmpd="sng">
            <a:solidFill>
              <a:srgbClr val="E7903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dirty="0">
                <a:solidFill>
                  <a:srgbClr val="FFFFFF"/>
                </a:solidFill>
                <a:latin typeface="Roboto" panose="02000000000000000000" pitchFamily="2" charset="0"/>
                <a:ea typeface="Roboto" panose="02000000000000000000" pitchFamily="2" charset="0"/>
                <a:cs typeface="Roboto" panose="02000000000000000000" pitchFamily="2" charset="0"/>
              </a:rPr>
              <a:t>Birth control methods &amp; birth control reminders</a:t>
            </a:r>
            <a:endParaRPr sz="25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64" name="Google Shape;1690;p102">
            <a:extLst>
              <a:ext uri="{FF2B5EF4-FFF2-40B4-BE49-F238E27FC236}">
                <a16:creationId xmlns:a16="http://schemas.microsoft.com/office/drawing/2014/main" id="{7E85774F-71E8-4438-B567-C7FAF09CFA60}"/>
              </a:ext>
            </a:extLst>
          </p:cNvPr>
          <p:cNvSpPr/>
          <p:nvPr/>
        </p:nvSpPr>
        <p:spPr>
          <a:xfrm>
            <a:off x="609398" y="2852919"/>
            <a:ext cx="3672430" cy="1450767"/>
          </a:xfrm>
          <a:prstGeom prst="roundRect">
            <a:avLst>
              <a:gd name="adj" fmla="val 16667"/>
            </a:avLst>
          </a:prstGeom>
          <a:solidFill>
            <a:srgbClr val="FD2E59"/>
          </a:solidFill>
          <a:ln w="9525" cap="flat" cmpd="sng">
            <a:solidFill>
              <a:srgbClr val="FD2E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dirty="0">
                <a:solidFill>
                  <a:srgbClr val="FFFFFF"/>
                </a:solidFill>
                <a:latin typeface="Roboto" panose="02000000000000000000" pitchFamily="2" charset="0"/>
                <a:ea typeface="Roboto" panose="02000000000000000000" pitchFamily="2" charset="0"/>
                <a:cs typeface="Roboto" panose="02000000000000000000" pitchFamily="2" charset="0"/>
              </a:rPr>
              <a:t>Find a provider, what to expect at a clinic, &amp; appointment reminder</a:t>
            </a:r>
            <a:endParaRPr sz="25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65" name="Google Shape;1691;p102">
            <a:extLst>
              <a:ext uri="{FF2B5EF4-FFF2-40B4-BE49-F238E27FC236}">
                <a16:creationId xmlns:a16="http://schemas.microsoft.com/office/drawing/2014/main" id="{9142BC29-7C29-4D8A-8098-FD3AC762DC20}"/>
              </a:ext>
            </a:extLst>
          </p:cNvPr>
          <p:cNvSpPr/>
          <p:nvPr/>
        </p:nvSpPr>
        <p:spPr>
          <a:xfrm>
            <a:off x="597128" y="1298473"/>
            <a:ext cx="3684700" cy="1360181"/>
          </a:xfrm>
          <a:prstGeom prst="roundRect">
            <a:avLst>
              <a:gd name="adj" fmla="val 16667"/>
            </a:avLst>
          </a:prstGeom>
          <a:solidFill>
            <a:srgbClr val="23A4AB"/>
          </a:solidFill>
          <a:ln w="9525" cap="flat" cmpd="sng">
            <a:solidFill>
              <a:srgbClr val="23A4A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dirty="0">
                <a:solidFill>
                  <a:srgbClr val="FFFFFF"/>
                </a:solidFill>
                <a:latin typeface="Roboto" panose="02000000000000000000" pitchFamily="2" charset="0"/>
                <a:ea typeface="Roboto" panose="02000000000000000000" pitchFamily="2" charset="0"/>
                <a:cs typeface="Roboto" panose="02000000000000000000" pitchFamily="2" charset="0"/>
              </a:rPr>
              <a:t>Healthy relationships, sex readiness, &amp; consent</a:t>
            </a:r>
            <a:endParaRPr sz="25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66" name="Google Shape;1692;p102">
            <a:extLst>
              <a:ext uri="{FF2B5EF4-FFF2-40B4-BE49-F238E27FC236}">
                <a16:creationId xmlns:a16="http://schemas.microsoft.com/office/drawing/2014/main" id="{93B37E15-0C33-43CD-9774-7F3179D66A1C}"/>
              </a:ext>
            </a:extLst>
          </p:cNvPr>
          <p:cNvSpPr/>
          <p:nvPr/>
        </p:nvSpPr>
        <p:spPr>
          <a:xfrm>
            <a:off x="7912328" y="2692559"/>
            <a:ext cx="3657600" cy="1137616"/>
          </a:xfrm>
          <a:prstGeom prst="roundRect">
            <a:avLst>
              <a:gd name="adj" fmla="val 16667"/>
            </a:avLst>
          </a:prstGeom>
          <a:solidFill>
            <a:srgbClr val="B5C019"/>
          </a:solidFill>
          <a:ln w="9525" cap="flat" cmpd="sng">
            <a:solidFill>
              <a:srgbClr val="B5C01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dirty="0">
                <a:solidFill>
                  <a:srgbClr val="FFFFFF"/>
                </a:solidFill>
                <a:latin typeface="Roboto" panose="02000000000000000000" pitchFamily="2" charset="0"/>
                <a:ea typeface="Roboto" panose="02000000000000000000" pitchFamily="2" charset="0"/>
                <a:cs typeface="Roboto" panose="02000000000000000000" pitchFamily="2" charset="0"/>
              </a:rPr>
              <a:t>Anatomy, physiology, &amp; sexually transmitted infections</a:t>
            </a:r>
            <a:endParaRPr sz="25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67" name="Google Shape;1693;p102">
            <a:extLst>
              <a:ext uri="{FF2B5EF4-FFF2-40B4-BE49-F238E27FC236}">
                <a16:creationId xmlns:a16="http://schemas.microsoft.com/office/drawing/2014/main" id="{B789DB9E-5451-4DED-BE66-2885B565DC4F}"/>
              </a:ext>
            </a:extLst>
          </p:cNvPr>
          <p:cNvSpPr/>
          <p:nvPr/>
        </p:nvSpPr>
        <p:spPr>
          <a:xfrm>
            <a:off x="628228" y="4506590"/>
            <a:ext cx="3653600" cy="1225190"/>
          </a:xfrm>
          <a:prstGeom prst="roundRect">
            <a:avLst>
              <a:gd name="adj" fmla="val 16667"/>
            </a:avLst>
          </a:prstGeom>
          <a:solidFill>
            <a:srgbClr val="DAB618"/>
          </a:solidFill>
          <a:ln w="9525" cap="flat" cmpd="sng">
            <a:solidFill>
              <a:srgbClr val="DAB61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dirty="0">
                <a:solidFill>
                  <a:srgbClr val="FFFFFF"/>
                </a:solidFill>
                <a:latin typeface="Roboto" panose="02000000000000000000" pitchFamily="2" charset="0"/>
                <a:ea typeface="Roboto" panose="02000000000000000000" pitchFamily="2" charset="0"/>
                <a:cs typeface="Roboto" panose="02000000000000000000" pitchFamily="2" charset="0"/>
              </a:rPr>
              <a:t>Pregnancy &amp; pregnancy testing</a:t>
            </a:r>
            <a:endParaRPr sz="25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68" name="Google Shape;1694;p102">
            <a:extLst>
              <a:ext uri="{FF2B5EF4-FFF2-40B4-BE49-F238E27FC236}">
                <a16:creationId xmlns:a16="http://schemas.microsoft.com/office/drawing/2014/main" id="{41C29F3C-C73C-4EE1-8D8D-209F633B3A89}"/>
              </a:ext>
            </a:extLst>
          </p:cNvPr>
          <p:cNvSpPr/>
          <p:nvPr/>
        </p:nvSpPr>
        <p:spPr>
          <a:xfrm>
            <a:off x="7912328" y="4233534"/>
            <a:ext cx="3657600" cy="1498246"/>
          </a:xfrm>
          <a:prstGeom prst="roundRect">
            <a:avLst>
              <a:gd name="adj" fmla="val 16667"/>
            </a:avLst>
          </a:prstGeom>
          <a:solidFill>
            <a:srgbClr val="75CAEA"/>
          </a:solidFill>
          <a:ln w="9525" cap="flat" cmpd="sng">
            <a:solidFill>
              <a:srgbClr val="75CAE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dirty="0">
                <a:solidFill>
                  <a:srgbClr val="FFFFFF"/>
                </a:solidFill>
                <a:latin typeface="Roboto" panose="02000000000000000000" pitchFamily="2" charset="0"/>
                <a:ea typeface="Roboto" panose="02000000000000000000" pitchFamily="2" charset="0"/>
                <a:cs typeface="Roboto" panose="02000000000000000000" pitchFamily="2" charset="0"/>
              </a:rPr>
              <a:t>Frequently asked questions &amp; links to external resources</a:t>
            </a:r>
            <a:endParaRPr sz="25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grpSp>
        <p:nvGrpSpPr>
          <p:cNvPr id="69" name="Group 68">
            <a:extLst>
              <a:ext uri="{FF2B5EF4-FFF2-40B4-BE49-F238E27FC236}">
                <a16:creationId xmlns:a16="http://schemas.microsoft.com/office/drawing/2014/main" id="{98EC40CD-EC16-49C9-A769-F512C1473B59}"/>
              </a:ext>
            </a:extLst>
          </p:cNvPr>
          <p:cNvGrpSpPr/>
          <p:nvPr/>
        </p:nvGrpSpPr>
        <p:grpSpPr>
          <a:xfrm>
            <a:off x="4915557" y="768659"/>
            <a:ext cx="2456872" cy="5281565"/>
            <a:chOff x="4680874" y="439784"/>
            <a:chExt cx="2456872" cy="5281565"/>
          </a:xfrm>
        </p:grpSpPr>
        <p:pic>
          <p:nvPicPr>
            <p:cNvPr id="70" name="Picture 69">
              <a:extLst>
                <a:ext uri="{FF2B5EF4-FFF2-40B4-BE49-F238E27FC236}">
                  <a16:creationId xmlns:a16="http://schemas.microsoft.com/office/drawing/2014/main" id="{21FFECB1-EA09-4DC8-8E72-75CD99ACE61E}"/>
                </a:ext>
              </a:extLst>
            </p:cNvPr>
            <p:cNvPicPr>
              <a:picLocks noChangeAspect="1"/>
            </p:cNvPicPr>
            <p:nvPr/>
          </p:nvPicPr>
          <p:blipFill rotWithShape="1">
            <a:blip r:embed="rId5"/>
            <a:srcRect l="3961" t="4726" r="4245"/>
            <a:stretch/>
          </p:blipFill>
          <p:spPr>
            <a:xfrm>
              <a:off x="4680874" y="439784"/>
              <a:ext cx="2456872" cy="5281565"/>
            </a:xfrm>
            <a:prstGeom prst="rect">
              <a:avLst/>
            </a:prstGeom>
          </p:spPr>
        </p:pic>
        <p:sp>
          <p:nvSpPr>
            <p:cNvPr id="71" name="Rectangle 70">
              <a:extLst>
                <a:ext uri="{FF2B5EF4-FFF2-40B4-BE49-F238E27FC236}">
                  <a16:creationId xmlns:a16="http://schemas.microsoft.com/office/drawing/2014/main" id="{CBEA730F-C5D9-4C17-A413-B1A09C6C89AD}"/>
                </a:ext>
              </a:extLst>
            </p:cNvPr>
            <p:cNvSpPr/>
            <p:nvPr/>
          </p:nvSpPr>
          <p:spPr>
            <a:xfrm>
              <a:off x="4794637" y="1137035"/>
              <a:ext cx="2234316" cy="3872286"/>
            </a:xfrm>
            <a:prstGeom prst="rect">
              <a:avLst/>
            </a:prstGeom>
            <a:solidFill>
              <a:schemeClr val="bg1">
                <a:lumMod val="95000"/>
              </a:schemeClr>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 name="Picture 4" descr="C:\Users\genevieve.HEALTHYTEEN\Desktop\Pulse Landing Page screenshot.png">
              <a:extLst>
                <a:ext uri="{FF2B5EF4-FFF2-40B4-BE49-F238E27FC236}">
                  <a16:creationId xmlns:a16="http://schemas.microsoft.com/office/drawing/2014/main" id="{CE70BF5B-E7A2-4158-8FCF-DB0364E092D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811" b="4039"/>
            <a:stretch/>
          </p:blipFill>
          <p:spPr bwMode="auto">
            <a:xfrm>
              <a:off x="4831075" y="1444197"/>
              <a:ext cx="2151484" cy="3159608"/>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793319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grpSp>
        <p:nvGrpSpPr>
          <p:cNvPr id="63" name="Group 62">
            <a:extLst>
              <a:ext uri="{FF2B5EF4-FFF2-40B4-BE49-F238E27FC236}">
                <a16:creationId xmlns:a16="http://schemas.microsoft.com/office/drawing/2014/main" id="{DA3D4027-F1FE-4EC0-A35C-FA0C086F721F}"/>
              </a:ext>
            </a:extLst>
          </p:cNvPr>
          <p:cNvGrpSpPr/>
          <p:nvPr/>
        </p:nvGrpSpPr>
        <p:grpSpPr>
          <a:xfrm>
            <a:off x="6678929" y="849155"/>
            <a:ext cx="2163078" cy="4566838"/>
            <a:chOff x="6678929" y="798356"/>
            <a:chExt cx="2163078" cy="4566838"/>
          </a:xfrm>
        </p:grpSpPr>
        <p:grpSp>
          <p:nvGrpSpPr>
            <p:cNvPr id="64" name="Group 63">
              <a:extLst>
                <a:ext uri="{FF2B5EF4-FFF2-40B4-BE49-F238E27FC236}">
                  <a16:creationId xmlns:a16="http://schemas.microsoft.com/office/drawing/2014/main" id="{E2B0EE97-BDE9-4D9C-AB8C-A686868F4FF2}"/>
                </a:ext>
              </a:extLst>
            </p:cNvPr>
            <p:cNvGrpSpPr/>
            <p:nvPr/>
          </p:nvGrpSpPr>
          <p:grpSpPr>
            <a:xfrm>
              <a:off x="6678929" y="798356"/>
              <a:ext cx="2163078" cy="4566838"/>
              <a:chOff x="4574857" y="177800"/>
              <a:chExt cx="2676525" cy="5543550"/>
            </a:xfrm>
          </p:grpSpPr>
          <p:pic>
            <p:nvPicPr>
              <p:cNvPr id="66" name="Picture 65">
                <a:extLst>
                  <a:ext uri="{FF2B5EF4-FFF2-40B4-BE49-F238E27FC236}">
                    <a16:creationId xmlns:a16="http://schemas.microsoft.com/office/drawing/2014/main" id="{02FF180B-4594-4E09-A652-8A5712EF7CA4}"/>
                  </a:ext>
                </a:extLst>
              </p:cNvPr>
              <p:cNvPicPr>
                <a:picLocks noChangeAspect="1"/>
              </p:cNvPicPr>
              <p:nvPr/>
            </p:nvPicPr>
            <p:blipFill>
              <a:blip r:embed="rId4"/>
              <a:stretch>
                <a:fillRect/>
              </a:stretch>
            </p:blipFill>
            <p:spPr>
              <a:xfrm>
                <a:off x="4574857" y="177800"/>
                <a:ext cx="2676525" cy="5543550"/>
              </a:xfrm>
              <a:prstGeom prst="rect">
                <a:avLst/>
              </a:prstGeom>
            </p:spPr>
          </p:pic>
          <p:sp>
            <p:nvSpPr>
              <p:cNvPr id="67" name="Rectangle 66">
                <a:extLst>
                  <a:ext uri="{FF2B5EF4-FFF2-40B4-BE49-F238E27FC236}">
                    <a16:creationId xmlns:a16="http://schemas.microsoft.com/office/drawing/2014/main" id="{13ABBACC-2B84-43FA-8DE8-DA9F81E5A942}"/>
                  </a:ext>
                </a:extLst>
              </p:cNvPr>
              <p:cNvSpPr/>
              <p:nvPr/>
            </p:nvSpPr>
            <p:spPr>
              <a:xfrm>
                <a:off x="4794637" y="1137035"/>
                <a:ext cx="2234316" cy="3872286"/>
              </a:xfrm>
              <a:prstGeom prst="rect">
                <a:avLst/>
              </a:prstGeom>
              <a:solidFill>
                <a:schemeClr val="bg1">
                  <a:lumMod val="95000"/>
                </a:schemeClr>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 name="Picture 4" descr="C:\Users\genevieve.HEALTHYTEEN\Desktop\Pulse Landing Page screenshot.png">
                <a:extLst>
                  <a:ext uri="{FF2B5EF4-FFF2-40B4-BE49-F238E27FC236}">
                    <a16:creationId xmlns:a16="http://schemas.microsoft.com/office/drawing/2014/main" id="{BBB836F2-C105-47BE-BC0E-EF6DD56CB4F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811" b="4039"/>
              <a:stretch/>
            </p:blipFill>
            <p:spPr bwMode="auto">
              <a:xfrm>
                <a:off x="4831075" y="1444197"/>
                <a:ext cx="2151484" cy="3159608"/>
              </a:xfrm>
              <a:prstGeom prst="rect">
                <a:avLst/>
              </a:prstGeom>
              <a:noFill/>
              <a:extLst>
                <a:ext uri="{909E8E84-426E-40DD-AFC4-6F175D3DCCD1}">
                  <a14:hiddenFill xmlns:a14="http://schemas.microsoft.com/office/drawing/2010/main">
                    <a:solidFill>
                      <a:srgbClr val="FFFFFF"/>
                    </a:solidFill>
                  </a14:hiddenFill>
                </a:ext>
              </a:extLst>
            </p:spPr>
          </p:pic>
        </p:grpSp>
        <p:pic>
          <p:nvPicPr>
            <p:cNvPr id="65" name="Picture 64">
              <a:extLst>
                <a:ext uri="{FF2B5EF4-FFF2-40B4-BE49-F238E27FC236}">
                  <a16:creationId xmlns:a16="http://schemas.microsoft.com/office/drawing/2014/main" id="{C0ED978B-BC95-4436-8AF8-4F10C75A0A7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2419"/>
            <a:stretch/>
          </p:blipFill>
          <p:spPr>
            <a:xfrm>
              <a:off x="6867017" y="2057727"/>
              <a:ext cx="1786902" cy="2782202"/>
            </a:xfrm>
            <a:prstGeom prst="rect">
              <a:avLst/>
            </a:prstGeom>
          </p:spPr>
        </p:pic>
      </p:grpSp>
      <p:grpSp>
        <p:nvGrpSpPr>
          <p:cNvPr id="69" name="Group 68">
            <a:extLst>
              <a:ext uri="{FF2B5EF4-FFF2-40B4-BE49-F238E27FC236}">
                <a16:creationId xmlns:a16="http://schemas.microsoft.com/office/drawing/2014/main" id="{F3851C58-BEDE-407A-9379-A0560089825C}"/>
              </a:ext>
            </a:extLst>
          </p:cNvPr>
          <p:cNvGrpSpPr/>
          <p:nvPr/>
        </p:nvGrpSpPr>
        <p:grpSpPr>
          <a:xfrm>
            <a:off x="3938536" y="849155"/>
            <a:ext cx="2163078" cy="4566838"/>
            <a:chOff x="3938536" y="798356"/>
            <a:chExt cx="2163078" cy="4566838"/>
          </a:xfrm>
        </p:grpSpPr>
        <p:grpSp>
          <p:nvGrpSpPr>
            <p:cNvPr id="70" name="Group 69">
              <a:extLst>
                <a:ext uri="{FF2B5EF4-FFF2-40B4-BE49-F238E27FC236}">
                  <a16:creationId xmlns:a16="http://schemas.microsoft.com/office/drawing/2014/main" id="{F3E255E5-08DF-4A0B-B3A4-69AF9A0F11BB}"/>
                </a:ext>
              </a:extLst>
            </p:cNvPr>
            <p:cNvGrpSpPr/>
            <p:nvPr/>
          </p:nvGrpSpPr>
          <p:grpSpPr>
            <a:xfrm>
              <a:off x="3938536" y="798356"/>
              <a:ext cx="2163078" cy="4566838"/>
              <a:chOff x="4574857" y="177800"/>
              <a:chExt cx="2676525" cy="5543550"/>
            </a:xfrm>
          </p:grpSpPr>
          <p:pic>
            <p:nvPicPr>
              <p:cNvPr id="72" name="Picture 71">
                <a:extLst>
                  <a:ext uri="{FF2B5EF4-FFF2-40B4-BE49-F238E27FC236}">
                    <a16:creationId xmlns:a16="http://schemas.microsoft.com/office/drawing/2014/main" id="{C6591916-8DCE-4EAA-A1E2-3781C61F95CF}"/>
                  </a:ext>
                </a:extLst>
              </p:cNvPr>
              <p:cNvPicPr>
                <a:picLocks noChangeAspect="1"/>
              </p:cNvPicPr>
              <p:nvPr/>
            </p:nvPicPr>
            <p:blipFill>
              <a:blip r:embed="rId4"/>
              <a:stretch>
                <a:fillRect/>
              </a:stretch>
            </p:blipFill>
            <p:spPr>
              <a:xfrm>
                <a:off x="4574857" y="177800"/>
                <a:ext cx="2676525" cy="5543550"/>
              </a:xfrm>
              <a:prstGeom prst="rect">
                <a:avLst/>
              </a:prstGeom>
            </p:spPr>
          </p:pic>
          <p:sp>
            <p:nvSpPr>
              <p:cNvPr id="73" name="Rectangle 72">
                <a:extLst>
                  <a:ext uri="{FF2B5EF4-FFF2-40B4-BE49-F238E27FC236}">
                    <a16:creationId xmlns:a16="http://schemas.microsoft.com/office/drawing/2014/main" id="{EBA1D42F-1EA8-4B1D-930E-61DF412CC39C}"/>
                  </a:ext>
                </a:extLst>
              </p:cNvPr>
              <p:cNvSpPr/>
              <p:nvPr/>
            </p:nvSpPr>
            <p:spPr>
              <a:xfrm>
                <a:off x="4794637" y="1137035"/>
                <a:ext cx="2234316" cy="3872286"/>
              </a:xfrm>
              <a:prstGeom prst="rect">
                <a:avLst/>
              </a:prstGeom>
              <a:solidFill>
                <a:schemeClr val="bg1">
                  <a:lumMod val="95000"/>
                </a:schemeClr>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4" name="Picture 4" descr="C:\Users\genevieve.HEALTHYTEEN\Desktop\Pulse Landing Page screenshot.png">
                <a:extLst>
                  <a:ext uri="{FF2B5EF4-FFF2-40B4-BE49-F238E27FC236}">
                    <a16:creationId xmlns:a16="http://schemas.microsoft.com/office/drawing/2014/main" id="{095910A4-7F76-4FE6-9E91-89AE0EF5BA1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811" b="4039"/>
              <a:stretch/>
            </p:blipFill>
            <p:spPr bwMode="auto">
              <a:xfrm>
                <a:off x="4831075" y="1444197"/>
                <a:ext cx="2151484" cy="3159608"/>
              </a:xfrm>
              <a:prstGeom prst="rect">
                <a:avLst/>
              </a:prstGeom>
              <a:noFill/>
              <a:extLst>
                <a:ext uri="{909E8E84-426E-40DD-AFC4-6F175D3DCCD1}">
                  <a14:hiddenFill xmlns:a14="http://schemas.microsoft.com/office/drawing/2010/main">
                    <a:solidFill>
                      <a:srgbClr val="FFFFFF"/>
                    </a:solidFill>
                  </a14:hiddenFill>
                </a:ext>
              </a:extLst>
            </p:spPr>
          </p:pic>
        </p:grpSp>
        <p:pic>
          <p:nvPicPr>
            <p:cNvPr id="71" name="Picture 70">
              <a:extLst>
                <a:ext uri="{FF2B5EF4-FFF2-40B4-BE49-F238E27FC236}">
                  <a16:creationId xmlns:a16="http://schemas.microsoft.com/office/drawing/2014/main" id="{BD656C88-5432-4E8F-9E62-0327AEB2E76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908"/>
            <a:stretch/>
          </p:blipFill>
          <p:spPr>
            <a:xfrm>
              <a:off x="4131745" y="1844065"/>
              <a:ext cx="1753704" cy="2995864"/>
            </a:xfrm>
            <a:prstGeom prst="rect">
              <a:avLst/>
            </a:prstGeom>
          </p:spPr>
        </p:pic>
      </p:grpSp>
      <p:grpSp>
        <p:nvGrpSpPr>
          <p:cNvPr id="75" name="Group 74">
            <a:extLst>
              <a:ext uri="{FF2B5EF4-FFF2-40B4-BE49-F238E27FC236}">
                <a16:creationId xmlns:a16="http://schemas.microsoft.com/office/drawing/2014/main" id="{B60AF972-7B3E-4820-9D74-9446EC038624}"/>
              </a:ext>
            </a:extLst>
          </p:cNvPr>
          <p:cNvGrpSpPr/>
          <p:nvPr/>
        </p:nvGrpSpPr>
        <p:grpSpPr>
          <a:xfrm>
            <a:off x="960881" y="910468"/>
            <a:ext cx="2163078" cy="4566838"/>
            <a:chOff x="960881" y="859669"/>
            <a:chExt cx="2163078" cy="4566838"/>
          </a:xfrm>
        </p:grpSpPr>
        <p:grpSp>
          <p:nvGrpSpPr>
            <p:cNvPr id="76" name="Group 75">
              <a:extLst>
                <a:ext uri="{FF2B5EF4-FFF2-40B4-BE49-F238E27FC236}">
                  <a16:creationId xmlns:a16="http://schemas.microsoft.com/office/drawing/2014/main" id="{E79BBD50-6E92-4934-9928-07FA069C2C3D}"/>
                </a:ext>
              </a:extLst>
            </p:cNvPr>
            <p:cNvGrpSpPr/>
            <p:nvPr/>
          </p:nvGrpSpPr>
          <p:grpSpPr>
            <a:xfrm>
              <a:off x="960881" y="859669"/>
              <a:ext cx="2163078" cy="4566838"/>
              <a:chOff x="4574857" y="177800"/>
              <a:chExt cx="2676525" cy="5543550"/>
            </a:xfrm>
          </p:grpSpPr>
          <p:pic>
            <p:nvPicPr>
              <p:cNvPr id="78" name="Picture 77">
                <a:extLst>
                  <a:ext uri="{FF2B5EF4-FFF2-40B4-BE49-F238E27FC236}">
                    <a16:creationId xmlns:a16="http://schemas.microsoft.com/office/drawing/2014/main" id="{C6E18541-3B69-4F51-9DBA-E5CCD856CCA0}"/>
                  </a:ext>
                </a:extLst>
              </p:cNvPr>
              <p:cNvPicPr>
                <a:picLocks noChangeAspect="1"/>
              </p:cNvPicPr>
              <p:nvPr/>
            </p:nvPicPr>
            <p:blipFill>
              <a:blip r:embed="rId4"/>
              <a:stretch>
                <a:fillRect/>
              </a:stretch>
            </p:blipFill>
            <p:spPr>
              <a:xfrm>
                <a:off x="4574857" y="177800"/>
                <a:ext cx="2676525" cy="5543550"/>
              </a:xfrm>
              <a:prstGeom prst="rect">
                <a:avLst/>
              </a:prstGeom>
            </p:spPr>
          </p:pic>
          <p:sp>
            <p:nvSpPr>
              <p:cNvPr id="79" name="Rectangle 78">
                <a:extLst>
                  <a:ext uri="{FF2B5EF4-FFF2-40B4-BE49-F238E27FC236}">
                    <a16:creationId xmlns:a16="http://schemas.microsoft.com/office/drawing/2014/main" id="{B3079FDB-82BA-4D18-BA3A-EB29CA3F0958}"/>
                  </a:ext>
                </a:extLst>
              </p:cNvPr>
              <p:cNvSpPr/>
              <p:nvPr/>
            </p:nvSpPr>
            <p:spPr>
              <a:xfrm>
                <a:off x="4794637" y="1137035"/>
                <a:ext cx="2234316" cy="3872286"/>
              </a:xfrm>
              <a:prstGeom prst="rect">
                <a:avLst/>
              </a:prstGeom>
              <a:solidFill>
                <a:schemeClr val="bg1">
                  <a:lumMod val="95000"/>
                </a:schemeClr>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0" name="Picture 4" descr="C:\Users\genevieve.HEALTHYTEEN\Desktop\Pulse Landing Page screenshot.png">
                <a:extLst>
                  <a:ext uri="{FF2B5EF4-FFF2-40B4-BE49-F238E27FC236}">
                    <a16:creationId xmlns:a16="http://schemas.microsoft.com/office/drawing/2014/main" id="{FC7D9546-454E-44BB-9F9C-7B990F589A1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811" b="4039"/>
              <a:stretch/>
            </p:blipFill>
            <p:spPr bwMode="auto">
              <a:xfrm>
                <a:off x="4831075" y="1444197"/>
                <a:ext cx="2151484" cy="3159608"/>
              </a:xfrm>
              <a:prstGeom prst="rect">
                <a:avLst/>
              </a:prstGeom>
              <a:noFill/>
              <a:extLst>
                <a:ext uri="{909E8E84-426E-40DD-AFC4-6F175D3DCCD1}">
                  <a14:hiddenFill xmlns:a14="http://schemas.microsoft.com/office/drawing/2010/main">
                    <a:solidFill>
                      <a:srgbClr val="FFFFFF"/>
                    </a:solidFill>
                  </a14:hiddenFill>
                </a:ext>
              </a:extLst>
            </p:spPr>
          </p:pic>
        </p:grpSp>
        <p:pic>
          <p:nvPicPr>
            <p:cNvPr id="77" name="Picture 76">
              <a:extLst>
                <a:ext uri="{FF2B5EF4-FFF2-40B4-BE49-F238E27FC236}">
                  <a16:creationId xmlns:a16="http://schemas.microsoft.com/office/drawing/2014/main" id="{EFA4EB7D-B4B2-4890-80F8-A8473B189CB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4023"/>
            <a:stretch/>
          </p:blipFill>
          <p:spPr>
            <a:xfrm>
              <a:off x="1167948" y="1902941"/>
              <a:ext cx="1768459" cy="3017438"/>
            </a:xfrm>
            <a:prstGeom prst="rect">
              <a:avLst/>
            </a:prstGeom>
          </p:spPr>
        </p:pic>
      </p:grpSp>
      <p:grpSp>
        <p:nvGrpSpPr>
          <p:cNvPr id="81" name="Group 80">
            <a:extLst>
              <a:ext uri="{FF2B5EF4-FFF2-40B4-BE49-F238E27FC236}">
                <a16:creationId xmlns:a16="http://schemas.microsoft.com/office/drawing/2014/main" id="{EE3F8906-5376-4C37-B40B-985A17A74451}"/>
              </a:ext>
            </a:extLst>
          </p:cNvPr>
          <p:cNvGrpSpPr/>
          <p:nvPr/>
        </p:nvGrpSpPr>
        <p:grpSpPr>
          <a:xfrm>
            <a:off x="9419322" y="910468"/>
            <a:ext cx="2163078" cy="4566838"/>
            <a:chOff x="9419322" y="859669"/>
            <a:chExt cx="2163078" cy="4566838"/>
          </a:xfrm>
        </p:grpSpPr>
        <p:grpSp>
          <p:nvGrpSpPr>
            <p:cNvPr id="82" name="Group 81">
              <a:extLst>
                <a:ext uri="{FF2B5EF4-FFF2-40B4-BE49-F238E27FC236}">
                  <a16:creationId xmlns:a16="http://schemas.microsoft.com/office/drawing/2014/main" id="{A09ED4DF-BDB0-448A-8248-91D4F8307397}"/>
                </a:ext>
              </a:extLst>
            </p:cNvPr>
            <p:cNvGrpSpPr/>
            <p:nvPr/>
          </p:nvGrpSpPr>
          <p:grpSpPr>
            <a:xfrm>
              <a:off x="9419322" y="859669"/>
              <a:ext cx="2163078" cy="4566838"/>
              <a:chOff x="4574857" y="177800"/>
              <a:chExt cx="2676525" cy="5543550"/>
            </a:xfrm>
          </p:grpSpPr>
          <p:pic>
            <p:nvPicPr>
              <p:cNvPr id="84" name="Picture 83">
                <a:extLst>
                  <a:ext uri="{FF2B5EF4-FFF2-40B4-BE49-F238E27FC236}">
                    <a16:creationId xmlns:a16="http://schemas.microsoft.com/office/drawing/2014/main" id="{9E39FD04-D686-4C3B-B0A9-F351F247BDA6}"/>
                  </a:ext>
                </a:extLst>
              </p:cNvPr>
              <p:cNvPicPr>
                <a:picLocks noChangeAspect="1"/>
              </p:cNvPicPr>
              <p:nvPr/>
            </p:nvPicPr>
            <p:blipFill>
              <a:blip r:embed="rId4"/>
              <a:stretch>
                <a:fillRect/>
              </a:stretch>
            </p:blipFill>
            <p:spPr>
              <a:xfrm>
                <a:off x="4574857" y="177800"/>
                <a:ext cx="2676525" cy="5543550"/>
              </a:xfrm>
              <a:prstGeom prst="rect">
                <a:avLst/>
              </a:prstGeom>
            </p:spPr>
          </p:pic>
          <p:sp>
            <p:nvSpPr>
              <p:cNvPr id="85" name="Rectangle 84">
                <a:extLst>
                  <a:ext uri="{FF2B5EF4-FFF2-40B4-BE49-F238E27FC236}">
                    <a16:creationId xmlns:a16="http://schemas.microsoft.com/office/drawing/2014/main" id="{A994D17A-0193-421C-BF2B-2C1C6EA112F1}"/>
                  </a:ext>
                </a:extLst>
              </p:cNvPr>
              <p:cNvSpPr/>
              <p:nvPr/>
            </p:nvSpPr>
            <p:spPr>
              <a:xfrm>
                <a:off x="4794637" y="1137035"/>
                <a:ext cx="2234316" cy="3872286"/>
              </a:xfrm>
              <a:prstGeom prst="rect">
                <a:avLst/>
              </a:prstGeom>
              <a:solidFill>
                <a:schemeClr val="bg1">
                  <a:lumMod val="95000"/>
                </a:schemeClr>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6" name="Picture 4" descr="C:\Users\genevieve.HEALTHYTEEN\Desktop\Pulse Landing Page screenshot.png">
                <a:extLst>
                  <a:ext uri="{FF2B5EF4-FFF2-40B4-BE49-F238E27FC236}">
                    <a16:creationId xmlns:a16="http://schemas.microsoft.com/office/drawing/2014/main" id="{8DEFA7EA-56BD-4A9A-8865-FA619131D70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811" b="4039"/>
              <a:stretch/>
            </p:blipFill>
            <p:spPr bwMode="auto">
              <a:xfrm>
                <a:off x="4831075" y="1444197"/>
                <a:ext cx="2151484" cy="3159608"/>
              </a:xfrm>
              <a:prstGeom prst="rect">
                <a:avLst/>
              </a:prstGeom>
              <a:noFill/>
              <a:extLst>
                <a:ext uri="{909E8E84-426E-40DD-AFC4-6F175D3DCCD1}">
                  <a14:hiddenFill xmlns:a14="http://schemas.microsoft.com/office/drawing/2010/main">
                    <a:solidFill>
                      <a:srgbClr val="FFFFFF"/>
                    </a:solidFill>
                  </a14:hiddenFill>
                </a:ext>
              </a:extLst>
            </p:spPr>
          </p:pic>
        </p:grpSp>
        <p:pic>
          <p:nvPicPr>
            <p:cNvPr id="83" name="Picture 82">
              <a:extLst>
                <a:ext uri="{FF2B5EF4-FFF2-40B4-BE49-F238E27FC236}">
                  <a16:creationId xmlns:a16="http://schemas.microsoft.com/office/drawing/2014/main" id="{E1DE42F1-F0B5-4926-9C1D-0B4478D2F43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7" t="10000" r="267" b="6024"/>
            <a:stretch/>
          </p:blipFill>
          <p:spPr>
            <a:xfrm>
              <a:off x="9618754" y="1872843"/>
              <a:ext cx="1746392" cy="2933102"/>
            </a:xfrm>
            <a:prstGeom prst="rect">
              <a:avLst/>
            </a:prstGeom>
          </p:spPr>
        </p:pic>
      </p:grpSp>
      <p:sp>
        <p:nvSpPr>
          <p:cNvPr id="1078" name="Google Shape;1078;p59"/>
          <p:cNvSpPr/>
          <p:nvPr/>
        </p:nvSpPr>
        <p:spPr>
          <a:xfrm>
            <a:off x="874713" y="6356350"/>
            <a:ext cx="10444162" cy="68263"/>
          </a:xfrm>
          <a:prstGeom prst="rect">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79" name="Google Shape;1079;p59"/>
          <p:cNvSpPr/>
          <p:nvPr/>
        </p:nvSpPr>
        <p:spPr>
          <a:xfrm>
            <a:off x="11279188" y="6356350"/>
            <a:ext cx="74612"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0" name="Google Shape;1080;p59"/>
          <p:cNvSpPr/>
          <p:nvPr/>
        </p:nvSpPr>
        <p:spPr>
          <a:xfrm>
            <a:off x="838200" y="6356350"/>
            <a:ext cx="74613"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1" name="Google Shape;1081;p59"/>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082" name="Google Shape;1082;p59"/>
          <p:cNvPicPr preferRelativeResize="0"/>
          <p:nvPr/>
        </p:nvPicPr>
        <p:blipFill rotWithShape="1">
          <a:blip r:embed="rId11">
            <a:alphaModFix/>
          </a:blip>
          <a:srcRect/>
          <a:stretch/>
        </p:blipFill>
        <p:spPr>
          <a:xfrm>
            <a:off x="5711825" y="6016625"/>
            <a:ext cx="796925" cy="796925"/>
          </a:xfrm>
          <a:prstGeom prst="rect">
            <a:avLst/>
          </a:prstGeom>
          <a:noFill/>
          <a:ln>
            <a:noFill/>
          </a:ln>
        </p:spPr>
      </p:pic>
      <p:sp>
        <p:nvSpPr>
          <p:cNvPr id="1083" name="Google Shape;1083;p59"/>
          <p:cNvSpPr/>
          <p:nvPr/>
        </p:nvSpPr>
        <p:spPr>
          <a:xfrm>
            <a:off x="6527800" y="6356350"/>
            <a:ext cx="74613"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4" name="Google Shape;1084;p59"/>
          <p:cNvSpPr/>
          <p:nvPr/>
        </p:nvSpPr>
        <p:spPr>
          <a:xfrm>
            <a:off x="5643563" y="6356350"/>
            <a:ext cx="76200"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 name="Title 1">
            <a:extLst>
              <a:ext uri="{FF2B5EF4-FFF2-40B4-BE49-F238E27FC236}">
                <a16:creationId xmlns:a16="http://schemas.microsoft.com/office/drawing/2014/main" id="{75C2898A-6517-481B-8E32-8A2C33433DA0}"/>
              </a:ext>
            </a:extLst>
          </p:cNvPr>
          <p:cNvSpPr txBox="1">
            <a:spLocks/>
          </p:cNvSpPr>
          <p:nvPr/>
        </p:nvSpPr>
        <p:spPr>
          <a:xfrm>
            <a:off x="912813" y="257944"/>
            <a:ext cx="10972800" cy="972574"/>
          </a:xfrm>
          <a:prstGeom prst="rect">
            <a:avLst/>
          </a:prstGeom>
        </p:spPr>
        <p:txBody>
          <a:bodyPr/>
          <a:lstStyle>
            <a:lvl1pPr algn="l" defTabSz="1219170" rtl="0" eaLnBrk="1" latinLnBrk="0" hangingPunct="1">
              <a:spcBef>
                <a:spcPct val="0"/>
              </a:spcBef>
              <a:buNone/>
              <a:defRPr sz="2800" b="1" kern="1200" baseline="0">
                <a:solidFill>
                  <a:srgbClr val="273D77"/>
                </a:solidFill>
                <a:latin typeface="+mj-lt"/>
                <a:ea typeface="+mj-ea"/>
                <a:cs typeface="+mj-cs"/>
              </a:defRPr>
            </a:lvl1pPr>
          </a:lstStyle>
          <a:p>
            <a:r>
              <a:rPr lang="en-US" sz="4000" dirty="0">
                <a:solidFill>
                  <a:srgbClr val="595959"/>
                </a:solidFill>
                <a:latin typeface="Roboto Light" panose="020B0604020202020204" charset="0"/>
                <a:ea typeface="Roboto Light" panose="020B0604020202020204" charset="0"/>
              </a:rPr>
              <a:t>Examples of Pulse Content</a:t>
            </a:r>
          </a:p>
        </p:txBody>
      </p:sp>
    </p:spTree>
    <p:custDataLst>
      <p:tags r:id="rId1"/>
    </p:custDataLst>
    <p:extLst>
      <p:ext uri="{BB962C8B-B14F-4D97-AF65-F5344CB8AC3E}">
        <p14:creationId xmlns:p14="http://schemas.microsoft.com/office/powerpoint/2010/main" val="2204793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59"/>
          <p:cNvSpPr/>
          <p:nvPr/>
        </p:nvSpPr>
        <p:spPr>
          <a:xfrm>
            <a:off x="874713" y="6356350"/>
            <a:ext cx="10444162" cy="68263"/>
          </a:xfrm>
          <a:prstGeom prst="rect">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79" name="Google Shape;1079;p59"/>
          <p:cNvSpPr/>
          <p:nvPr/>
        </p:nvSpPr>
        <p:spPr>
          <a:xfrm>
            <a:off x="11279188" y="6356350"/>
            <a:ext cx="74612"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0" name="Google Shape;1080;p59"/>
          <p:cNvSpPr/>
          <p:nvPr/>
        </p:nvSpPr>
        <p:spPr>
          <a:xfrm>
            <a:off x="838200" y="6356350"/>
            <a:ext cx="74613"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1" name="Google Shape;1081;p59"/>
          <p:cNvSpPr/>
          <p:nvPr/>
        </p:nvSpPr>
        <p:spPr>
          <a:xfrm>
            <a:off x="5683250" y="5957888"/>
            <a:ext cx="865188" cy="9001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082" name="Google Shape;1082;p59"/>
          <p:cNvPicPr preferRelativeResize="0"/>
          <p:nvPr/>
        </p:nvPicPr>
        <p:blipFill rotWithShape="1">
          <a:blip r:embed="rId4">
            <a:alphaModFix/>
          </a:blip>
          <a:srcRect/>
          <a:stretch/>
        </p:blipFill>
        <p:spPr>
          <a:xfrm>
            <a:off x="5711825" y="6016625"/>
            <a:ext cx="796925" cy="796925"/>
          </a:xfrm>
          <a:prstGeom prst="rect">
            <a:avLst/>
          </a:prstGeom>
          <a:noFill/>
          <a:ln>
            <a:noFill/>
          </a:ln>
        </p:spPr>
      </p:pic>
      <p:sp>
        <p:nvSpPr>
          <p:cNvPr id="1083" name="Google Shape;1083;p59"/>
          <p:cNvSpPr/>
          <p:nvPr/>
        </p:nvSpPr>
        <p:spPr>
          <a:xfrm>
            <a:off x="6527800" y="6356350"/>
            <a:ext cx="74613"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84" name="Google Shape;1084;p59"/>
          <p:cNvSpPr/>
          <p:nvPr/>
        </p:nvSpPr>
        <p:spPr>
          <a:xfrm>
            <a:off x="5643563" y="6356350"/>
            <a:ext cx="76200" cy="68263"/>
          </a:xfrm>
          <a:prstGeom prst="ellipse">
            <a:avLst/>
          </a:prstGeom>
          <a:solidFill>
            <a:srgbClr val="0197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 name="Title 1">
            <a:extLst>
              <a:ext uri="{FF2B5EF4-FFF2-40B4-BE49-F238E27FC236}">
                <a16:creationId xmlns:a16="http://schemas.microsoft.com/office/drawing/2014/main" id="{75C2898A-6517-481B-8E32-8A2C33433DA0}"/>
              </a:ext>
            </a:extLst>
          </p:cNvPr>
          <p:cNvSpPr txBox="1">
            <a:spLocks/>
          </p:cNvSpPr>
          <p:nvPr/>
        </p:nvSpPr>
        <p:spPr>
          <a:xfrm>
            <a:off x="609600" y="1141912"/>
            <a:ext cx="10972800" cy="972574"/>
          </a:xfrm>
          <a:prstGeom prst="rect">
            <a:avLst/>
          </a:prstGeom>
        </p:spPr>
        <p:txBody>
          <a:bodyPr/>
          <a:lstStyle>
            <a:lvl1pPr algn="l" defTabSz="1219170" rtl="0" eaLnBrk="1" latinLnBrk="0" hangingPunct="1">
              <a:spcBef>
                <a:spcPct val="0"/>
              </a:spcBef>
              <a:buNone/>
              <a:defRPr sz="2800" b="1" kern="1200" baseline="0">
                <a:solidFill>
                  <a:srgbClr val="273D77"/>
                </a:solidFill>
                <a:latin typeface="+mj-lt"/>
                <a:ea typeface="+mj-ea"/>
                <a:cs typeface="+mj-cs"/>
              </a:defRPr>
            </a:lvl1pPr>
          </a:lstStyle>
          <a:p>
            <a:r>
              <a:rPr lang="en-US" dirty="0">
                <a:solidFill>
                  <a:srgbClr val="0197A1"/>
                </a:solidFill>
                <a:latin typeface="Roboto Light" panose="020B0604020202020204" charset="0"/>
                <a:ea typeface="Roboto Light" panose="020B0604020202020204" charset="0"/>
              </a:rPr>
              <a:t>             Text Messages  	                     App Home Page</a:t>
            </a:r>
          </a:p>
        </p:txBody>
      </p:sp>
      <p:pic>
        <p:nvPicPr>
          <p:cNvPr id="34" name="Picture 33">
            <a:extLst>
              <a:ext uri="{FF2B5EF4-FFF2-40B4-BE49-F238E27FC236}">
                <a16:creationId xmlns:a16="http://schemas.microsoft.com/office/drawing/2014/main" id="{B3F84F33-8ADA-48E6-984B-738F8497139F}"/>
              </a:ext>
            </a:extLst>
          </p:cNvPr>
          <p:cNvPicPr>
            <a:picLocks noChangeAspect="1"/>
          </p:cNvPicPr>
          <p:nvPr/>
        </p:nvPicPr>
        <p:blipFill>
          <a:blip r:embed="rId5"/>
          <a:stretch>
            <a:fillRect/>
          </a:stretch>
        </p:blipFill>
        <p:spPr>
          <a:xfrm>
            <a:off x="6720583" y="2030871"/>
            <a:ext cx="4114800" cy="4029075"/>
          </a:xfrm>
          <a:prstGeom prst="rect">
            <a:avLst/>
          </a:prstGeom>
        </p:spPr>
      </p:pic>
      <p:pic>
        <p:nvPicPr>
          <p:cNvPr id="35" name="Picture 34">
            <a:extLst>
              <a:ext uri="{FF2B5EF4-FFF2-40B4-BE49-F238E27FC236}">
                <a16:creationId xmlns:a16="http://schemas.microsoft.com/office/drawing/2014/main" id="{4D69341A-9DDD-4996-BB38-0C2EC09308B8}"/>
              </a:ext>
            </a:extLst>
          </p:cNvPr>
          <p:cNvPicPr>
            <a:picLocks noChangeAspect="1"/>
          </p:cNvPicPr>
          <p:nvPr/>
        </p:nvPicPr>
        <p:blipFill>
          <a:blip r:embed="rId6"/>
          <a:stretch>
            <a:fillRect/>
          </a:stretch>
        </p:blipFill>
        <p:spPr>
          <a:xfrm>
            <a:off x="1120346" y="1935621"/>
            <a:ext cx="3971925" cy="4124325"/>
          </a:xfrm>
          <a:prstGeom prst="rect">
            <a:avLst/>
          </a:prstGeom>
        </p:spPr>
      </p:pic>
      <p:sp>
        <p:nvSpPr>
          <p:cNvPr id="2" name="TextBox 1">
            <a:extLst>
              <a:ext uri="{FF2B5EF4-FFF2-40B4-BE49-F238E27FC236}">
                <a16:creationId xmlns:a16="http://schemas.microsoft.com/office/drawing/2014/main" id="{54C5E1DD-0E8E-48C9-8E9D-488BC4F375A3}"/>
              </a:ext>
            </a:extLst>
          </p:cNvPr>
          <p:cNvSpPr txBox="1"/>
          <p:nvPr/>
        </p:nvSpPr>
        <p:spPr>
          <a:xfrm>
            <a:off x="1571215" y="1740829"/>
            <a:ext cx="1494034" cy="307777"/>
          </a:xfrm>
          <a:prstGeom prst="rect">
            <a:avLst/>
          </a:prstGeom>
          <a:noFill/>
        </p:spPr>
        <p:txBody>
          <a:bodyPr wrap="square" rtlCol="0">
            <a:spAutoFit/>
          </a:bodyPr>
          <a:lstStyle/>
          <a:p>
            <a:r>
              <a:rPr lang="en-US" dirty="0">
                <a:solidFill>
                  <a:srgbClr val="0197A1"/>
                </a:solidFill>
                <a:latin typeface="Roboto Light" panose="020B0604020202020204" charset="0"/>
                <a:ea typeface="Roboto Light" panose="020B0604020202020204" charset="0"/>
              </a:rPr>
              <a:t>Treatment</a:t>
            </a:r>
          </a:p>
        </p:txBody>
      </p:sp>
      <p:sp>
        <p:nvSpPr>
          <p:cNvPr id="37" name="TextBox 36">
            <a:extLst>
              <a:ext uri="{FF2B5EF4-FFF2-40B4-BE49-F238E27FC236}">
                <a16:creationId xmlns:a16="http://schemas.microsoft.com/office/drawing/2014/main" id="{AE18754E-ECF3-49B7-9E4D-802D284DB435}"/>
              </a:ext>
            </a:extLst>
          </p:cNvPr>
          <p:cNvSpPr txBox="1"/>
          <p:nvPr/>
        </p:nvSpPr>
        <p:spPr>
          <a:xfrm>
            <a:off x="3665376" y="1715820"/>
            <a:ext cx="1494034" cy="307777"/>
          </a:xfrm>
          <a:prstGeom prst="rect">
            <a:avLst/>
          </a:prstGeom>
          <a:noFill/>
        </p:spPr>
        <p:txBody>
          <a:bodyPr wrap="square" rtlCol="0">
            <a:spAutoFit/>
          </a:bodyPr>
          <a:lstStyle/>
          <a:p>
            <a:r>
              <a:rPr lang="en-US" dirty="0">
                <a:solidFill>
                  <a:srgbClr val="0197A1"/>
                </a:solidFill>
                <a:latin typeface="Roboto Light" panose="020B0604020202020204" charset="0"/>
                <a:ea typeface="Roboto Light" panose="020B0604020202020204" charset="0"/>
              </a:rPr>
              <a:t>Control</a:t>
            </a:r>
          </a:p>
        </p:txBody>
      </p:sp>
      <p:sp>
        <p:nvSpPr>
          <p:cNvPr id="38" name="TextBox 37">
            <a:extLst>
              <a:ext uri="{FF2B5EF4-FFF2-40B4-BE49-F238E27FC236}">
                <a16:creationId xmlns:a16="http://schemas.microsoft.com/office/drawing/2014/main" id="{0511635A-DBC2-46C9-8427-785D46857301}"/>
              </a:ext>
            </a:extLst>
          </p:cNvPr>
          <p:cNvSpPr txBox="1"/>
          <p:nvPr/>
        </p:nvSpPr>
        <p:spPr>
          <a:xfrm>
            <a:off x="7228894" y="1715402"/>
            <a:ext cx="1494034" cy="307777"/>
          </a:xfrm>
          <a:prstGeom prst="rect">
            <a:avLst/>
          </a:prstGeom>
          <a:noFill/>
        </p:spPr>
        <p:txBody>
          <a:bodyPr wrap="square" rtlCol="0">
            <a:spAutoFit/>
          </a:bodyPr>
          <a:lstStyle/>
          <a:p>
            <a:r>
              <a:rPr lang="en-US" dirty="0">
                <a:solidFill>
                  <a:srgbClr val="0197A1"/>
                </a:solidFill>
                <a:latin typeface="Roboto Light" panose="020B0604020202020204" charset="0"/>
                <a:ea typeface="Roboto Light" panose="020B0604020202020204" charset="0"/>
              </a:rPr>
              <a:t>Treatment</a:t>
            </a:r>
          </a:p>
        </p:txBody>
      </p:sp>
      <p:sp>
        <p:nvSpPr>
          <p:cNvPr id="39" name="TextBox 38">
            <a:extLst>
              <a:ext uri="{FF2B5EF4-FFF2-40B4-BE49-F238E27FC236}">
                <a16:creationId xmlns:a16="http://schemas.microsoft.com/office/drawing/2014/main" id="{E6D59A19-7E64-4CBE-A9D0-DC34B34A516F}"/>
              </a:ext>
            </a:extLst>
          </p:cNvPr>
          <p:cNvSpPr txBox="1"/>
          <p:nvPr/>
        </p:nvSpPr>
        <p:spPr>
          <a:xfrm>
            <a:off x="9323055" y="1723580"/>
            <a:ext cx="1494034" cy="307777"/>
          </a:xfrm>
          <a:prstGeom prst="rect">
            <a:avLst/>
          </a:prstGeom>
          <a:noFill/>
        </p:spPr>
        <p:txBody>
          <a:bodyPr wrap="square" rtlCol="0">
            <a:spAutoFit/>
          </a:bodyPr>
          <a:lstStyle/>
          <a:p>
            <a:r>
              <a:rPr lang="en-US" dirty="0">
                <a:solidFill>
                  <a:srgbClr val="0197A1"/>
                </a:solidFill>
                <a:latin typeface="Roboto Light" panose="020B0604020202020204" charset="0"/>
                <a:ea typeface="Roboto Light" panose="020B0604020202020204" charset="0"/>
              </a:rPr>
              <a:t>Control</a:t>
            </a:r>
          </a:p>
        </p:txBody>
      </p:sp>
      <p:sp>
        <p:nvSpPr>
          <p:cNvPr id="16" name="Google Shape;1211;p66">
            <a:extLst>
              <a:ext uri="{FF2B5EF4-FFF2-40B4-BE49-F238E27FC236}">
                <a16:creationId xmlns:a16="http://schemas.microsoft.com/office/drawing/2014/main" id="{D0FBDE1D-079E-4169-9CD6-DF704A2175FB}"/>
              </a:ext>
            </a:extLst>
          </p:cNvPr>
          <p:cNvSpPr txBox="1"/>
          <p:nvPr/>
        </p:nvSpPr>
        <p:spPr>
          <a:xfrm>
            <a:off x="1940547" y="44450"/>
            <a:ext cx="8310905" cy="1181090"/>
          </a:xfrm>
          <a:prstGeom prst="rect">
            <a:avLst/>
          </a:prstGeom>
          <a:noFill/>
          <a:ln>
            <a:noFill/>
          </a:ln>
        </p:spPr>
        <p:txBody>
          <a:bodyPr spcFirstLastPara="1" wrap="square" lIns="91425" tIns="45700" rIns="91425" bIns="45700" anchor="ctr" anchorCtr="0">
            <a:noAutofit/>
          </a:bodyPr>
          <a:lstStyle/>
          <a:p>
            <a:pPr marL="0" lvl="0" indent="0" algn="ctr">
              <a:lnSpc>
                <a:spcPct val="90000"/>
              </a:lnSpc>
              <a:buSzPts val="1400"/>
            </a:pPr>
            <a:r>
              <a:rPr lang="en-US" sz="4000" b="1" dirty="0">
                <a:solidFill>
                  <a:srgbClr val="595959"/>
                </a:solidFill>
                <a:latin typeface="Roboto Light"/>
                <a:ea typeface="Roboto Light"/>
                <a:cs typeface="Roboto Light"/>
                <a:sym typeface="Calibri"/>
              </a:rPr>
              <a:t>Intervention and Control Apps</a:t>
            </a:r>
            <a:endParaRPr sz="4000" b="1" dirty="0">
              <a:solidFill>
                <a:srgbClr val="595959"/>
              </a:solidFill>
              <a:latin typeface="Roboto Light"/>
              <a:ea typeface="Roboto Light"/>
              <a:cs typeface="Roboto Light"/>
              <a:sym typeface="Roboto Light"/>
            </a:endParaRPr>
          </a:p>
        </p:txBody>
      </p:sp>
    </p:spTree>
    <p:custDataLst>
      <p:tags r:id="rId1"/>
    </p:custDataLst>
    <p:extLst>
      <p:ext uri="{BB962C8B-B14F-4D97-AF65-F5344CB8AC3E}">
        <p14:creationId xmlns:p14="http://schemas.microsoft.com/office/powerpoint/2010/main" val="28576300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ALL_PULSE" val="jV2MLQAV"/>
  <p:tag name="ARTICULATE_DESIGN_ID_YELLOW_PULSE" val="Eu87sNhi"/>
  <p:tag name="ARTICULATE_SLIDE_THUMBNAIL_REFRESH" val="1"/>
  <p:tag name="ARTICULATE_PROJECT_OPEN" val="0"/>
  <p:tag name="ARTICULATE_SLIDE_COUNT" val="5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ll_Pulse">
  <a:themeElements>
    <a:clrScheme name="Pulse">
      <a:dk1>
        <a:srgbClr val="000000"/>
      </a:dk1>
      <a:lt1>
        <a:srgbClr val="FFFFFF"/>
      </a:lt1>
      <a:dk2>
        <a:srgbClr val="44546A"/>
      </a:dk2>
      <a:lt2>
        <a:srgbClr val="E7E6E6"/>
      </a:lt2>
      <a:accent1>
        <a:srgbClr val="FC0B3D"/>
      </a:accent1>
      <a:accent2>
        <a:srgbClr val="0197A1"/>
      </a:accent2>
      <a:accent3>
        <a:srgbClr val="B7C300"/>
      </a:accent3>
      <a:accent4>
        <a:srgbClr val="EDC308"/>
      </a:accent4>
      <a:accent5>
        <a:srgbClr val="954F72"/>
      </a:accent5>
      <a:accent6>
        <a:srgbClr val="ED7D31"/>
      </a:accent6>
      <a:hlink>
        <a:srgbClr val="FC0B3D"/>
      </a:hlink>
      <a:folHlink>
        <a:srgbClr val="0197A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Yellow_Pulse">
  <a:themeElements>
    <a:clrScheme name="Pulse">
      <a:dk1>
        <a:srgbClr val="000000"/>
      </a:dk1>
      <a:lt1>
        <a:srgbClr val="FFFFFF"/>
      </a:lt1>
      <a:dk2>
        <a:srgbClr val="44546A"/>
      </a:dk2>
      <a:lt2>
        <a:srgbClr val="E7E6E6"/>
      </a:lt2>
      <a:accent1>
        <a:srgbClr val="FC0B3D"/>
      </a:accent1>
      <a:accent2>
        <a:srgbClr val="0197A1"/>
      </a:accent2>
      <a:accent3>
        <a:srgbClr val="B7C300"/>
      </a:accent3>
      <a:accent4>
        <a:srgbClr val="EDC308"/>
      </a:accent4>
      <a:accent5>
        <a:srgbClr val="954F72"/>
      </a:accent5>
      <a:accent6>
        <a:srgbClr val="ED7D31"/>
      </a:accent6>
      <a:hlink>
        <a:srgbClr val="FC0B3D"/>
      </a:hlink>
      <a:folHlink>
        <a:srgbClr val="0197A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ll_Pulse">
  <a:themeElements>
    <a:clrScheme name="Pulse">
      <a:dk1>
        <a:srgbClr val="000000"/>
      </a:dk1>
      <a:lt1>
        <a:srgbClr val="FFFFFF"/>
      </a:lt1>
      <a:dk2>
        <a:srgbClr val="44546A"/>
      </a:dk2>
      <a:lt2>
        <a:srgbClr val="E7E6E6"/>
      </a:lt2>
      <a:accent1>
        <a:srgbClr val="FC0B3D"/>
      </a:accent1>
      <a:accent2>
        <a:srgbClr val="0197A1"/>
      </a:accent2>
      <a:accent3>
        <a:srgbClr val="B7C300"/>
      </a:accent3>
      <a:accent4>
        <a:srgbClr val="EDC308"/>
      </a:accent4>
      <a:accent5>
        <a:srgbClr val="954F72"/>
      </a:accent5>
      <a:accent6>
        <a:srgbClr val="ED7D31"/>
      </a:accent6>
      <a:hlink>
        <a:srgbClr val="FC0B3D"/>
      </a:hlink>
      <a:folHlink>
        <a:srgbClr val="0197A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ulse">
    <a:dk1>
      <a:srgbClr val="000000"/>
    </a:dk1>
    <a:lt1>
      <a:srgbClr val="FFFFFF"/>
    </a:lt1>
    <a:dk2>
      <a:srgbClr val="44546A"/>
    </a:dk2>
    <a:lt2>
      <a:srgbClr val="E7E6E6"/>
    </a:lt2>
    <a:accent1>
      <a:srgbClr val="FC0B3D"/>
    </a:accent1>
    <a:accent2>
      <a:srgbClr val="0197A1"/>
    </a:accent2>
    <a:accent3>
      <a:srgbClr val="B7C300"/>
    </a:accent3>
    <a:accent4>
      <a:srgbClr val="EDC308"/>
    </a:accent4>
    <a:accent5>
      <a:srgbClr val="954F72"/>
    </a:accent5>
    <a:accent6>
      <a:srgbClr val="ED7D31"/>
    </a:accent6>
    <a:hlink>
      <a:srgbClr val="FC0B3D"/>
    </a:hlink>
    <a:folHlink>
      <a:srgbClr val="0197A1"/>
    </a:folHlink>
  </a:clrScheme>
</a:themeOverride>
</file>

<file path=docProps/app.xml><?xml version="1.0" encoding="utf-8"?>
<Properties xmlns="http://schemas.openxmlformats.org/officeDocument/2006/extended-properties" xmlns:vt="http://schemas.openxmlformats.org/officeDocument/2006/docPropsVTypes">
  <TotalTime>341</TotalTime>
  <Words>3753</Words>
  <Application>Microsoft Office PowerPoint</Application>
  <PresentationFormat>Widescreen</PresentationFormat>
  <Paragraphs>371</Paragraphs>
  <Slides>54</Slides>
  <Notes>54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54</vt:i4>
      </vt:variant>
    </vt:vector>
  </HeadingPairs>
  <TitlesOfParts>
    <vt:vector size="63" baseType="lpstr">
      <vt:lpstr>Roboto Light</vt:lpstr>
      <vt:lpstr>Roboto</vt:lpstr>
      <vt:lpstr>Calibri</vt:lpstr>
      <vt:lpstr>Dosis</vt:lpstr>
      <vt:lpstr>Gill Sans</vt:lpstr>
      <vt:lpstr>Arial</vt:lpstr>
      <vt:lpstr>All_Pulse</vt:lpstr>
      <vt:lpstr>Yellow_Pulse</vt:lpstr>
      <vt:lpstr>All_Pulse</vt:lpstr>
      <vt:lpstr>Sex Research in Cyberspace</vt:lpstr>
      <vt:lpstr>PowerPoint Presentation</vt:lpstr>
      <vt:lpstr>Internet-Based Research</vt:lpstr>
      <vt:lpstr>PowerPoint Presentation</vt:lpstr>
      <vt:lpstr>Internet-based Research</vt:lpstr>
      <vt:lpstr>Pulse</vt:lpstr>
      <vt:lpstr>PowerPoint Presentation</vt:lpstr>
      <vt:lpstr>PowerPoint Presentation</vt:lpstr>
      <vt:lpstr>PowerPoint Presentation</vt:lpstr>
      <vt:lpstr>Evaluation Study</vt:lpstr>
      <vt:lpstr>PowerPoint Presentation</vt:lpstr>
      <vt:lpstr>PowerPoint Presentation</vt:lpstr>
      <vt:lpstr>PowerPoint Presentation</vt:lpstr>
      <vt:lpstr>Results</vt:lpstr>
      <vt:lpstr>Study Sample</vt:lpstr>
      <vt:lpstr>PowerPoint Presentation</vt:lpstr>
      <vt:lpstr>PowerPoint Presentation</vt:lpstr>
      <vt:lpstr>PowerPoint Presentation</vt:lpstr>
      <vt:lpstr>PowerPoint Presentation</vt:lpstr>
      <vt:lpstr>PowerPoint Presentation</vt:lpstr>
      <vt:lpstr>Behavioral Outcomes</vt:lpstr>
      <vt:lpstr>PowerPoint Presentation</vt:lpstr>
      <vt:lpstr>PowerPoint Presentation</vt:lpstr>
      <vt:lpstr>PowerPoint Presentation</vt:lpstr>
      <vt:lpstr>PowerPoint Presentation</vt:lpstr>
      <vt:lpstr>Lessons Learned</vt:lpstr>
      <vt:lpstr>Recruitment  Stock Photography</vt:lpstr>
      <vt:lpstr>PowerPoint Presentation</vt:lpstr>
      <vt:lpstr>PowerPoint Presentation</vt:lpstr>
      <vt:lpstr>Recruitment UX/UI Matters</vt:lpstr>
      <vt:lpstr>PowerPoint Presentation</vt:lpstr>
      <vt:lpstr>PowerPoint Presentation</vt:lpstr>
      <vt:lpstr>Enrollment Scammers &amp; Duplicates</vt:lpstr>
      <vt:lpstr>Enrollment</vt:lpstr>
      <vt:lpstr>PowerPoint Presentation</vt:lpstr>
      <vt:lpstr>PowerPoint Presentation</vt:lpstr>
      <vt:lpstr>Scammers and Duplicates</vt:lpstr>
      <vt:lpstr>Enrollment Tracking Enrollment</vt:lpstr>
      <vt:lpstr>Tracking Enrollment Using Google Analytics</vt:lpstr>
      <vt:lpstr>PowerPoint Presentation</vt:lpstr>
      <vt:lpstr>Retention Text Messaging</vt:lpstr>
      <vt:lpstr>MMS Prompts</vt:lpstr>
      <vt:lpstr>Use of Text-Messages</vt:lpstr>
      <vt:lpstr>Text Message Receipt</vt:lpstr>
      <vt:lpstr>Retention Usage of Pulse</vt:lpstr>
      <vt:lpstr>PowerPoint Presentation</vt:lpstr>
      <vt:lpstr>Most Viewed Sections</vt:lpstr>
      <vt:lpstr>Retention Incentives</vt:lpstr>
      <vt:lpstr>PowerPoint Presentation</vt:lpstr>
      <vt:lpstr>PowerPoint Presentation</vt:lpstr>
      <vt:lpstr>Retention Survey Completion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 Research in Cyberspace</dc:title>
  <dc:creator>Mila</dc:creator>
  <cp:lastModifiedBy>Brooke Whitfield</cp:lastModifiedBy>
  <cp:revision>40</cp:revision>
  <dcterms:modified xsi:type="dcterms:W3CDTF">2020-05-14T14:20:37Z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61B9D3C8-2B29-4885-8B7B-C05756832793</vt:lpwstr>
  </property>
  <property fmtid="{D5CDD505-2E9C-101B-9397-08002B2CF9AE}" pid="3" name="ArticulatePath">
    <vt:lpwstr>Pulse Presentation_Oct 27 2019</vt:lpwstr>
  </property>
</Properties>
</file>